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2" r:id="rId6"/>
    <p:sldId id="260" r:id="rId7"/>
    <p:sldId id="273" r:id="rId8"/>
    <p:sldId id="261" r:id="rId9"/>
    <p:sldId id="262" r:id="rId10"/>
    <p:sldId id="274" r:id="rId11"/>
    <p:sldId id="263" r:id="rId12"/>
    <p:sldId id="264" r:id="rId13"/>
    <p:sldId id="265" r:id="rId14"/>
    <p:sldId id="266" r:id="rId15"/>
    <p:sldId id="267" r:id="rId16"/>
    <p:sldId id="268" r:id="rId17"/>
  </p:sldIdLst>
  <p:sldSz cx="12344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46AC77"/>
    <a:srgbClr val="3D9567"/>
    <a:srgbClr val="2E704D"/>
    <a:srgbClr val="FC10E0"/>
    <a:srgbClr val="FC10EB"/>
    <a:srgbClr val="F517E5"/>
    <a:srgbClr val="F1671B"/>
    <a:srgbClr val="25E745"/>
    <a:srgbClr val="FAB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2" autoAdjust="0"/>
  </p:normalViewPr>
  <p:slideViewPr>
    <p:cSldViewPr>
      <p:cViewPr varScale="1">
        <p:scale>
          <a:sx n="63" d="100"/>
          <a:sy n="63" d="100"/>
        </p:scale>
        <p:origin x="-870" y="-96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649BE-DAAF-4C97-92BA-D8264094CFC9}" type="datetimeFigureOut">
              <a:rPr lang="en-US" smtClean="0"/>
              <a:t>18-07-2020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A8B12-E5D2-40F5-9ACD-AF3DBF69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16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A8B12-E5D2-40F5-9ACD-AF3DBF698F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8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426"/>
            <a:ext cx="104927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27EA-FC37-475C-BA7C-168137110117}" type="datetimeFigureOut">
              <a:rPr lang="en-US" smtClean="0"/>
              <a:t>18-07-2020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CC63-32F7-4C06-BC69-1FA38C5D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8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27EA-FC37-475C-BA7C-168137110117}" type="datetimeFigureOut">
              <a:rPr lang="en-US" smtClean="0"/>
              <a:t>18-07-2020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CC63-32F7-4C06-BC69-1FA38C5D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082939" y="274639"/>
            <a:ext cx="374832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3677" y="274639"/>
            <a:ext cx="1104352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27EA-FC37-475C-BA7C-168137110117}" type="datetimeFigureOut">
              <a:rPr lang="en-US" smtClean="0"/>
              <a:t>18-07-2020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CC63-32F7-4C06-BC69-1FA38C5D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5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27EA-FC37-475C-BA7C-168137110117}" type="datetimeFigureOut">
              <a:rPr lang="en-US" smtClean="0"/>
              <a:t>18-07-2020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CC63-32F7-4C06-BC69-1FA38C5D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4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6901"/>
            <a:ext cx="104927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3"/>
            <a:ext cx="104927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27EA-FC37-475C-BA7C-168137110117}" type="datetimeFigureOut">
              <a:rPr lang="en-US" smtClean="0"/>
              <a:t>18-07-2020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CC63-32F7-4C06-BC69-1FA38C5D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3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3676" y="1600201"/>
            <a:ext cx="739592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5341" y="1600201"/>
            <a:ext cx="7395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27EA-FC37-475C-BA7C-168137110117}" type="datetimeFigureOut">
              <a:rPr lang="en-US" smtClean="0"/>
              <a:t>18-07-2020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CC63-32F7-4C06-BC69-1FA38C5D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9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35113"/>
            <a:ext cx="54542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174875"/>
            <a:ext cx="54542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5" y="1535113"/>
            <a:ext cx="5456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5" y="2174875"/>
            <a:ext cx="5456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27EA-FC37-475C-BA7C-168137110117}" type="datetimeFigureOut">
              <a:rPr lang="en-US" smtClean="0"/>
              <a:t>18-07-2020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CC63-32F7-4C06-BC69-1FA38C5D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2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27EA-FC37-475C-BA7C-168137110117}" type="datetimeFigureOut">
              <a:rPr lang="en-US" smtClean="0"/>
              <a:t>18-07-2020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CC63-32F7-4C06-BC69-1FA38C5D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0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344400" cy="6858000"/>
          </a:xfrm>
          <a:prstGeom prst="rect">
            <a:avLst/>
          </a:prstGeom>
          <a:noFill/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158258" y="158259"/>
            <a:ext cx="12038431" cy="6552030"/>
          </a:xfrm>
          <a:prstGeom prst="frame">
            <a:avLst>
              <a:gd name="adj1" fmla="val 175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3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3050"/>
            <a:ext cx="406122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273051"/>
            <a:ext cx="6900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1435101"/>
            <a:ext cx="40612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27EA-FC37-475C-BA7C-168137110117}" type="datetimeFigureOut">
              <a:rPr lang="en-US" smtClean="0"/>
              <a:t>18-07-2020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CC63-32F7-4C06-BC69-1FA38C5D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8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4800600"/>
            <a:ext cx="74066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12775"/>
            <a:ext cx="74066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367338"/>
            <a:ext cx="74066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27EA-FC37-475C-BA7C-168137110117}" type="datetimeFigureOut">
              <a:rPr lang="en-US" smtClean="0"/>
              <a:t>18-07-2020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4CC63-32F7-4C06-BC69-1FA38C5D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7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00201"/>
            <a:ext cx="11109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6356351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027EA-FC37-475C-BA7C-168137110117}" type="datetimeFigureOut">
              <a:rPr lang="en-US" smtClean="0"/>
              <a:t>18-07-2020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356351"/>
            <a:ext cx="3909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6356351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4CC63-32F7-4C06-BC69-1FA38C5D9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2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2.jpg"/><Relationship Id="rId7" Type="http://schemas.openxmlformats.org/officeDocument/2006/relationships/image" Target="../media/image19.jp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3579" y="350985"/>
            <a:ext cx="8444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20426"/>
            <a:ext cx="11312439" cy="5296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260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2" y="990600"/>
            <a:ext cx="5215234" cy="3846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000519"/>
            <a:ext cx="5215234" cy="3837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86986" y="5486400"/>
            <a:ext cx="10933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3304" y="5486430"/>
            <a:ext cx="5610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মানবাধিকার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বিরোধী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00" y="685800"/>
            <a:ext cx="9535003" cy="43425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3955" y="5479554"/>
            <a:ext cx="9939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রক্ষায়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3949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453E-6 1.48148E-6 L 1.03755 0.0085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78" y="41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0947E-6 -2.96296E-6 L 0.56662 0.0078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1" y="39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0741E-7 4.81481E-6 L 0.98418 0.0168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03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9963681">
            <a:off x="585107" y="2853074"/>
            <a:ext cx="4637265" cy="844808"/>
          </a:xfrm>
          <a:prstGeom prst="snip2Diag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509588"/>
            <a:ext cx="6276975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969506" flipH="1">
            <a:off x="830827" y="1258375"/>
            <a:ext cx="2047473" cy="123800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141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7594" y="5041185"/>
            <a:ext cx="6420258" cy="1362075"/>
          </a:xfrm>
          <a:prstGeom prst="round2Diag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tIns="0" bIns="0" rtlCol="0">
            <a:spAutoFit/>
          </a:bodyPr>
          <a:lstStyle/>
          <a:p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অন্যায়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8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পাচার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8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4960" y="523195"/>
            <a:ext cx="2258788" cy="534932"/>
          </a:xfrm>
          <a:prstGeom prst="wedgeRoundRectCallout">
            <a:avLst>
              <a:gd name="adj1" fmla="val -20833"/>
              <a:gd name="adj2" fmla="val 83007"/>
              <a:gd name="adj3" fmla="val 16667"/>
            </a:avLst>
          </a:prstGeom>
          <a:noFill/>
          <a:ln w="57150">
            <a:solidFill>
              <a:srgbClr val="BBEFC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solidFill>
                <a:schemeClr val="tx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897" y="1452707"/>
            <a:ext cx="7315199" cy="3266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3806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0934" y="572724"/>
            <a:ext cx="2163318" cy="764381"/>
          </a:xfrm>
          <a:prstGeom prst="flowChartDocument">
            <a:avLst/>
          </a:prstGeom>
          <a:noFill/>
          <a:ln w="38100">
            <a:solidFill>
              <a:srgbClr val="00B0F0"/>
            </a:solidFill>
            <a:prstDash val="solid"/>
          </a:ln>
          <a:effectLst/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369" y="5463398"/>
            <a:ext cx="9863076" cy="612934"/>
          </a:xfrm>
          <a:prstGeom prst="round2Diag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868" y="1698516"/>
            <a:ext cx="74676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4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460190"/>
            <a:ext cx="2407145" cy="809598"/>
          </a:xfrm>
          <a:prstGeom prst="cloudCallout">
            <a:avLst>
              <a:gd name="adj1" fmla="val -25789"/>
              <a:gd name="adj2" fmla="val 111613"/>
            </a:avLst>
          </a:prstGeom>
          <a:noFill/>
          <a:ln w="38100">
            <a:solidFill>
              <a:srgbClr val="00B0F0"/>
            </a:solidFill>
            <a:prstDash val="soli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2096" y="2165270"/>
            <a:ext cx="7924800" cy="681038"/>
          </a:xfrm>
          <a:prstGeom prst="round2Diag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বাক্যেগুলোর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শুন্যস্থানের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214687"/>
            <a:ext cx="10181108" cy="3064669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ছেলেদের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না।</a:t>
            </a:r>
            <a:endParaRPr lang="en-US" sz="36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চাকুরীর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ক্ষেত্রেও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গ)</a:t>
            </a:r>
            <a:r>
              <a:rPr lang="en-US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ছেলেদের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7585" y="3281418"/>
            <a:ext cx="988607" cy="5875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1556" y="4462701"/>
            <a:ext cx="1216218" cy="5875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পিছিয়ে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06109" y="5533675"/>
            <a:ext cx="1703893" cy="6159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পারিশ্রমিক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0244" y="3473244"/>
            <a:ext cx="106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------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8970" y="4609009"/>
            <a:ext cx="12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-------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9104" y="5702295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----------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89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1028" y="533400"/>
            <a:ext cx="3174782" cy="844261"/>
          </a:xfrm>
          <a:prstGeom prst="round2DiagRect">
            <a:avLst/>
          </a:prstGeom>
          <a:noFill/>
          <a:ln w="57150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3384" y="5109513"/>
            <a:ext cx="10586112" cy="1362075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just"/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বাহিরে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সুযোগ-সুবিধার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নারী-পুরুষের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019" y="1813630"/>
            <a:ext cx="4556016" cy="3055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6572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2" y="2428573"/>
            <a:ext cx="11616406" cy="406809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1117064" y="609600"/>
            <a:ext cx="5359936" cy="76944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সকলকে ধন্যবাদ জানিয়ে 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1371600"/>
            <a:ext cx="5359936" cy="76944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 পাঠ শেষ করলাম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48" y="831240"/>
            <a:ext cx="2164452" cy="2483052"/>
          </a:xfrm>
          <a:prstGeom prst="ellipse">
            <a:avLst/>
          </a:prstGeom>
          <a:ln w="76200"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3" name="Rounded Rectangular Callout 2"/>
          <p:cNvSpPr/>
          <p:nvPr/>
        </p:nvSpPr>
        <p:spPr>
          <a:xfrm>
            <a:off x="5638800" y="475817"/>
            <a:ext cx="2009757" cy="590983"/>
          </a:xfrm>
          <a:prstGeom prst="wedgeRoundRectCallou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422977"/>
            <a:ext cx="5716524" cy="2062103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ছাগলা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বোরহানউদ্দিন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ভোলা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1" y="3292188"/>
            <a:ext cx="604834" cy="632965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3336218"/>
            <a:ext cx="2209800" cy="578882"/>
          </a:xfrm>
          <a:prstGeom prst="wedgeRoundRectCallout">
            <a:avLst>
              <a:gd name="adj1" fmla="val -62127"/>
              <a:gd name="adj2" fmla="val -8579"/>
              <a:gd name="adj3" fmla="val 16667"/>
            </a:avLst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01712620205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20491"/>
            <a:ext cx="604834" cy="453626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0355" y="4171671"/>
            <a:ext cx="2502581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ysClr val="windowText" lastClr="000000"/>
                </a:solidFill>
              </a:rPr>
              <a:t>mdfiroz012@gmail.com</a:t>
            </a:r>
            <a:endParaRPr lang="en-US" sz="14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9793" y="4806574"/>
            <a:ext cx="2259207" cy="1475508"/>
          </a:xfrm>
          <a:prstGeom prst="ellipse">
            <a:avLst/>
          </a:prstGeom>
          <a:ln w="76200">
            <a:solidFill>
              <a:srgbClr val="00B0F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81000" y="4680156"/>
            <a:ext cx="5813606" cy="1754326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৫ম</a:t>
            </a:r>
          </a:p>
          <a:p>
            <a:pPr algn="ctr"/>
            <a:r>
              <a:rPr lang="en-US" sz="3600" b="1" dirty="0" err="1" smtClean="0">
                <a:solidFill>
                  <a:srgbClr val="9A268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dirty="0" smtClean="0">
                <a:solidFill>
                  <a:srgbClr val="9A2681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600" b="1" dirty="0" err="1" smtClean="0">
                <a:solidFill>
                  <a:srgbClr val="9A268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b="1" dirty="0" smtClean="0">
                <a:solidFill>
                  <a:srgbClr val="9A268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solidFill>
                <a:srgbClr val="9A268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630992" y="4281948"/>
            <a:ext cx="4267200" cy="0"/>
          </a:xfrm>
          <a:prstGeom prst="line">
            <a:avLst/>
          </a:prstGeom>
          <a:ln w="571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7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27903 0.00092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4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6" grpId="0"/>
      <p:bldP spid="8" grpId="0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529" y="1419293"/>
            <a:ext cx="5538871" cy="40194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765769" y="533400"/>
            <a:ext cx="6788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5064" y="533400"/>
            <a:ext cx="6788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ছবিটাতে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6589" y="5706764"/>
            <a:ext cx="9035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নারীকে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বেঁধে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76529" y="533400"/>
            <a:ext cx="5610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লঙ্ঘিত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2419" y="5702742"/>
            <a:ext cx="6788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লঙ্ঘিত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0085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0800" y="1066800"/>
            <a:ext cx="6330339" cy="3886200"/>
          </a:xfrm>
          <a:prstGeom prst="rect">
            <a:avLst/>
          </a:prstGeom>
          <a:ln w="1905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03904" y="2199936"/>
            <a:ext cx="2917117" cy="2466915"/>
          </a:xfrm>
          <a:prstGeom prst="ellipse">
            <a:avLst/>
          </a:prstGeom>
          <a:solidFill>
            <a:srgbClr val="FC10E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511712" y="2942303"/>
            <a:ext cx="1208281" cy="970506"/>
          </a:xfrm>
          <a:prstGeom prst="rightArrow">
            <a:avLst/>
          </a:prstGeom>
          <a:solidFill>
            <a:srgbClr val="FC10E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16182" y="5181600"/>
            <a:ext cx="4999418" cy="851297"/>
          </a:xfrm>
          <a:prstGeom prst="round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4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4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লঙ্ঘন</a:t>
            </a:r>
            <a:endParaRPr lang="en-US" sz="4400" dirty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0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2675E-7 1.11111E-6 L 1.21271 -0.016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35" y="-83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3292E-6 1.48148E-6 L 0.15715 0.0002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33400" y="2438400"/>
            <a:ext cx="2667000" cy="3057300"/>
          </a:xfrm>
          <a:prstGeom prst="ellipse">
            <a:avLst/>
          </a:prstGeom>
          <a:solidFill>
            <a:srgbClr val="46AC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091816"/>
            <a:ext cx="868680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২.১.৩: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নারী নির্যাতনের নেতিবাচক প্রভাব বর্ণনা করতে পারবে।</a:t>
            </a:r>
          </a:p>
          <a:p>
            <a:pPr algn="just"/>
            <a:endParaRPr lang="en-US" sz="1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২.১.৪: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বাড়ি,বিদ্যালয়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 অন্যান্য ক্ষেত্রে বিভিন্ন সুযোগ-সুবিধা ও অধিকারের ক্ষেত্রে নারী-পুরুষের প্রতি সমান আচরনের গুরুত্ব বলতে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04800" y="3110155"/>
            <a:ext cx="5296077" cy="805083"/>
          </a:xfrm>
          <a:prstGeom prst="wedgeRoundRectCallout">
            <a:avLst>
              <a:gd name="adj1" fmla="val -16935"/>
              <a:gd name="adj2" fmla="val 94000"/>
              <a:gd name="adj3" fmla="val 16667"/>
            </a:avLst>
          </a:prstGeom>
          <a:noFill/>
          <a:ln>
            <a:solidFill>
              <a:srgbClr val="7030A0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48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6914E-6 3.7037E-7 L 0.18673 -0.3379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36" y="-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43 -0.00046 L 0.24987 -0.0164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02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8 0.02407 L 0.24382 0.0240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9 -2.59259E-6 L 0.24421 -2.59259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85" y="1275497"/>
            <a:ext cx="5128111" cy="4173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489" y="1275497"/>
            <a:ext cx="5128111" cy="4173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3069218" y="346626"/>
            <a:ext cx="61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09511" y="358914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পারছো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37094" y="5692914"/>
            <a:ext cx="9035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ছেলেদের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81851" y="365760"/>
            <a:ext cx="8214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পারছো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0" y="1447800"/>
            <a:ext cx="80772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2063052" y="5692914"/>
            <a:ext cx="8214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চাকুরীর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ক্ষেত্রেও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পিছিয়ে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244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8066E-7 2.22222E-6 L 1.02636 -0.012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12" y="-62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1523E-6 2.22222E-6 L 0.5472 -0.012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53" y="-62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6914E-7 -4.44444E-6 L 0.91975 -0.0055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8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451" y="462120"/>
            <a:ext cx="4215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F8CEBA4-8C1F-42D0-B998-F4D517745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3"/>
          <a:stretch/>
        </p:blipFill>
        <p:spPr>
          <a:xfrm>
            <a:off x="562896" y="1459550"/>
            <a:ext cx="5409970" cy="3950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9541">
            <a:off x="1560655" y="3618501"/>
            <a:ext cx="3119632" cy="1469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1484132"/>
            <a:ext cx="5405898" cy="3950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315">
            <a:off x="7304839" y="3600399"/>
            <a:ext cx="3626033" cy="15410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1371" y="461658"/>
            <a:ext cx="8214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পারছো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2066" y="5692914"/>
            <a:ext cx="10933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ছেলেদের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পারিশ্রমিক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4582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042451" y="255648"/>
            <a:ext cx="4215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51371" y="228600"/>
            <a:ext cx="8214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পারছো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5401" y="5973126"/>
            <a:ext cx="1202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সহায়তাকারীরা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যথাযথ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পারিশ্রমিক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স্বাস্থ্যসেবা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176" y="1103982"/>
            <a:ext cx="4114800" cy="24012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19" y="3975349"/>
            <a:ext cx="3387700" cy="20174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18" y="3975349"/>
            <a:ext cx="3377366" cy="19811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5"/>
          <a:stretch/>
        </p:blipFill>
        <p:spPr>
          <a:xfrm>
            <a:off x="8514248" y="3996845"/>
            <a:ext cx="3372952" cy="1981201"/>
          </a:xfrm>
          <a:prstGeom prst="rect">
            <a:avLst/>
          </a:prstGeom>
        </p:spPr>
      </p:pic>
      <p:sp>
        <p:nvSpPr>
          <p:cNvPr id="45" name="Multiply 44"/>
          <p:cNvSpPr/>
          <p:nvPr/>
        </p:nvSpPr>
        <p:spPr>
          <a:xfrm>
            <a:off x="5422490" y="5181600"/>
            <a:ext cx="1108364" cy="86772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ultiply 45"/>
          <p:cNvSpPr/>
          <p:nvPr/>
        </p:nvSpPr>
        <p:spPr>
          <a:xfrm>
            <a:off x="8457086" y="5125068"/>
            <a:ext cx="1108364" cy="86772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>
            <a:stCxn id="28" idx="2"/>
            <a:endCxn id="29" idx="0"/>
          </p:cNvCxnSpPr>
          <p:nvPr/>
        </p:nvCxnSpPr>
        <p:spPr>
          <a:xfrm flipH="1">
            <a:off x="2215869" y="3505200"/>
            <a:ext cx="3904707" cy="47014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8" idx="2"/>
            <a:endCxn id="30" idx="0"/>
          </p:cNvCxnSpPr>
          <p:nvPr/>
        </p:nvCxnSpPr>
        <p:spPr>
          <a:xfrm>
            <a:off x="6120576" y="3505200"/>
            <a:ext cx="4925" cy="47014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8" idx="2"/>
            <a:endCxn id="31" idx="0"/>
          </p:cNvCxnSpPr>
          <p:nvPr/>
        </p:nvCxnSpPr>
        <p:spPr>
          <a:xfrm>
            <a:off x="6120576" y="3505200"/>
            <a:ext cx="4080148" cy="49164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Multiply 66"/>
          <p:cNvSpPr/>
          <p:nvPr/>
        </p:nvSpPr>
        <p:spPr>
          <a:xfrm>
            <a:off x="1661687" y="5068529"/>
            <a:ext cx="1108364" cy="867726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719" y="1098757"/>
            <a:ext cx="4347997" cy="2406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19" y="3996845"/>
            <a:ext cx="3387699" cy="1939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9096"/>
          <a:stretch/>
        </p:blipFill>
        <p:spPr>
          <a:xfrm>
            <a:off x="4428944" y="3975349"/>
            <a:ext cx="3387700" cy="19609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076" y="3996845"/>
            <a:ext cx="3384124" cy="193941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5573" y="5983069"/>
            <a:ext cx="1202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সহায়তাকারীদের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পাচার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41543" y="233520"/>
            <a:ext cx="8214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পারছো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542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6" grpId="0"/>
      <p:bldP spid="26" grpId="1"/>
      <p:bldP spid="27" grpId="0"/>
      <p:bldP spid="27" grpId="1"/>
      <p:bldP spid="45" grpId="0" animBg="1"/>
      <p:bldP spid="45" grpId="1" animBg="1"/>
      <p:bldP spid="46" grpId="0" animBg="1"/>
      <p:bldP spid="46" grpId="1" animBg="1"/>
      <p:bldP spid="67" grpId="0" animBg="1"/>
      <p:bldP spid="67" grpId="1" animBg="1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042451" y="462120"/>
            <a:ext cx="4215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24751" y="4572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43464" y="5692914"/>
            <a:ext cx="5610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গৃহকর্মী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নির্যাতন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47" y="1486738"/>
            <a:ext cx="8769029" cy="385404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40321" y="5684520"/>
            <a:ext cx="12026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সহায়তাকারী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মেয়েকে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নির্যাতন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3200" y="1501978"/>
            <a:ext cx="8753789" cy="385404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419843" y="5677674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পাচার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0" y="1441018"/>
            <a:ext cx="5257800" cy="38692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0" y="1456258"/>
            <a:ext cx="5242560" cy="38845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0794" y="5684520"/>
            <a:ext cx="9939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নারীদেরকে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ঝুঁকিপূর্ণ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অমানবিক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3344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9918E-6 0 L 1.0063 0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09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 -0.00231 L 0.99922 -0.0023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923 -0.00231 L 1.99305 0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91" y="11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4 3.7037E-7 L 1.0895 0.0078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58" y="39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0329E-6 -3.7037E-7 L 0.60867 0.0046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4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8" grpId="0"/>
      <p:bldP spid="28" grpId="1"/>
      <p:bldP spid="32" grpId="0"/>
      <p:bldP spid="32" grpId="1"/>
      <p:bldP spid="34" grpId="0"/>
      <p:bldP spid="34" grpId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379</Words>
  <Application>Microsoft Office PowerPoint</Application>
  <PresentationFormat>Custom</PresentationFormat>
  <Paragraphs>70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 Mahmud</dc:creator>
  <cp:lastModifiedBy>Firoz Mahmud</cp:lastModifiedBy>
  <cp:revision>214</cp:revision>
  <dcterms:created xsi:type="dcterms:W3CDTF">2020-07-04T05:12:11Z</dcterms:created>
  <dcterms:modified xsi:type="dcterms:W3CDTF">2020-07-18T15:01:43Z</dcterms:modified>
</cp:coreProperties>
</file>