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92" r:id="rId3"/>
    <p:sldId id="282" r:id="rId4"/>
    <p:sldId id="271" r:id="rId5"/>
    <p:sldId id="264" r:id="rId6"/>
    <p:sldId id="270" r:id="rId7"/>
    <p:sldId id="283" r:id="rId8"/>
    <p:sldId id="280" r:id="rId9"/>
    <p:sldId id="284" r:id="rId10"/>
    <p:sldId id="285" r:id="rId11"/>
    <p:sldId id="272" r:id="rId12"/>
    <p:sldId id="257" r:id="rId13"/>
    <p:sldId id="287" r:id="rId14"/>
    <p:sldId id="288" r:id="rId15"/>
    <p:sldId id="289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0066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35791-AA19-4F7E-B659-8FD6015CA5B4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88DE8-63AF-4EF6-9A98-8913ADDDF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8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08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08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is the evaluation of the previous two rules of the subject-verb-agreement.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35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086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rule of the subject-verb-agreement in slide no. 9.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5335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two rules of the subject-verb-agreement in slide no 11 and 12.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452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all rules of the subject-verb-agreement in this lesson.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39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 rot="10800000" flipV="1">
            <a:off x="533400" y="0"/>
            <a:ext cx="7848600" cy="1371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 smtClean="0">
                <a:solidFill>
                  <a:srgbClr val="FFFF00"/>
                </a:solidFill>
              </a:rPr>
              <a:t>Good Morning Students</a:t>
            </a:r>
            <a:endParaRPr lang="en-US" sz="4800" i="1" dirty="0">
              <a:solidFill>
                <a:srgbClr val="FFFF00"/>
              </a:solidFill>
            </a:endParaRPr>
          </a:p>
        </p:txBody>
      </p:sp>
      <p:pic>
        <p:nvPicPr>
          <p:cNvPr id="4" name="Picture 3" descr="IMG_20160903_112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4114800"/>
          </a:xfrm>
          <a:prstGeom prst="rect">
            <a:avLst/>
          </a:prstGeom>
        </p:spPr>
      </p:pic>
      <p:pic>
        <p:nvPicPr>
          <p:cNvPr id="5" name="Picture 4" descr="5555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0200"/>
            <a:ext cx="2847975" cy="1447800"/>
          </a:xfrm>
          <a:prstGeom prst="rect">
            <a:avLst/>
          </a:prstGeom>
        </p:spPr>
      </p:pic>
      <p:pic>
        <p:nvPicPr>
          <p:cNvPr id="6" name="Picture 5" descr="000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5410200"/>
            <a:ext cx="2619375" cy="1447800"/>
          </a:xfrm>
          <a:prstGeom prst="rect">
            <a:avLst/>
          </a:prstGeom>
        </p:spPr>
      </p:pic>
      <p:pic>
        <p:nvPicPr>
          <p:cNvPr id="7" name="Picture 6" descr="+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5410200"/>
            <a:ext cx="2133600" cy="1447800"/>
          </a:xfrm>
          <a:prstGeom prst="rect">
            <a:avLst/>
          </a:prstGeom>
        </p:spPr>
      </p:pic>
      <p:pic>
        <p:nvPicPr>
          <p:cNvPr id="8" name="Picture 7" descr="5555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5410200"/>
            <a:ext cx="2209800" cy="14478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7175" y="1771471"/>
            <a:ext cx="5854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The mangoes of Rajshahi ____ (</a:t>
            </a:r>
            <a:r>
              <a:rPr lang="en-US" sz="3600" b="1" i="1" dirty="0" smtClean="0">
                <a:solidFill>
                  <a:srgbClr val="C00000"/>
                </a:solidFill>
              </a:rPr>
              <a:t>be</a:t>
            </a:r>
            <a:r>
              <a:rPr lang="en-US" sz="3600" b="1" i="1" dirty="0" smtClean="0"/>
              <a:t>)</a:t>
            </a:r>
            <a:r>
              <a:rPr lang="en-US" sz="3600" b="1" dirty="0" smtClean="0"/>
              <a:t> famous.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215" y="1613817"/>
            <a:ext cx="2571652" cy="15865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215" y="3992759"/>
            <a:ext cx="2571652" cy="19630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8600" y="228600"/>
            <a:ext cx="881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Give the answers using right forms of verbs.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51030" y="4286071"/>
            <a:ext cx="5840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The quality of  the </a:t>
            </a:r>
            <a:r>
              <a:rPr lang="en-US" sz="3600" b="1" dirty="0"/>
              <a:t>lychees ____ (</a:t>
            </a:r>
            <a:r>
              <a:rPr lang="en-US" sz="3600" b="1" i="1" dirty="0">
                <a:solidFill>
                  <a:srgbClr val="C00000"/>
                </a:solidFill>
              </a:rPr>
              <a:t>be</a:t>
            </a:r>
            <a:r>
              <a:rPr lang="en-US" sz="3600" b="1" i="1" dirty="0"/>
              <a:t>)</a:t>
            </a:r>
            <a:r>
              <a:rPr lang="en-US" sz="3600" b="1" dirty="0" smtClean="0"/>
              <a:t> good.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3048000" y="2362200"/>
            <a:ext cx="19050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4876800"/>
            <a:ext cx="19050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60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6" r="6596"/>
          <a:stretch/>
        </p:blipFill>
        <p:spPr>
          <a:xfrm>
            <a:off x="270161" y="809427"/>
            <a:ext cx="2992581" cy="20167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482359" y="1016740"/>
            <a:ext cx="5418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Ratan and Rabi</a:t>
            </a:r>
            <a:r>
              <a:rPr lang="en-US" sz="3600" b="1" i="1" dirty="0" smtClean="0">
                <a:solidFill>
                  <a:srgbClr val="C00000"/>
                </a:solidFill>
              </a:rPr>
              <a:t> likes/like </a:t>
            </a:r>
            <a:r>
              <a:rPr lang="en-US" sz="3600" b="1" dirty="0" smtClean="0"/>
              <a:t>to fly kite.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82359" y="2893874"/>
            <a:ext cx="5563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Bipasha and Natasha</a:t>
            </a:r>
            <a:r>
              <a:rPr lang="en-US" sz="3600" b="1" i="1" dirty="0" smtClean="0">
                <a:solidFill>
                  <a:srgbClr val="C00000"/>
                </a:solidFill>
              </a:rPr>
              <a:t> is/are </a:t>
            </a:r>
            <a:r>
              <a:rPr lang="en-US" sz="3600" b="1" dirty="0" smtClean="0"/>
              <a:t>two daughters of Abul Hayat.</a:t>
            </a:r>
            <a:endParaRPr lang="en-US" sz="36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105400" y="1561486"/>
            <a:ext cx="9144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4" b="34755"/>
          <a:stretch/>
        </p:blipFill>
        <p:spPr>
          <a:xfrm>
            <a:off x="270162" y="2902363"/>
            <a:ext cx="2992581" cy="19558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40822" y="39469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choose the correct verb?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1403840"/>
            <a:ext cx="76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8305800" y="7620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605643" y="3776937"/>
            <a:ext cx="3429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4114800" y="3243537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562600" y="3472137"/>
            <a:ext cx="9144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7762" y="4953000"/>
            <a:ext cx="9026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in the subject more than one</a:t>
            </a:r>
            <a:r>
              <a:rPr lang="bn-BD" sz="3200" b="1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nouns or</a:t>
            </a:r>
            <a:r>
              <a:rPr lang="bn-BD" sz="3200" b="1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pronouns are connected with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and if they  point out different persons or things, the</a:t>
            </a:r>
            <a:r>
              <a:rPr lang="bn-BD" sz="3200" b="1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 will be plural.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44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 animBg="1"/>
      <p:bldP spid="15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24200" y="1016740"/>
            <a:ext cx="5661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Slow and steady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wins/win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7985" y="3166466"/>
            <a:ext cx="5563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Bread and Butter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is/are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my favourite food.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733800" y="1616904"/>
            <a:ext cx="3048000" cy="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1" y="2819782"/>
            <a:ext cx="2570020" cy="18936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40822" y="39469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choose the correct verb?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848600" y="1403840"/>
            <a:ext cx="76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7162800" y="804325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620000" y="3505200"/>
            <a:ext cx="55245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7121236" y="2954051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33800" y="3750098"/>
            <a:ext cx="3429000" cy="1653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7762" y="4724400"/>
            <a:ext cx="88738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in the subject more than one</a:t>
            </a:r>
            <a:r>
              <a:rPr lang="bn-BD" sz="3200" b="1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nouns are connected with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and if they point out one person or one thing or one idea, the</a:t>
            </a:r>
            <a:r>
              <a:rPr lang="bn-BD" sz="3200" b="1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 will be singular.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1" y="740569"/>
            <a:ext cx="2570020" cy="19605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8436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 animBg="1"/>
      <p:bldP spid="15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7175" y="1771471"/>
            <a:ext cx="5854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 Gold and silver ____ (</a:t>
            </a:r>
            <a:r>
              <a:rPr lang="en-US" sz="3600" b="1" i="1" dirty="0">
                <a:solidFill>
                  <a:srgbClr val="C00000"/>
                </a:solidFill>
              </a:rPr>
              <a:t>be</a:t>
            </a:r>
            <a:r>
              <a:rPr lang="en-US" sz="3600" b="1" i="1" dirty="0"/>
              <a:t>)</a:t>
            </a:r>
            <a:r>
              <a:rPr lang="en-US" sz="3600" b="1" dirty="0"/>
              <a:t> precious metals.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495" y="1613817"/>
            <a:ext cx="2365092" cy="15865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215" y="4267068"/>
            <a:ext cx="2571652" cy="14144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8600" y="228600"/>
            <a:ext cx="881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Give the answers using right forms of verbs.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4286071"/>
            <a:ext cx="5840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2. Rice and curry ____ (</a:t>
            </a:r>
            <a:r>
              <a:rPr lang="en-US" sz="3600" b="1" i="1" dirty="0">
                <a:solidFill>
                  <a:srgbClr val="C00000"/>
                </a:solidFill>
              </a:rPr>
              <a:t>be</a:t>
            </a:r>
            <a:r>
              <a:rPr lang="en-US" sz="3600" b="1" i="1" dirty="0"/>
              <a:t>)</a:t>
            </a:r>
            <a:r>
              <a:rPr lang="en-US" sz="3600" b="1" dirty="0"/>
              <a:t> my only food.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77000" y="1811363"/>
            <a:ext cx="19050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4364672"/>
            <a:ext cx="19812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637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342382"/>
            <a:ext cx="5057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1. The scenery _______ nice.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5010" y="4332982"/>
            <a:ext cx="8749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3. The women in the field  _______ hard everyday.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866382"/>
            <a:ext cx="8585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4. Banu and Ranu ______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to the field early in the morning.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76200"/>
            <a:ext cx="8922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Choose the correct verbs and fill the gaps with right forms of verbs.(Pair/Group work)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5704" b="21760"/>
          <a:stretch/>
        </p:blipFill>
        <p:spPr>
          <a:xfrm>
            <a:off x="304800" y="1029508"/>
            <a:ext cx="4072387" cy="20946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04800" y="3799582"/>
            <a:ext cx="526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 smtClean="0"/>
              <a:t>. The plants ________ green.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362788" y="1143000"/>
            <a:ext cx="32766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97424" y="1174981"/>
            <a:ext cx="11336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2200" y="1905000"/>
            <a:ext cx="149055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78216" y="1143000"/>
            <a:ext cx="95890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13396" y="3201181"/>
            <a:ext cx="11336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33794" y="3657600"/>
            <a:ext cx="11336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26926" y="4233345"/>
            <a:ext cx="149055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34617" y="4648200"/>
            <a:ext cx="95890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18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0057" y="838200"/>
            <a:ext cx="49255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All</a:t>
            </a:r>
            <a:endParaRPr lang="en-US" sz="6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IMG_20160903_112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91440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1526737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4891" y="228600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4358" y="229850"/>
            <a:ext cx="7489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2166" y="228600"/>
            <a:ext cx="10310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5463" y="228600"/>
            <a:ext cx="9829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9298" y="229850"/>
            <a:ext cx="8435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1188" y="229850"/>
            <a:ext cx="7954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63891" y="228600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188283" y="2931328"/>
            <a:ext cx="6522283" cy="2555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</a:t>
            </a:r>
            <a:r>
              <a:rPr lang="en-US" sz="2400" b="1" i="1" kern="0" dirty="0" err="1" smtClean="0">
                <a:solidFill>
                  <a:sysClr val="windowText" lastClr="000000"/>
                </a:solidFill>
              </a:rPr>
              <a:t>Kallan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err="1" smtClean="0">
                <a:solidFill>
                  <a:sysClr val="windowText" lastClr="000000"/>
                </a:solidFill>
              </a:rPr>
              <a:t>Baran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err="1" smtClean="0">
                <a:solidFill>
                  <a:sysClr val="windowText" lastClr="000000"/>
                </a:solidFill>
              </a:rPr>
              <a:t>Sikder</a:t>
            </a:r>
            <a:endParaRPr lang="en-US" sz="2400" b="1" i="1" kern="0" dirty="0" smtClean="0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           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Assistant Teacher 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( 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HRT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)</a:t>
            </a:r>
            <a:endParaRPr lang="en-US" sz="2400" b="1" i="1" kern="0" dirty="0" smtClean="0">
              <a:solidFill>
                <a:sysClr val="windowText" lastClr="000000"/>
              </a:solidFill>
            </a:endParaRPr>
          </a:p>
          <a:p>
            <a:pPr lvl="0"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        </a:t>
            </a:r>
            <a:r>
              <a:rPr lang="en-US" sz="2400" b="1" i="1" kern="0" dirty="0" err="1" smtClean="0">
                <a:solidFill>
                  <a:sysClr val="windowText" lastClr="000000"/>
                </a:solidFill>
              </a:rPr>
              <a:t>Panchagram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High School.</a:t>
            </a:r>
            <a:endParaRPr lang="en-US" sz="2400" b="1" i="1" kern="0" dirty="0" smtClean="0">
              <a:solidFill>
                <a:sysClr val="windowText" lastClr="000000"/>
              </a:solidFill>
            </a:endParaRPr>
          </a:p>
          <a:p>
            <a:pPr lvl="0"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</a:t>
            </a:r>
            <a:r>
              <a:rPr lang="en-US" sz="2400" b="1" i="1" kern="0" dirty="0" err="1" smtClean="0">
                <a:solidFill>
                  <a:sysClr val="windowText" lastClr="000000"/>
                </a:solidFill>
              </a:rPr>
              <a:t>Wazirpur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, </a:t>
            </a:r>
            <a:r>
              <a:rPr lang="en-US" sz="2400" b="1" i="1" kern="0" dirty="0" err="1" smtClean="0">
                <a:solidFill>
                  <a:sysClr val="windowText" lastClr="000000"/>
                </a:solidFill>
              </a:rPr>
              <a:t>Barishal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.</a:t>
            </a:r>
            <a:endParaRPr lang="en-US" sz="2400" b="1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2438400"/>
            <a:ext cx="3227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CLASS:      </a:t>
            </a:r>
            <a:r>
              <a:rPr lang="en-US" sz="2400" b="1" i="1" kern="0" dirty="0" smtClean="0">
                <a:solidFill>
                  <a:srgbClr val="0070C0"/>
                </a:solidFill>
              </a:rPr>
              <a:t>Vii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SUBJECT:  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Enlish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lang="en-US" sz="2400" b="1" i="1" kern="0" dirty="0" smtClean="0">
                <a:solidFill>
                  <a:srgbClr val="0070C0"/>
                </a:solidFill>
              </a:rPr>
              <a:t>2</a:t>
            </a:r>
            <a:r>
              <a:rPr lang="en-US" sz="2400" b="1" i="1" kern="0" baseline="30000" dirty="0" smtClean="0">
                <a:solidFill>
                  <a:srgbClr val="0070C0"/>
                </a:solidFill>
              </a:rPr>
              <a:t>nd</a:t>
            </a:r>
            <a:r>
              <a:rPr lang="en-US" sz="2400" b="1" i="1" kern="0" dirty="0" smtClean="0">
                <a:solidFill>
                  <a:srgbClr val="0070C0"/>
                </a:solidFill>
              </a:rPr>
              <a:t> paper.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TOPIC:   </a:t>
            </a:r>
            <a:r>
              <a:rPr lang="en-US" sz="2400" b="1" i="1" kern="0" dirty="0" smtClean="0">
                <a:solidFill>
                  <a:srgbClr val="0070C0"/>
                </a:solidFill>
              </a:rPr>
              <a:t>RIGHT FORMS OF VERBS (SUBJECT VERB AGREEMENT)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5400" y="1320225"/>
            <a:ext cx="4876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kumimoji="0" lang="en-US" sz="32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0" y="26670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542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5638800"/>
            <a:ext cx="1066800" cy="1219200"/>
          </a:xfrm>
          <a:prstGeom prst="rect">
            <a:avLst/>
          </a:prstGeom>
        </p:spPr>
      </p:pic>
      <p:pic>
        <p:nvPicPr>
          <p:cNvPr id="21" name="Picture 20" descr="SHASHI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19812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1217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703" y="76200"/>
            <a:ext cx="854469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160">
                  <a:noFill/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Can you match the subjects with the verbs?</a:t>
            </a:r>
            <a:endParaRPr lang="en-US" sz="3600" b="1" dirty="0">
              <a:ln w="10160">
                <a:noFill/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1371600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59782" y="1066800"/>
            <a:ext cx="1350818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rgbClr val="FF006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>
                <a:solidFill>
                  <a:srgbClr val="FF0066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169320"/>
            <a:ext cx="137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356785"/>
            <a:ext cx="137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130282"/>
            <a:ext cx="137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221705"/>
            <a:ext cx="1863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They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65818" y="2123751"/>
            <a:ext cx="137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are</a:t>
            </a:r>
            <a:endParaRPr lang="en-US" sz="5400" b="1" cap="none" spc="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47407" y="5145110"/>
            <a:ext cx="17917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reads</a:t>
            </a:r>
            <a:endParaRPr lang="en-US" sz="5400" b="1" cap="none" spc="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8823" y="4221705"/>
            <a:ext cx="137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</a:t>
            </a:r>
            <a:endParaRPr lang="en-US" sz="5400" b="1" cap="none" spc="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28163" y="3091731"/>
            <a:ext cx="137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</a:t>
            </a:r>
            <a:endParaRPr lang="en-US" sz="5400" b="1" cap="none" spc="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47212" y="2743200"/>
            <a:ext cx="6344188" cy="848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1"/>
          </p:cNvCxnSpPr>
          <p:nvPr/>
        </p:nvCxnSpPr>
        <p:spPr>
          <a:xfrm>
            <a:off x="1572584" y="3733800"/>
            <a:ext cx="5474823" cy="1872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956954" y="2743200"/>
            <a:ext cx="5302828" cy="220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271154" y="4683370"/>
            <a:ext cx="6120246" cy="12602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24000" y="3711713"/>
            <a:ext cx="5867400" cy="936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027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2463" y="2133600"/>
            <a:ext cx="5791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Subject Verb Agreement</a:t>
            </a:r>
            <a:endParaRPr lang="en-US" sz="48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8190" y="769203"/>
            <a:ext cx="46524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Today our topic is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132842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rgbClr val="0070C0"/>
                </a:solidFill>
              </a:rPr>
              <a:t>(Right form of verbs)</a:t>
            </a:r>
            <a:endParaRPr lang="en-US" sz="4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10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47800" y="648998"/>
            <a:ext cx="5943600" cy="122872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E7318C"/>
                </a:solidFill>
                <a:latin typeface="+mj-lt"/>
              </a:rPr>
              <a:t>Learning Outcomes-</a:t>
            </a:r>
            <a:endParaRPr lang="en-US" sz="3600" b="1" dirty="0">
              <a:solidFill>
                <a:srgbClr val="E7318C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362200"/>
            <a:ext cx="79247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After the lesson the students will be able to –</a:t>
            </a:r>
          </a:p>
          <a:p>
            <a:endParaRPr lang="en-US" sz="3200" b="1" dirty="0"/>
          </a:p>
          <a:p>
            <a:r>
              <a:rPr lang="en-US" sz="3200" b="1" dirty="0" smtClean="0"/>
              <a:t> </a:t>
            </a:r>
            <a:r>
              <a:rPr lang="en-US" sz="3200" b="1" dirty="0"/>
              <a:t>C</a:t>
            </a:r>
            <a:r>
              <a:rPr lang="en-US" sz="3200" b="1" dirty="0" smtClean="0"/>
              <a:t>hoose the correct answer with right form of the verbs.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50969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52800" y="3385342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Taj Mahal </a:t>
            </a:r>
            <a:r>
              <a:rPr lang="en-US" sz="3200" b="1" i="1" dirty="0" smtClean="0">
                <a:solidFill>
                  <a:srgbClr val="C00000"/>
                </a:solidFill>
              </a:rPr>
              <a:t>looks/look</a:t>
            </a:r>
            <a:r>
              <a:rPr lang="en-US" sz="3200" b="1" dirty="0" smtClean="0"/>
              <a:t> very beautiful.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5247382"/>
            <a:ext cx="89916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 will be according to the number of the subject. If</a:t>
            </a:r>
            <a:r>
              <a:rPr lang="bn-BD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bn-BD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singular, verb will be singular.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969"/>
          <a:stretch/>
        </p:blipFill>
        <p:spPr>
          <a:xfrm>
            <a:off x="290945" y="3048000"/>
            <a:ext cx="2833255" cy="189187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Connector 12"/>
          <p:cNvCxnSpPr/>
          <p:nvPr/>
        </p:nvCxnSpPr>
        <p:spPr>
          <a:xfrm>
            <a:off x="6906491" y="3695351"/>
            <a:ext cx="8001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29000" y="868740"/>
            <a:ext cx="5687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National Memorial </a:t>
            </a:r>
            <a:r>
              <a:rPr lang="en-US" sz="3200" b="1" dirty="0" smtClean="0">
                <a:solidFill>
                  <a:srgbClr val="C00000"/>
                </a:solidFill>
              </a:rPr>
              <a:t>is/are</a:t>
            </a:r>
            <a:r>
              <a:rPr lang="en-US" sz="3200" b="1" dirty="0" smtClean="0"/>
              <a:t> </a:t>
            </a:r>
            <a:r>
              <a:rPr lang="en-US" sz="3200" b="1" dirty="0"/>
              <a:t>one of the </a:t>
            </a:r>
            <a:r>
              <a:rPr lang="en-US" sz="3200" b="1" dirty="0" smtClean="0"/>
              <a:t>greatest monuments </a:t>
            </a:r>
            <a:r>
              <a:rPr lang="en-US" sz="3200" b="1" dirty="0"/>
              <a:t>in the history </a:t>
            </a:r>
            <a:r>
              <a:rPr lang="en-US" sz="3200" b="1" dirty="0" smtClean="0"/>
              <a:t>of Bangladesh</a:t>
            </a:r>
            <a:r>
              <a:rPr lang="en-US" sz="3200" b="1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0822" y="-76200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Can you choose the correct verb?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772" y="762000"/>
            <a:ext cx="2864428" cy="2148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6096000" y="31242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924800" y="1219200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7391400" y="5334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677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5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70430" y="1233055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cheetahs </a:t>
            </a:r>
            <a:r>
              <a:rPr lang="en-US" sz="3600" b="1" i="1" dirty="0" smtClean="0">
                <a:solidFill>
                  <a:srgbClr val="C00000"/>
                </a:solidFill>
              </a:rPr>
              <a:t>is/are</a:t>
            </a:r>
            <a:r>
              <a:rPr lang="en-US" sz="3600" b="1" dirty="0" smtClean="0"/>
              <a:t> running.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02"/>
          <a:stretch/>
        </p:blipFill>
        <p:spPr>
          <a:xfrm>
            <a:off x="378864" y="874931"/>
            <a:ext cx="2822293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201157" y="3886200"/>
            <a:ext cx="5866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flower </a:t>
            </a:r>
            <a:r>
              <a:rPr lang="en-US" sz="3600" b="1" dirty="0" smtClean="0">
                <a:solidFill>
                  <a:srgbClr val="C00000"/>
                </a:solidFill>
              </a:rPr>
              <a:t>is/</a:t>
            </a:r>
            <a:r>
              <a:rPr lang="en-US" sz="3600" b="1" i="1" dirty="0" smtClean="0">
                <a:solidFill>
                  <a:srgbClr val="C00000"/>
                </a:solidFill>
              </a:rPr>
              <a:t>are</a:t>
            </a:r>
            <a:r>
              <a:rPr lang="en-US" sz="3600" b="1" dirty="0" smtClean="0"/>
              <a:t> blooming.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810" y="3008531"/>
            <a:ext cx="1410390" cy="20303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1811" y="5323582"/>
            <a:ext cx="86868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 will be according to the number of the subject. If</a:t>
            </a:r>
            <a:r>
              <a:rPr lang="bn-BD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bn-BD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plural,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 will be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plural.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943978" y="1600200"/>
            <a:ext cx="38062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6598985" y="955964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410200" y="4267200"/>
            <a:ext cx="3429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5996312" y="3640437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40822" y="152400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Choose the correct verbs.</a:t>
            </a:r>
            <a:endParaRPr lang="en-US" sz="36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3050095"/>
            <a:ext cx="1410390" cy="203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380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737289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Fire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is/are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serious hazard that one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face/faces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63" b="6666"/>
          <a:stretch/>
        </p:blipFill>
        <p:spPr>
          <a:xfrm>
            <a:off x="4572000" y="1143000"/>
            <a:ext cx="3267229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990600"/>
            <a:ext cx="2362200" cy="236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50292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Fire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extinguishers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is/are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active fire protection devices used to extinguish or control small fires.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0822" y="191869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Choose the correct verbs.</a:t>
            </a:r>
            <a:endParaRPr lang="en-US" sz="3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463" y="990600"/>
            <a:ext cx="2362200" cy="2362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981200" y="4114800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524000" y="34290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981200" y="4564941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3127663" y="4117065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038600" y="5334000"/>
            <a:ext cx="381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4610100" y="4802918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46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" y="775437"/>
            <a:ext cx="2829791" cy="18848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81399" y="1117714"/>
            <a:ext cx="5347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The colour of  his eyes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is/are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blue.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0564" y="3352800"/>
            <a:ext cx="5458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The colours of  rainbow 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attracts/attract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246418" y="1690083"/>
            <a:ext cx="177338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40822" y="-36731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choose the correct verb?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528" b="15475"/>
          <a:stretch/>
        </p:blipFill>
        <p:spPr>
          <a:xfrm>
            <a:off x="290944" y="2819400"/>
            <a:ext cx="2881747" cy="201761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Connector 11"/>
          <p:cNvCxnSpPr/>
          <p:nvPr/>
        </p:nvCxnSpPr>
        <p:spPr>
          <a:xfrm>
            <a:off x="4114800" y="2057400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657600" y="1403971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581399" y="4239491"/>
            <a:ext cx="137160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555672" y="3740549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4114800" y="3886200"/>
            <a:ext cx="20574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5973" y="4879336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subject becomes parted from verb by prepositional phrase. But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prepositional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phrase does not have any effect on the</a:t>
            </a:r>
            <a:r>
              <a:rPr lang="bn-BD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subject. Verb will be according to the real</a:t>
            </a:r>
            <a:r>
              <a:rPr lang="bn-BD" sz="2800" b="1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192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 animBg="1"/>
      <p:bldP spid="16" grpId="0" animBg="1"/>
      <p:bldP spid="21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628</Words>
  <Application>Microsoft Office PowerPoint</Application>
  <PresentationFormat>On-screen Show (4:3)</PresentationFormat>
  <Paragraphs>91</Paragraphs>
  <Slides>15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NewsPrint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Microsoft</cp:lastModifiedBy>
  <cp:revision>219</cp:revision>
  <dcterms:created xsi:type="dcterms:W3CDTF">2006-08-16T00:00:00Z</dcterms:created>
  <dcterms:modified xsi:type="dcterms:W3CDTF">2020-07-18T14:38:27Z</dcterms:modified>
</cp:coreProperties>
</file>