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9" r:id="rId4"/>
    <p:sldId id="271" r:id="rId5"/>
    <p:sldId id="262" r:id="rId6"/>
    <p:sldId id="265" r:id="rId7"/>
    <p:sldId id="274" r:id="rId8"/>
    <p:sldId id="261" r:id="rId9"/>
    <p:sldId id="273" r:id="rId10"/>
    <p:sldId id="276" r:id="rId11"/>
    <p:sldId id="272" r:id="rId12"/>
    <p:sldId id="259" r:id="rId13"/>
    <p:sldId id="275" r:id="rId14"/>
    <p:sldId id="266" r:id="rId15"/>
    <p:sldId id="269" r:id="rId16"/>
    <p:sldId id="277" r:id="rId17"/>
    <p:sldId id="267" r:id="rId18"/>
    <p:sldId id="263" r:id="rId19"/>
    <p:sldId id="260" r:id="rId20"/>
    <p:sldId id="26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925"/>
    <a:srgbClr val="3FBD1D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F944F87-DAAF-4B8F-BDE0-1DFF7F1F69F8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FE38BA2-EBFA-400B-8AB3-B70739D08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4K%20Video%20Downloader\Radhuni%20Mother's%20Day%202017%5b4%5d.mp4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3000"/>
                    </a14:imgEffect>
                    <a14:imgEffect>
                      <a14:brightnessContrast bright="20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6" y="1526059"/>
            <a:ext cx="9103760" cy="5334000"/>
          </a:xfrm>
          <a:prstGeom prst="rect">
            <a:avLst/>
          </a:prstGeom>
          <a:scene3d>
            <a:camera prst="orthographicFront"/>
            <a:lightRig rig="contrasting" dir="t"/>
          </a:scene3d>
          <a:sp3d extrusionH="38100" contourW="63500">
            <a:bevelT w="0"/>
          </a:sp3d>
        </p:spPr>
      </p:pic>
      <p:sp>
        <p:nvSpPr>
          <p:cNvPr id="3" name="Rectangle 2"/>
          <p:cNvSpPr/>
          <p:nvPr/>
        </p:nvSpPr>
        <p:spPr>
          <a:xfrm>
            <a:off x="5861" y="0"/>
            <a:ext cx="9144000" cy="1600200"/>
          </a:xfrm>
          <a:prstGeom prst="rect">
            <a:avLst/>
          </a:prstGeom>
          <a:solidFill>
            <a:srgbClr val="117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"/>
            <a:ext cx="8818108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15" t="22267" r="1923" b="22267"/>
          <a:stretch/>
        </p:blipFill>
        <p:spPr>
          <a:xfrm>
            <a:off x="0" y="-29308"/>
            <a:ext cx="457199" cy="335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15" t="22267" r="1923" b="22267"/>
          <a:stretch/>
        </p:blipFill>
        <p:spPr>
          <a:xfrm>
            <a:off x="29308" y="6522179"/>
            <a:ext cx="457199" cy="3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11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- 2020-07-15T192258.603.jpg"/>
          <p:cNvPicPr>
            <a:picLocks noChangeAspect="1"/>
          </p:cNvPicPr>
          <p:nvPr/>
        </p:nvPicPr>
        <p:blipFill>
          <a:blip r:embed="rId2" cstate="print"/>
          <a:srcRect b="7385"/>
          <a:stretch>
            <a:fillRect/>
          </a:stretch>
        </p:blipFill>
        <p:spPr>
          <a:xfrm>
            <a:off x="3352800" y="1524000"/>
            <a:ext cx="2864168" cy="3555083"/>
          </a:xfrm>
          <a:prstGeom prst="rect">
            <a:avLst/>
          </a:prstGeom>
          <a:ln w="1428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57400" y="5486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সংপ্রত্যক্ষণ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অভীক্ষায়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5226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সংপ্রত্যক্ষণ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অভীক্ষা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- 2020-07-15T192258.603.jpg"/>
          <p:cNvPicPr>
            <a:picLocks noChangeAspect="1"/>
          </p:cNvPicPr>
          <p:nvPr/>
        </p:nvPicPr>
        <p:blipFill>
          <a:blip r:embed="rId2" cstate="print"/>
          <a:srcRect b="7385"/>
          <a:stretch>
            <a:fillRect/>
          </a:stretch>
        </p:blipFill>
        <p:spPr>
          <a:xfrm>
            <a:off x="5943600" y="1600200"/>
            <a:ext cx="2864168" cy="3555083"/>
          </a:xfrm>
          <a:prstGeom prst="rect">
            <a:avLst/>
          </a:prstGeom>
          <a:ln w="142875">
            <a:solidFill>
              <a:schemeClr val="tx1"/>
            </a:solidFill>
          </a:ln>
        </p:spPr>
      </p:pic>
      <p:pic>
        <p:nvPicPr>
          <p:cNvPr id="3" name="Picture 2" descr="images - 2020-07-15T192411.900.jpg"/>
          <p:cNvPicPr>
            <a:picLocks noChangeAspect="1"/>
          </p:cNvPicPr>
          <p:nvPr/>
        </p:nvPicPr>
        <p:blipFill>
          <a:blip r:embed="rId3" cstate="print">
            <a:lum bright="12000" contrast="21000"/>
          </a:blip>
          <a:stretch>
            <a:fillRect/>
          </a:stretch>
        </p:blipFill>
        <p:spPr>
          <a:xfrm>
            <a:off x="609600" y="2286000"/>
            <a:ext cx="4831080" cy="2668683"/>
          </a:xfrm>
          <a:prstGeom prst="rect">
            <a:avLst/>
          </a:prstGeom>
          <a:ln w="825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791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286000" y="457200"/>
            <a:ext cx="4084199" cy="1151930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অন্তর্মূখী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বহির্মূখী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- 2020-06-21T115038.565.jpg"/>
          <p:cNvPicPr>
            <a:picLocks noChangeAspect="1"/>
          </p:cNvPicPr>
          <p:nvPr/>
        </p:nvPicPr>
        <p:blipFill>
          <a:blip r:embed="rId4" cstate="print"/>
          <a:srcRect l="3967" b="9231"/>
          <a:stretch>
            <a:fillRect/>
          </a:stretch>
        </p:blipFill>
        <p:spPr>
          <a:xfrm>
            <a:off x="4216396" y="2666945"/>
            <a:ext cx="4302767" cy="3495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/>
          </a:sp3d>
        </p:spPr>
      </p:pic>
    </p:spTree>
    <p:extLst>
      <p:ext uri="{BB962C8B-B14F-4D97-AF65-F5344CB8AC3E}">
        <p14:creationId xmlns:p14="http://schemas.microsoft.com/office/powerpoint/2010/main" xmlns="" val="161301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- 2020-07-15T192642.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752600"/>
            <a:ext cx="3291840" cy="3038620"/>
          </a:xfrm>
          <a:prstGeom prst="rect">
            <a:avLst/>
          </a:prstGeom>
        </p:spPr>
      </p:pic>
      <p:pic>
        <p:nvPicPr>
          <p:cNvPr id="3" name="Picture 2" descr="images - 2020-07-15T192657.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057400"/>
            <a:ext cx="3200400" cy="2397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09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শেলডনের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181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১৯৪০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শেলডন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শ্রেনীবিভাগ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- 2020-07-15T193100.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828800"/>
            <a:ext cx="2377440" cy="3463904"/>
          </a:xfrm>
          <a:prstGeom prst="rect">
            <a:avLst/>
          </a:prstGeom>
        </p:spPr>
      </p:pic>
      <p:pic>
        <p:nvPicPr>
          <p:cNvPr id="3" name="Picture 2" descr="download - 2020-07-15T193151.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905000"/>
            <a:ext cx="3840480" cy="3237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486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51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(15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  <a:ln w="22225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</p:pic>
      <p:sp>
        <p:nvSpPr>
          <p:cNvPr id="6" name="TextBox 5"/>
          <p:cNvSpPr txBox="1"/>
          <p:nvPr/>
        </p:nvSpPr>
        <p:spPr>
          <a:xfrm>
            <a:off x="1066800" y="609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বহির্মূখী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45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- 2020-07-18T183024.532.jpg"/>
          <p:cNvPicPr>
            <a:picLocks noChangeAspect="1"/>
          </p:cNvPicPr>
          <p:nvPr/>
        </p:nvPicPr>
        <p:blipFill>
          <a:blip r:embed="rId2" cstate="print">
            <a:lum bright="6000" contrast="29000"/>
          </a:blip>
          <a:stretch>
            <a:fillRect/>
          </a:stretch>
        </p:blipFill>
        <p:spPr>
          <a:xfrm>
            <a:off x="304800" y="304800"/>
            <a:ext cx="8610600" cy="6324600"/>
          </a:xfrm>
          <a:prstGeom prst="rect">
            <a:avLst/>
          </a:prstGeom>
          <a:ln w="3143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4" name="TextBox 3"/>
          <p:cNvSpPr txBox="1"/>
          <p:nvPr/>
        </p:nvSpPr>
        <p:spPr>
          <a:xfrm>
            <a:off x="3276600" y="304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অন্তর্মূখী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- 2020-07-15T192932.832.jpg"/>
          <p:cNvPicPr>
            <a:picLocks noChangeAspect="1"/>
          </p:cNvPicPr>
          <p:nvPr/>
        </p:nvPicPr>
        <p:blipFill>
          <a:blip r:embed="rId3" cstate="print"/>
          <a:srcRect l="40772"/>
          <a:stretch>
            <a:fillRect/>
          </a:stretch>
        </p:blipFill>
        <p:spPr>
          <a:xfrm>
            <a:off x="5029200" y="533400"/>
            <a:ext cx="3736954" cy="4725941"/>
          </a:xfrm>
          <a:prstGeom prst="rect">
            <a:avLst/>
          </a:prstGeom>
        </p:spPr>
      </p:pic>
      <p:pic>
        <p:nvPicPr>
          <p:cNvPr id="3" name="Picture 2" descr="download - 2020-07-15T193051.3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990600"/>
            <a:ext cx="4328160" cy="4041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638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সংলক্ষণে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রাখেন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84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600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কার্ল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রোজার্স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ব্যক্তিকেন্দ্রিক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- 2020-06-21T115304.440.jpg"/>
          <p:cNvPicPr>
            <a:picLocks noChangeAspect="1"/>
          </p:cNvPicPr>
          <p:nvPr/>
        </p:nvPicPr>
        <p:blipFill>
          <a:blip r:embed="rId3" cstate="print"/>
          <a:srcRect b="10267"/>
          <a:stretch>
            <a:fillRect/>
          </a:stretch>
        </p:blipFill>
        <p:spPr>
          <a:xfrm>
            <a:off x="2971800" y="2667000"/>
            <a:ext cx="5577840" cy="34665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95250"/>
          </a:sp3d>
        </p:spPr>
      </p:pic>
      <p:sp>
        <p:nvSpPr>
          <p:cNvPr id="5" name="TextBox 1"/>
          <p:cNvSpPr txBox="1"/>
          <p:nvPr/>
        </p:nvSpPr>
        <p:spPr>
          <a:xfrm>
            <a:off x="2362200" y="304800"/>
            <a:ext cx="456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দলগত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5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8504" y="457200"/>
            <a:ext cx="1818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পরিস্থিতিমূলক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অভীক্ষা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প্রক্ষেপণমূলক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অভীক্ষার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বহির্মূখী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ক্লান্তিমূলক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সাক্ষাৎকার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22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81000" y="35814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মোছাঃ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মাকছুদা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বেগম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প্রভাষক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মনোবিজ্ঞান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সাঘাটা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পাইলট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বালিকা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কলেজ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সাঘাটা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638800" y="3581400"/>
            <a:ext cx="3204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বিষয়ঃমনোবিজ্ঞান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অধ্যায়ঃদ্বিতীয়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শ্রেনীঃএকাদশ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সময়ঃ৪৫মিনিট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তারিখঃ18/07/2020ইং।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5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981200"/>
            <a:ext cx="1333500" cy="13335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3276600" y="219075"/>
            <a:ext cx="2667000" cy="844199"/>
          </a:xfrm>
          <a:prstGeom prst="round2Diag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rokimg_20140603_7043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1066800"/>
            <a:ext cx="1762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634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8600"/>
            <a:ext cx="2901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রোশাক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অভীক্ষা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- 2020-06-16T111842.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743200"/>
            <a:ext cx="6766560" cy="37892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95250"/>
          </a:sp3d>
        </p:spPr>
      </p:pic>
    </p:spTree>
    <p:extLst>
      <p:ext uri="{BB962C8B-B14F-4D97-AF65-F5344CB8AC3E}">
        <p14:creationId xmlns:p14="http://schemas.microsoft.com/office/powerpoint/2010/main" xmlns="" val="2294389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5).png"/>
          <p:cNvPicPr>
            <a:picLocks noChangeAspect="1"/>
          </p:cNvPicPr>
          <p:nvPr/>
        </p:nvPicPr>
        <p:blipFill>
          <a:blip r:embed="rId2" cstate="print">
            <a:lum bright="16000" contrast="20000"/>
          </a:blip>
          <a:srcRect b="4138"/>
          <a:stretch>
            <a:fillRect/>
          </a:stretch>
        </p:blipFill>
        <p:spPr>
          <a:xfrm>
            <a:off x="2133600" y="1371600"/>
            <a:ext cx="4480560" cy="45920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95250"/>
          </a:sp3d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অসংলগ্ন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ব্যক্তিত্বসম্পন্ন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 (15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  <a:ln w="22225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</p:pic>
      <p:sp>
        <p:nvSpPr>
          <p:cNvPr id="5" name="TextBox 8"/>
          <p:cNvSpPr txBox="1"/>
          <p:nvPr/>
        </p:nvSpPr>
        <p:spPr>
          <a:xfrm>
            <a:off x="1752600" y="228600"/>
            <a:ext cx="4779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adhuni Mother's Day 2017[4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4263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791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শিখলে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400" y="4572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okimg_20140603_70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828800"/>
            <a:ext cx="1762125" cy="2524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981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শিখনফ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পাঠ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শেষে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শিক্ষার্থীরা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----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06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personality 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Persona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উদ্ভূত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হয়েছে।প্রাচীন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রোমে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অভিনেতাগন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মুখোশ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মুখোশকে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Persona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হত।Persona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প্রতীয়মান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267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স্বাতন্ত্র্য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86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- 2020-07-15T193827.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362196"/>
            <a:ext cx="6583680" cy="264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চেতনার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চেতন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প্রাকচেতন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ও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অচেতন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(Conscious, Preconscious  and  Unconscious  Level)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35306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676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- 2020-06-21T114418.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048000"/>
            <a:ext cx="5669280" cy="3185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/>
          </a:sp3d>
        </p:spPr>
      </p:pic>
    </p:spTree>
    <p:extLst>
      <p:ext uri="{BB962C8B-B14F-4D97-AF65-F5344CB8AC3E}">
        <p14:creationId xmlns:p14="http://schemas.microsoft.com/office/powerpoint/2010/main" xmlns="" val="353346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- 2020-07-15T193514.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905000"/>
            <a:ext cx="3931920" cy="2844678"/>
          </a:xfrm>
          <a:prstGeom prst="rect">
            <a:avLst/>
          </a:prstGeom>
        </p:spPr>
      </p:pic>
      <p:pic>
        <p:nvPicPr>
          <p:cNvPr id="3" name="Picture 2" descr="download (1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752600"/>
            <a:ext cx="2468880" cy="3016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3340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রোশাক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অভীক্ষায়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ছাপের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201</TotalTime>
  <Words>273</Words>
  <Application>Microsoft Office PowerPoint</Application>
  <PresentationFormat>On-screen Show (4:3)</PresentationFormat>
  <Paragraphs>50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52</cp:revision>
  <dcterms:created xsi:type="dcterms:W3CDTF">2020-06-06T07:00:16Z</dcterms:created>
  <dcterms:modified xsi:type="dcterms:W3CDTF">2020-07-18T17:18:31Z</dcterms:modified>
</cp:coreProperties>
</file>