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7" r:id="rId14"/>
    <p:sldId id="269" r:id="rId15"/>
    <p:sldId id="270" r:id="rId16"/>
    <p:sldId id="272" r:id="rId17"/>
    <p:sldId id="273" r:id="rId18"/>
    <p:sldId id="274" r:id="rId19"/>
    <p:sldId id="275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08493"/>
      </p:ext>
    </p:extLst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33839"/>
      </p:ext>
    </p:extLst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17331"/>
      </p:ext>
    </p:extLst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57445"/>
      </p:ext>
    </p:extLst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17531"/>
      </p:ext>
    </p:extLst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73722"/>
      </p:ext>
    </p:extLst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1349"/>
      </p:ext>
    </p:extLst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23333"/>
      </p:ext>
    </p:extLst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4084"/>
      </p:ext>
    </p:extLst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736"/>
      </p:ext>
    </p:extLst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77289"/>
      </p:ext>
    </p:extLst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39C9-221E-4026-875F-9A799CDCA2A4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D4D4E-68F8-4F01-B266-99B09F68E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1905000"/>
            <a:ext cx="5943600" cy="280076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ahi\Pictures\ি্‌্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30" y="3124200"/>
            <a:ext cx="331167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25908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5908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731" y="4953000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495300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715000"/>
            <a:ext cx="7039735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bulbul\Pictures\download৩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838200"/>
            <a:ext cx="3886200" cy="1676400"/>
          </a:xfrm>
          <a:prstGeom prst="rect">
            <a:avLst/>
          </a:prstGeom>
          <a:noFill/>
        </p:spPr>
      </p:pic>
      <p:pic>
        <p:nvPicPr>
          <p:cNvPr id="2051" name="Picture 3" descr="C:\Users\bulbul\Pictures\download 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838200"/>
            <a:ext cx="3314700" cy="1676400"/>
          </a:xfrm>
          <a:prstGeom prst="rect">
            <a:avLst/>
          </a:prstGeom>
          <a:noFill/>
        </p:spPr>
      </p:pic>
      <p:pic>
        <p:nvPicPr>
          <p:cNvPr id="2052" name="Picture 4" descr="C:\Users\bulbul\Pictures\images09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124200"/>
            <a:ext cx="3276600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105823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hi\Downloads\imag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55" y="103129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hi\Downloads\imagesুুুু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31298"/>
            <a:ext cx="28575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hi\Downloads\indexওওওও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41592"/>
            <a:ext cx="28575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29718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29718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579120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8642" y="579120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bulbul\Pictures\download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657600"/>
            <a:ext cx="2590800" cy="1647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710059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hi\Downloads\index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3352800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ahi\Downloads\index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29146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ahi\Downloads\index5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393556"/>
            <a:ext cx="3000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Rahi\Downloads\indexjjjjj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1193"/>
            <a:ext cx="3705225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5867400"/>
            <a:ext cx="6651180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0574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1917556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18160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51816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025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2590800" y="381000"/>
            <a:ext cx="32766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43200" y="609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581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35814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358140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3411" y="4572000"/>
            <a:ext cx="3515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যন্ত্রটির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3411" y="5095220"/>
            <a:ext cx="321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২নং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5618440"/>
            <a:ext cx="4051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উপকারিতা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0" name="Picture 4" descr="C:\Users\bulbul\Pictures\downloa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2438400" cy="1657350"/>
          </a:xfrm>
          <a:prstGeom prst="rect">
            <a:avLst/>
          </a:prstGeom>
          <a:noFill/>
        </p:spPr>
      </p:pic>
      <p:pic>
        <p:nvPicPr>
          <p:cNvPr id="4101" name="Picture 5" descr="C:\Users\bulbul\Pictures\images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752600"/>
            <a:ext cx="2847975" cy="1600200"/>
          </a:xfrm>
          <a:prstGeom prst="rect">
            <a:avLst/>
          </a:prstGeom>
          <a:noFill/>
        </p:spPr>
      </p:pic>
      <p:pic>
        <p:nvPicPr>
          <p:cNvPr id="4102" name="Picture 6" descr="C:\Users\bulbul\Pictures\images f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752600"/>
            <a:ext cx="2867025" cy="1590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01956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514600" y="228600"/>
            <a:ext cx="2049188" cy="762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19400" y="228600"/>
            <a:ext cx="1744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5814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342900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358140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724400"/>
            <a:ext cx="7619999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ক্লাব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ক্লাবের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উপকারিতা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bulbul\Pictures\imagesৃৃৃৃ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2847975" cy="1752600"/>
          </a:xfrm>
          <a:prstGeom prst="rect">
            <a:avLst/>
          </a:prstGeom>
          <a:noFill/>
        </p:spPr>
      </p:pic>
      <p:pic>
        <p:nvPicPr>
          <p:cNvPr id="5123" name="Picture 3" descr="C:\Users\bulbul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524000"/>
            <a:ext cx="2619375" cy="1743075"/>
          </a:xfrm>
          <a:prstGeom prst="rect">
            <a:avLst/>
          </a:prstGeom>
          <a:noFill/>
        </p:spPr>
      </p:pic>
      <p:pic>
        <p:nvPicPr>
          <p:cNvPr id="5124" name="Picture 4" descr="C:\Users\bulbul\Pictures\imagesk09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600201"/>
            <a:ext cx="2619375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09856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6289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25908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62890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114800"/>
            <a:ext cx="7391400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চার-পাঁচজনের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কর্মাস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উপকারিতা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C:\Users\bulbul\Pictures\download১২৩৪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2619375" cy="1743075"/>
          </a:xfrm>
          <a:prstGeom prst="rect">
            <a:avLst/>
          </a:prstGeom>
          <a:noFill/>
        </p:spPr>
      </p:pic>
      <p:pic>
        <p:nvPicPr>
          <p:cNvPr id="6147" name="Picture 3" descr="C:\Users\bulbul\Pictures\downloadকব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762000"/>
            <a:ext cx="2867025" cy="1590675"/>
          </a:xfrm>
          <a:prstGeom prst="rect">
            <a:avLst/>
          </a:prstGeom>
          <a:noFill/>
        </p:spPr>
      </p:pic>
      <p:pic>
        <p:nvPicPr>
          <p:cNvPr id="6148" name="Picture 4" descr="C:\Users\bulbul\Pictures\imagesজি৫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762000"/>
            <a:ext cx="2543175" cy="180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79367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49811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Rahi\Pictures\indexদগপ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6019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762000" y="5257800"/>
            <a:ext cx="784860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সামাজিকীকরণের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34656695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ahi\Pictures\indexমওঙয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8" y="3810000"/>
            <a:ext cx="2619375" cy="162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ahi\Pictures\indexসসসস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3810000"/>
            <a:ext cx="253018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Rahi\Pictures\imageskjh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6019800"/>
            <a:ext cx="240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0" name="Picture 2" descr="C:\Users\bulbul\Pictures\images০৯৮৯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990600"/>
            <a:ext cx="2343150" cy="2257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399329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012686"/>
            <a:ext cx="1484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বহুনির্বাচনি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5476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বৈশ্বিক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36220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2362200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3622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ল্যান্ডফোন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2362200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ফোন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3200400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7300" y="3200400"/>
            <a:ext cx="519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3886200"/>
            <a:ext cx="4480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ইলেক্ট্রনিক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-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449580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প্রচার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গণমাধ্যম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44958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প্রকাশনা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00858" y="4495800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বিনোদন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7000" y="4495800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ইমেইল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3000" y="5105400"/>
            <a:ext cx="856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46072" y="510540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</a:p>
        </p:txBody>
      </p:sp>
    </p:spTree>
    <p:extLst>
      <p:ext uri="{BB962C8B-B14F-4D97-AF65-F5344CB8AC3E}">
        <p14:creationId xmlns:p14="http://schemas.microsoft.com/office/powerpoint/2010/main" val="267401068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1" grpId="0"/>
      <p:bldP spid="12" grpId="0"/>
      <p:bldP spid="13" grpId="0"/>
      <p:bldP spid="19" grpId="0"/>
      <p:bldP spid="20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676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Rahi\Pictures\indexবই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4876800" cy="2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4876800"/>
            <a:ext cx="7559195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গণমাধ্যমের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8147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ulbul\Pictures\download নেো্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838200"/>
            <a:ext cx="3910013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80310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600200"/>
            <a:ext cx="388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সকলকেধন্যবাদ</a:t>
            </a:r>
            <a:r>
              <a:rPr lang="en-US" sz="10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0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4990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09236"/>
            <a:ext cx="4038600" cy="335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জিন্নাত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সাহানা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চকভারুনিয়া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সিদ্দিকিয়া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মাদরাসা,জয়পুরহাট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shahanazinnat@gmail.com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সামাজিকীকরণ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	ও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১, ৪)</a:t>
            </a:r>
          </a:p>
          <a:p>
            <a:pPr marL="0" indent="0"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 ৪৫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81000"/>
            <a:ext cx="4419600" cy="101566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620294" y="3466306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5254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ahi\Downloads\indexৃৃৃৃৃৃ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62400"/>
            <a:ext cx="3487250" cy="210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ahi\Downloads\indexদডওজ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683" y="1371599"/>
            <a:ext cx="3487251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0" y="228600"/>
            <a:ext cx="52578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ulbul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371600"/>
            <a:ext cx="3457575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372088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247133"/>
            <a:ext cx="43434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638800"/>
            <a:ext cx="4572000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bulbul\Pictures\download নেো্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524000"/>
            <a:ext cx="40386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529852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469900"/>
            <a:ext cx="34290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209800"/>
            <a:ext cx="6172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-</a:t>
            </a:r>
          </a:p>
          <a:p>
            <a:endParaRPr lang="en-US" dirty="0"/>
          </a:p>
          <a:p>
            <a:pPr lvl="0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শহরের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সামাজিকীকরণ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                                      ২।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গণমাধ্যম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৩।পারিবারিক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9141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971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2971800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২নং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464752"/>
            <a:ext cx="1039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৩নং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8035" y="5562600"/>
            <a:ext cx="1228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bulbul\Pictures\waseeahmed-1497797493-b89a752_x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3810000" cy="1981200"/>
          </a:xfrm>
          <a:prstGeom prst="rect">
            <a:avLst/>
          </a:prstGeom>
          <a:noFill/>
        </p:spPr>
      </p:pic>
      <p:pic>
        <p:nvPicPr>
          <p:cNvPr id="3075" name="Picture 3" descr="C:\Users\bulbul\Pictures\downloadট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505200"/>
            <a:ext cx="3657600" cy="2209800"/>
          </a:xfrm>
          <a:prstGeom prst="rect">
            <a:avLst/>
          </a:prstGeom>
          <a:noFill/>
        </p:spPr>
      </p:pic>
      <p:pic>
        <p:nvPicPr>
          <p:cNvPr id="3076" name="Picture 4" descr="C:\Users\bulbul\Downloads\images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914400"/>
            <a:ext cx="3505200" cy="1905000"/>
          </a:xfrm>
          <a:prstGeom prst="rect">
            <a:avLst/>
          </a:prstGeom>
          <a:noFill/>
        </p:spPr>
      </p:pic>
      <p:pic>
        <p:nvPicPr>
          <p:cNvPr id="3077" name="Picture 5" descr="C:\Users\bulbul\Pictures\imagesঙ১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505200"/>
            <a:ext cx="3733800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350487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74320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2743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২নং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486400"/>
            <a:ext cx="716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৪নং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943600"/>
            <a:ext cx="75438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3" name="Picture 7" descr="C:\Users\bulbul\Pictures\natok20180705164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3657600" cy="2209801"/>
          </a:xfrm>
          <a:prstGeom prst="rect">
            <a:avLst/>
          </a:prstGeom>
          <a:noFill/>
        </p:spPr>
      </p:pic>
      <p:pic>
        <p:nvPicPr>
          <p:cNvPr id="4104" name="Picture 8" descr="C:\Users\bulbul\Pictures\downloadনজঙ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76600"/>
            <a:ext cx="3733800" cy="1981200"/>
          </a:xfrm>
          <a:prstGeom prst="rect">
            <a:avLst/>
          </a:prstGeom>
          <a:noFill/>
        </p:spPr>
      </p:pic>
      <p:pic>
        <p:nvPicPr>
          <p:cNvPr id="4105" name="Picture 9" descr="C:\Users\bulbul\Downloads\120627_hla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276600"/>
            <a:ext cx="4057650" cy="1905000"/>
          </a:xfrm>
          <a:prstGeom prst="rect">
            <a:avLst/>
          </a:prstGeom>
          <a:noFill/>
        </p:spPr>
      </p:pic>
      <p:pic>
        <p:nvPicPr>
          <p:cNvPr id="4106" name="Picture 10" descr="C:\Users\bulbul\Pictures\d66bd7dd5ba3455d5cd64e99932fa9e6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533400"/>
            <a:ext cx="3886200" cy="2200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527042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12420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১নং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31242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312420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80811"/>
            <a:ext cx="70104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7300" y="4724400"/>
            <a:ext cx="7039106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পত্রিকায়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সংবাদের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সংবাদ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300" y="5410200"/>
            <a:ext cx="70723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২নং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অনলেইনে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300" y="6248400"/>
            <a:ext cx="7095212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ulbul\Pictures\download৫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219200"/>
            <a:ext cx="2438400" cy="1600200"/>
          </a:xfrm>
          <a:prstGeom prst="rect">
            <a:avLst/>
          </a:prstGeom>
          <a:noFill/>
        </p:spPr>
      </p:pic>
      <p:pic>
        <p:nvPicPr>
          <p:cNvPr id="1027" name="Picture 3" descr="C:\Users\bulbul\Pictures\download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219200"/>
            <a:ext cx="2800350" cy="1628775"/>
          </a:xfrm>
          <a:prstGeom prst="rect">
            <a:avLst/>
          </a:prstGeom>
          <a:noFill/>
        </p:spPr>
      </p:pic>
      <p:pic>
        <p:nvPicPr>
          <p:cNvPr id="1028" name="Picture 4" descr="C:\Users\bulbul\Pictures\images6t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219201"/>
            <a:ext cx="2619375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512645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363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</dc:creator>
  <cp:lastModifiedBy>USER</cp:lastModifiedBy>
  <cp:revision>421</cp:revision>
  <dcterms:created xsi:type="dcterms:W3CDTF">2017-05-17T04:24:03Z</dcterms:created>
  <dcterms:modified xsi:type="dcterms:W3CDTF">2020-07-18T11:17:50Z</dcterms:modified>
</cp:coreProperties>
</file>