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9" r:id="rId4"/>
    <p:sldId id="271" r:id="rId5"/>
    <p:sldId id="277" r:id="rId6"/>
    <p:sldId id="264" r:id="rId7"/>
    <p:sldId id="280" r:id="rId8"/>
    <p:sldId id="285" r:id="rId9"/>
    <p:sldId id="275" r:id="rId10"/>
    <p:sldId id="282" r:id="rId11"/>
    <p:sldId id="283" r:id="rId12"/>
    <p:sldId id="284" r:id="rId13"/>
    <p:sldId id="265" r:id="rId14"/>
    <p:sldId id="268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1" d="100"/>
          <a:sy n="71" d="100"/>
        </p:scale>
        <p:origin x="-8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CA8E1-31B2-45A5-BEF6-E2DD80A4AEF8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28D99-0B65-4FA2-95FD-FBF4B1641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9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28D99-0B65-4FA2-95FD-FBF4B1641A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6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20484C-7507-4C9A-8FA1-02C823A9CBDF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F05007-CED8-458F-8C1D-4CFF1395B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20484C-7507-4C9A-8FA1-02C823A9CBDF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05007-CED8-458F-8C1D-4CFF1395B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20484C-7507-4C9A-8FA1-02C823A9CBDF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05007-CED8-458F-8C1D-4CFF1395B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20484C-7507-4C9A-8FA1-02C823A9CBDF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05007-CED8-458F-8C1D-4CFF1395BE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20484C-7507-4C9A-8FA1-02C823A9CBDF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05007-CED8-458F-8C1D-4CFF1395BE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20484C-7507-4C9A-8FA1-02C823A9CBDF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05007-CED8-458F-8C1D-4CFF1395BE0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20484C-7507-4C9A-8FA1-02C823A9CBDF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05007-CED8-458F-8C1D-4CFF1395B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20484C-7507-4C9A-8FA1-02C823A9CBDF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05007-CED8-458F-8C1D-4CFF1395BE0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20484C-7507-4C9A-8FA1-02C823A9CBDF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05007-CED8-458F-8C1D-4CFF1395B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820484C-7507-4C9A-8FA1-02C823A9CBDF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F05007-CED8-458F-8C1D-4CFF1395B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20484C-7507-4C9A-8FA1-02C823A9CBDF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F05007-CED8-458F-8C1D-4CFF1395BE0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820484C-7507-4C9A-8FA1-02C823A9CBDF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0F05007-CED8-458F-8C1D-4CFF1395B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73105"/>
            <a:ext cx="76962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1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362200"/>
            <a:ext cx="3429000" cy="42263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719983"/>
            <a:ext cx="1662112" cy="147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0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584030"/>
              </p:ext>
            </p:extLst>
          </p:nvPr>
        </p:nvGraphicFramePr>
        <p:xfrm>
          <a:off x="152399" y="1469492"/>
          <a:ext cx="8534401" cy="35336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0901"/>
                <a:gridCol w="2151059"/>
                <a:gridCol w="2262804"/>
                <a:gridCol w="1899637"/>
              </a:tblGrid>
              <a:tr h="353365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http://cdn-2.about-bees.com/graphics/Bee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" y="1597506"/>
            <a:ext cx="2282035" cy="249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72" y="2363981"/>
            <a:ext cx="1991015" cy="1772108"/>
          </a:xfrm>
          <a:prstGeom prst="rect">
            <a:avLst/>
          </a:prstGeom>
        </p:spPr>
      </p:pic>
      <p:pic>
        <p:nvPicPr>
          <p:cNvPr id="5" name="Picture 4" descr="https://anjungsainssmkss.files.wordpress.com/2011/05/process-pollination-flowering-plant-800x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81" y="2274383"/>
            <a:ext cx="2260492" cy="1854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b="8995"/>
          <a:stretch/>
        </p:blipFill>
        <p:spPr>
          <a:xfrm>
            <a:off x="6781801" y="2274382"/>
            <a:ext cx="1828800" cy="1819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67153" y="700159"/>
            <a:ext cx="78232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বৈশিষ্ট্যগুলোর জন্য কে কে এই ফুল গুলোর প্রতি আকৃষ্ট হয়  ? 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428" y="700158"/>
            <a:ext cx="698137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এজন্য এধরণের ফুলকে কী নামে অভিহিত করা হয় ? 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5181600"/>
            <a:ext cx="284452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পতঙ্গপরাগী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 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9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c1.staticflickr.com/5/4028/4714222314_0f678c4d1c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4" r="17964"/>
          <a:stretch/>
        </p:blipFill>
        <p:spPr bwMode="auto">
          <a:xfrm>
            <a:off x="838200" y="2096867"/>
            <a:ext cx="2362200" cy="203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www.indianaturewatch.net/images/album/photo/16696057945162ccf0c7ac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71909"/>
            <a:ext cx="2351177" cy="206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feroza\Desktop\Af\conifer pollen relea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86388"/>
            <a:ext cx="2438399" cy="198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149709"/>
              </p:ext>
            </p:extLst>
          </p:nvPr>
        </p:nvGraphicFramePr>
        <p:xfrm>
          <a:off x="567153" y="1876368"/>
          <a:ext cx="7988460" cy="25305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"/>
                <a:gridCol w="2514600"/>
                <a:gridCol w="2590800"/>
                <a:gridCol w="2654460"/>
              </a:tblGrid>
              <a:tr h="25305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7153" y="700159"/>
            <a:ext cx="78232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বৈশিষ্ট্যগুলোর জন্য কে কে এই ফুল গুলোর প্রতি আকৃষ্ট হয়? 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700158"/>
            <a:ext cx="698137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এজন্য এধরণের ফুলকে কী নামে অভিহিত করা হয় ? 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2851" y="4956389"/>
            <a:ext cx="2844525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বায়ুপরাগী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 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525636"/>
              </p:ext>
            </p:extLst>
          </p:nvPr>
        </p:nvGraphicFramePr>
        <p:xfrm>
          <a:off x="203904" y="2160554"/>
          <a:ext cx="8687032" cy="22787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3550216"/>
                <a:gridCol w="2362200"/>
                <a:gridCol w="2566336"/>
              </a:tblGrid>
              <a:tr h="227874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428225"/>
            <a:ext cx="2514600" cy="1750444"/>
          </a:xfrm>
          <a:prstGeom prst="rect">
            <a:avLst/>
          </a:prstGeom>
        </p:spPr>
      </p:pic>
      <p:pic>
        <p:nvPicPr>
          <p:cNvPr id="5" name="Picture 4" descr="http://4.bp.blogspot.com/-PVCswkScA9E/TdqhqRJKmlI/AAAAAAAAABw/6SMlYQ0WgUs/s1600/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97411"/>
            <a:ext cx="2133600" cy="169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krishnachu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2530568"/>
            <a:ext cx="2310349" cy="16618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7153" y="700159"/>
            <a:ext cx="78232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বৈশিষ্ট্যগুলোর জন্য কে কে এই ফুল গুলোর প্রতি আকৃষ্ট হয়  ? 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4428" y="700158"/>
            <a:ext cx="698137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এজন্য এধরণের ফুলকে কী নামে অভিহিত করা হয় ? 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6985" y="4956085"/>
            <a:ext cx="2451447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প্রাণীপরাগী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   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3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524000" y="533400"/>
            <a:ext cx="563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7982" y="2438400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পতঙ্গ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পরাগী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পরাগী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পরাগী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পরাগী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উদাহরণসহ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5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81200" y="76200"/>
            <a:ext cx="563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1371600"/>
            <a:ext cx="300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1828562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১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92739" y="1828562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1828562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৩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0339" y="1828562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৪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2139" y="2666762"/>
            <a:ext cx="4506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পরাগ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নালীর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কোষটির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63139" y="3123724"/>
            <a:ext cx="1771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নালিকোষ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12878" y="3123724"/>
            <a:ext cx="252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জেনারেটিভ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01387" y="312372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জার্ম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51126" y="3123724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" y="5039380"/>
            <a:ext cx="4559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৩।সরিষায়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600" y="5496342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স্ব-পরাগায়ন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74815" y="5496342"/>
            <a:ext cx="207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14450" y="5496342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99724" y="5496342"/>
            <a:ext cx="2119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2139" y="3657362"/>
            <a:ext cx="8209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পিপুলিয়া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র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শামীম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সরিষা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মৌমাছি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সরিষার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বেড়েছে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7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343025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জগতের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" y="220776"/>
            <a:ext cx="2445327" cy="25224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1997662" cy="2546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362200" y="374073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" y="1111019"/>
            <a:ext cx="75438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7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90818" y="2133600"/>
            <a:ext cx="3924300" cy="125272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2900" y="3098463"/>
            <a:ext cx="4038600" cy="293595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71500" y="3263657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জিন্নাত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সাহানা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ক্ষক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চকভারুনিয়া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সিদ্দিকীয়া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মাদরাসা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24400" y="3084331"/>
            <a:ext cx="4188402" cy="29500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১1শ (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তাং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8/০৭/২০২০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4760259" y="2091611"/>
            <a:ext cx="3924300" cy="125272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209800" y="344684"/>
            <a:ext cx="3924300" cy="125272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7200" dirty="0"/>
              <a:t>প</a:t>
            </a:r>
            <a:r>
              <a:rPr lang="bn-IN" sz="7200" dirty="0"/>
              <a:t>রিচিতি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95919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/>
      <p:bldP spid="12" grpId="0" animBg="1"/>
      <p:bldP spid="1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52219" y="244304"/>
            <a:ext cx="6573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ঘটনাকে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http://www.guesthollow.com/homeschool/images/blogimages/2012_4/gizmos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3" t="20827" r="3240" b="21623"/>
          <a:stretch/>
        </p:blipFill>
        <p:spPr bwMode="auto">
          <a:xfrm>
            <a:off x="466165" y="970237"/>
            <a:ext cx="7924800" cy="293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 flipH="1">
            <a:off x="2673881" y="1488312"/>
            <a:ext cx="115107" cy="152725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59" y="991333"/>
            <a:ext cx="819150" cy="5905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58075" y="1978287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58075" y="3581400"/>
            <a:ext cx="541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11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19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2662 C 0.00643 -0.02848 0.00417 -0.0301 0.0066 -0.03635 C 0.00677 -0.03681 0.01059 -0.04398 0.01129 -0.04699 C 0.01181 -0.04885 0.01111 -0.05093 0.01215 -0.05255 C 0.0132 -0.05371 0.01563 -0.05394 0.01684 -0.05486 C 0.02014 -0.05718 0.02327 -0.06158 0.02726 -0.06297 C 0.03125 -0.06459 0.03698 -0.06505 0.04132 -0.06551 C 0.05122 -0.06922 0.0599 -0.06829 0.07049 -0.06551 C 0.07709 -0.05926 0.06545 -0.06968 0.07622 -0.06227 C 0.08177 -0.05811 0.07413 -0.06088 0.0809 -0.05903 C 0.08646 -0.05556 0.08993 -0.05047 0.09688 -0.04838 C 0.09827 -0.04723 0.10087 -0.04445 0.10347 -0.04445 C 0.10868 -0.04445 0.11476 -0.04792 0.11945 -0.04931 C 0.12465 -0.05278 0.12952 -0.05324 0.13542 -0.05486 C 0.14948 -0.0588 0.16389 -0.06227 0.17847 -0.06389 C 0.18073 -0.06459 0.18299 -0.06551 0.18524 -0.06621 C 0.18629 -0.06644 0.18733 -0.0676 0.18802 -0.06713 C 0.18924 -0.06598 0.18837 -0.06436 0.18906 -0.06297 C 0.18993 -0.06158 0.20191 -0.05047 0.20399 -0.05 C 0.20834 -0.04908 0.21719 -0.04838 0.21719 -0.04838 C 0.23438 -0.04422 0.26528 -0.04861 0.2849 -0.04931 C 0.28611 -0.05023 0.28715 -0.05186 0.28854 -0.05255 C 0.29011 -0.05324 0.30295 -0.05625 0.30452 -0.05672 C 0.30747 -0.05718 0.31302 -0.05811 0.31302 -0.05811 C 0.32622 -0.05787 0.34271 -0.0588 0.35625 -0.05579 C 0.36059 -0.05324 0.36545 -0.05301 0.37031 -0.05186 C 0.37396 -0.04954 0.37656 -0.04908 0.38073 -0.04838 C 0.38507 -0.04283 0.38264 -0.04468 0.38733 -0.0419 C 0.38854 -0.04051 0.39045 -0.03959 0.39115 -0.03797 C 0.39184 -0.03611 0.39149 -0.03403 0.39202 -0.03218 C 0.39219 -0.03148 0.39271 -0.03079 0.39288 -0.02986 C 0.39323 -0.02523 0.3934 -0.02061 0.39393 -0.01621 C 0.3941 -0.01459 0.39497 -0.01111 0.39688 -0.01111 " pathEditMode="relative" rAng="0" ptsTypes="ffffffffffffffffffffffffffffffff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-138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2662 C 0.00642 -0.02847 0.00417 -0.0301 0.0066 -0.03635 C 0.00677 -0.03681 0.01059 -0.04398 0.01128 -0.04699 C 0.0118 -0.04885 0.01111 -0.05093 0.01215 -0.05255 C 0.01319 -0.05371 0.01562 -0.05394 0.01684 -0.05486 C 0.02014 -0.05718 0.02326 -0.06158 0.02726 -0.06297 C 0.03125 -0.06459 0.03698 -0.06505 0.04132 -0.06551 C 0.05121 -0.06922 0.05989 -0.06829 0.07048 -0.06551 C 0.07708 -0.05926 0.06545 -0.06968 0.07621 -0.06227 C 0.08177 -0.0581 0.07413 -0.06088 0.0809 -0.05903 C 0.08646 -0.05556 0.08993 -0.05047 0.09687 -0.04838 C 0.09826 -0.04722 0.10087 -0.04445 0.10347 -0.04445 C 0.10868 -0.04445 0.11476 -0.04792 0.11944 -0.04931 C 0.12465 -0.05278 0.12951 -0.05324 0.13542 -0.05486 C 0.14948 -0.0588 0.16389 -0.06227 0.17847 -0.06389 C 0.18073 -0.06459 0.18298 -0.06551 0.18524 -0.06621 C 0.18628 -0.06644 0.18732 -0.0676 0.18802 -0.06713 C 0.18923 -0.06597 0.18837 -0.06435 0.18906 -0.06297 C 0.18993 -0.06158 0.20191 -0.05047 0.20399 -0.05 C 0.20833 -0.04908 0.21719 -0.04838 0.21719 -0.04838 C 0.23437 -0.04422 0.26528 -0.04861 0.28489 -0.04931 C 0.28611 -0.05023 0.28715 -0.05185 0.28854 -0.05255 C 0.2901 -0.05324 0.30295 -0.05625 0.30451 -0.05672 C 0.30746 -0.05718 0.31302 -0.0581 0.31302 -0.0581 C 0.32621 -0.05787 0.34271 -0.0588 0.35625 -0.05579 C 0.36059 -0.05324 0.36545 -0.05301 0.37031 -0.05185 C 0.37396 -0.04954 0.37656 -0.04908 0.38073 -0.04838 C 0.38507 -0.04283 0.38264 -0.04468 0.38732 -0.0419 C 0.38854 -0.04051 0.39045 -0.03959 0.39114 -0.03797 C 0.39184 -0.03611 0.39149 -0.03403 0.39201 -0.03218 C 0.39219 -0.03148 0.39271 -0.03079 0.39288 -0.02986 C 0.39323 -0.02523 0.3934 -0.0206 0.39392 -0.01621 C 0.3941 -0.01459 0.39496 -0.01111 0.39687 -0.01111 " pathEditMode="relative" rAng="0" ptsTypes="ffffffffffffffffffffffffffffffff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5" grpId="0" animBg="1"/>
      <p:bldP spid="15" grpId="1" animBg="1"/>
      <p:bldP spid="15" grpId="2" animBg="1"/>
      <p:bldP spid="14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52600" y="533400"/>
            <a:ext cx="5285509" cy="1446550"/>
            <a:chOff x="1981200" y="609600"/>
            <a:chExt cx="5285509" cy="1446550"/>
          </a:xfrm>
        </p:grpSpPr>
        <p:sp>
          <p:nvSpPr>
            <p:cNvPr id="3" name="Vertical Scroll 2"/>
            <p:cNvSpPr/>
            <p:nvPr/>
          </p:nvSpPr>
          <p:spPr>
            <a:xfrm>
              <a:off x="1981200" y="609600"/>
              <a:ext cx="5285509" cy="1143000"/>
            </a:xfrm>
            <a:prstGeom prst="verticalScroll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35381" y="609600"/>
              <a:ext cx="413558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8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Snip Single Corner Rectangle 4"/>
          <p:cNvSpPr/>
          <p:nvPr/>
        </p:nvSpPr>
        <p:spPr>
          <a:xfrm>
            <a:off x="762000" y="2743200"/>
            <a:ext cx="8077200" cy="3276600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স্ব-পরাগায়ন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পর-পরাগায়ন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পরাগী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উদাহরণসহ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1520" y="2072047"/>
            <a:ext cx="35413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81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E:\Internet Download Image File\Polination image\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5" y="1501008"/>
            <a:ext cx="4282445" cy="360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638300" y="2286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" descr="E:\Internet Download Image File\Polination image\p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01007"/>
            <a:ext cx="3886199" cy="360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E:\Internet Download Image File\Polination image\1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16327"/>
            <a:ext cx="2724151" cy="19782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" y="1592511"/>
            <a:ext cx="1821177" cy="131294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62000" y="5410200"/>
            <a:ext cx="7742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মৌমাছি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হইতে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পরাগরেণুর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স্থানান্তর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1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93642E-7 C 0.00954 -0.0215 0.00954 -0.04717 0.01996 -0.06775 C 0.02169 -0.07746 0.02308 -0.0837 0.02725 -0.09202 C 0.03037 -0.10451 0.03593 -0.11145 0.04183 -0.12093 C 0.05155 -0.13665 0.05537 -0.15006 0.07083 -0.15491 C 0.0809 -0.16393 0.08645 -0.16278 0.09999 -0.16462 C 0.1335 -0.16185 0.15937 -0.15931 0.19079 -0.1526 C 0.20537 -0.1459 0.22013 -0.13827 0.23454 -0.13064 C 0.23662 -0.12948 0.23784 -0.12717 0.23992 -0.12578 C 0.24166 -0.12462 0.24357 -0.12416 0.2453 -0.12347 C 0.2519 -0.11491 0.2618 -0.10936 0.27083 -0.10659 C 0.28784 -0.08324 0.26596 -0.11098 0.28176 -0.09688 C 0.29548 -0.08462 0.27951 -0.09272 0.2927 -0.08717 C 0.29721 -0.08324 0.30121 -0.07954 0.30537 -0.07491 C 0.31145 -0.06798 0.31232 -0.0615 0.31996 -0.05804 C 0.32534 -0.05087 0.33194 -0.04486 0.33628 -0.0363 C 0.33871 -0.03145 0.34357 -0.02173 0.34357 -0.02173 C 0.34791 -0.00347 0.34131 -0.02567 0.35086 -0.00971 C 0.35208 -0.00763 0.35155 -0.00439 0.3526 -0.00231 C 0.35624 0.00509 0.36353 0.01457 0.36909 0.01942 C 0.37169 0.03006 0.37534 0.02798 0.37812 0.03884 C 0.38263 0.02659 0.38211 0.01179 0.38697 -6.93642E-7 C 0.39652 -0.02197 0.41614 -0.04555 0.43454 -0.05318 C 0.45346 -0.07029 0.47829 -0.06659 0.49982 -0.06775 C 0.5085 -0.07006 0.51405 -0.07237 0.52152 -0.07746 C 0.52291 -0.07977 0.5236 -0.08278 0.52534 -0.08462 C 0.5269 -0.08624 0.53715 -0.08902 0.53819 -0.08948 C 0.54912 -0.09318 0.55971 -0.09642 0.57083 -0.09919 C 0.5927 -0.09757 0.6144 -0.09665 0.63628 -0.09434 C 0.64218 -0.09364 0.64218 -0.09064 0.64721 -0.08717 C 0.65381 -0.08278 0.66215 -0.08046 0.66909 -0.07746 C 0.67274 -0.07422 0.67621 -0.07098 0.67985 -0.06775 C 0.68176 -0.06613 0.68541 -0.06289 0.68541 -0.06289 C 0.68784 -0.05804 0.69027 -0.05318 0.6927 -0.04832 C 0.69392 -0.04601 0.69635 -0.04116 0.69635 -0.04116 C 0.70138 -0.01942 0.69305 -0.05202 0.70364 -0.02428 C 0.70468 -0.02127 0.70451 -0.0178 0.70537 -0.01457 C 0.70572 -0.01295 0.70659 -0.01133 0.70728 -0.00971 " pathEditMode="relative" ptsTypes="fffffffffffffffffffffffffffffffffffff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0" y="533400"/>
            <a:ext cx="563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071" y="317513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64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3102"/>
            <a:ext cx="3962400" cy="4075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33400"/>
            <a:ext cx="3962400" cy="4075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752600" y="52578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8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5491"/>
            <a:ext cx="3352800" cy="2441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85906"/>
            <a:ext cx="3352800" cy="2667294"/>
          </a:xfrm>
          <a:prstGeom prst="rect">
            <a:avLst/>
          </a:prstGeom>
        </p:spPr>
      </p:pic>
      <p:pic>
        <p:nvPicPr>
          <p:cNvPr id="4" name="Picture 2" descr="E:\Internet Download Image File\Polination image\p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5491"/>
            <a:ext cx="3276600" cy="244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Internet Download Image File\Polination image\p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5906"/>
            <a:ext cx="3352800" cy="266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00" y="1368891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পরাগরেণুর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4505235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চরিত্রের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পরাগরেণুর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8816" y="32898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চিত্রদুটির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ফুলগুলোর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3377625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চিত্রদুটির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ফুলগুলোর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3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3400"/>
            <a:ext cx="563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982" y="289685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স্ব-পরাগায়ন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পর-পরাগায়নের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উদাহরণসহ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78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1165</TotalTime>
  <Words>355</Words>
  <Application>Microsoft Office PowerPoint</Application>
  <PresentationFormat>On-screen Show (4:3)</PresentationFormat>
  <Paragraphs>63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USER</cp:lastModifiedBy>
  <cp:revision>166</cp:revision>
  <dcterms:created xsi:type="dcterms:W3CDTF">2019-04-05T15:15:34Z</dcterms:created>
  <dcterms:modified xsi:type="dcterms:W3CDTF">2020-07-18T16:46:07Z</dcterms:modified>
</cp:coreProperties>
</file>