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  <a:srgbClr val="CC3300"/>
    <a:srgbClr val="3333FF"/>
    <a:srgbClr val="00CC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6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1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36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5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1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3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F1CA-318A-4742-BAE4-3D910FBA3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3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ksumahmed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29150"/>
            <a:ext cx="864518" cy="8035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322173"/>
            <a:ext cx="864518" cy="803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5915451"/>
            <a:ext cx="864518" cy="80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5867510"/>
            <a:ext cx="864518" cy="803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9" r="-142" b="6469"/>
          <a:stretch/>
        </p:blipFill>
        <p:spPr>
          <a:xfrm>
            <a:off x="1828800" y="671333"/>
            <a:ext cx="8634714" cy="4930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10765" y="1794077"/>
            <a:ext cx="7361498" cy="282422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1298" y="188809"/>
            <a:ext cx="583685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৯৮ 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পৃষ্ঠার 1 নং সমস্যাটি দেখঃ  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94" y="773584"/>
            <a:ext cx="9981211" cy="870021"/>
          </a:xfrm>
          <a:prstGeom prst="rect">
            <a:avLst/>
          </a:prstGeom>
          <a:effectLst>
            <a:glow>
              <a:srgbClr val="FF0000">
                <a:alpha val="27000"/>
              </a:srgb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370390" y="2187615"/>
            <a:ext cx="121534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13161" y="1789535"/>
            <a:ext cx="6326038" cy="1302398"/>
            <a:chOff x="2501586" y="2059636"/>
            <a:chExt cx="6326038" cy="1302398"/>
          </a:xfrm>
        </p:grpSpPr>
        <p:grpSp>
          <p:nvGrpSpPr>
            <p:cNvPr id="41" name="Group 40"/>
            <p:cNvGrpSpPr/>
            <p:nvPr/>
          </p:nvGrpSpPr>
          <p:grpSpPr>
            <a:xfrm>
              <a:off x="4244050" y="2059636"/>
              <a:ext cx="4583574" cy="1302398"/>
              <a:chOff x="3769488" y="2060294"/>
              <a:chExt cx="4583574" cy="130239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769488" y="2060294"/>
                <a:ext cx="3649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১০০%                        ১৫%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3769488" y="2291126"/>
                <a:ext cx="4583574" cy="1071566"/>
                <a:chOff x="3809998" y="2308741"/>
                <a:chExt cx="4489050" cy="954553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3809998" y="2323089"/>
                  <a:ext cx="513146" cy="701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4849792" y="2308741"/>
                  <a:ext cx="160366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Group 36"/>
                <p:cNvGrpSpPr/>
                <p:nvPr/>
              </p:nvGrpSpPr>
              <p:grpSpPr>
                <a:xfrm>
                  <a:off x="3809998" y="2330102"/>
                  <a:ext cx="4489050" cy="933192"/>
                  <a:chOff x="3809998" y="2330102"/>
                  <a:chExt cx="4489050" cy="933192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3809998" y="2497488"/>
                    <a:ext cx="3275635" cy="682103"/>
                    <a:chOff x="2129742" y="1911577"/>
                    <a:chExt cx="3275635" cy="682103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2129742" y="1911577"/>
                      <a:ext cx="3275635" cy="682103"/>
                      <a:chOff x="2129742" y="1911577"/>
                      <a:chExt cx="3275635" cy="682103"/>
                    </a:xfrm>
                  </p:grpSpPr>
                  <p:grpSp>
                    <p:nvGrpSpPr>
                      <p:cNvPr id="13" name="Group 12"/>
                      <p:cNvGrpSpPr/>
                      <p:nvPr/>
                    </p:nvGrpSpPr>
                    <p:grpSpPr>
                      <a:xfrm>
                        <a:off x="2129742" y="1914770"/>
                        <a:ext cx="3275635" cy="678910"/>
                        <a:chOff x="2129742" y="1914770"/>
                        <a:chExt cx="3275635" cy="678910"/>
                      </a:xfrm>
                    </p:grpSpPr>
                    <p:sp>
                      <p:nvSpPr>
                        <p:cNvPr id="7" name="Rectangle 6"/>
                        <p:cNvSpPr/>
                        <p:nvPr/>
                      </p:nvSpPr>
                      <p:spPr>
                        <a:xfrm>
                          <a:off x="2129742" y="1914770"/>
                          <a:ext cx="3275635" cy="3136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just"/>
                          <a:r>
                            <a:rPr lang="bn-IN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?</a:t>
                          </a:r>
                          <a:endParaRPr lang="en-US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11" name="Rectangle 10"/>
                        <p:cNvSpPr/>
                        <p:nvPr/>
                      </p:nvSpPr>
                      <p:spPr>
                        <a:xfrm>
                          <a:off x="2129742" y="2250436"/>
                          <a:ext cx="3275635" cy="34324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just"/>
                          <a:endParaRPr lang="en-US" sz="28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4813715" y="1911577"/>
                        <a:ext cx="590309" cy="344347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just"/>
                        <a:endParaRPr lang="en-US" sz="280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2251298" y="1938719"/>
                      <a:ext cx="23785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33" name="Oval Callout 32"/>
                  <p:cNvSpPr/>
                  <p:nvPr/>
                </p:nvSpPr>
                <p:spPr>
                  <a:xfrm>
                    <a:off x="7085633" y="2330102"/>
                    <a:ext cx="1213415" cy="330931"/>
                  </a:xfrm>
                  <a:prstGeom prst="wedgeEllipseCallout">
                    <a:avLst>
                      <a:gd name="adj1" fmla="val -53339"/>
                      <a:gd name="adj2" fmla="val 73226"/>
                    </a:avLst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sz="24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লাভ</a:t>
                    </a:r>
                    <a:endParaRPr lang="en-US" sz="2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809998" y="2893962"/>
                    <a:ext cx="32742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৫৫২০০ টাকা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</p:grpSp>
        <p:sp>
          <p:nvSpPr>
            <p:cNvPr id="42" name="Rectangle 41"/>
            <p:cNvSpPr/>
            <p:nvPr/>
          </p:nvSpPr>
          <p:spPr>
            <a:xfrm>
              <a:off x="2501586" y="2546061"/>
              <a:ext cx="1437189" cy="3366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ক্রয় মূল্য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01587" y="2916351"/>
              <a:ext cx="1437188" cy="3366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3333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বিক্রয় মূল্য </a:t>
              </a:r>
              <a:endParaRPr lang="en-US" sz="24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13899" y="3048200"/>
                <a:ext cx="7970787" cy="355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চিত্রের মাধ্যমে তুলনা করে পাই,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বিক্রয়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১১৫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বা, ক্রয় মূল্য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বিক্রয়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১১৫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৫৫২০০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১১৫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৪৮০০০ টাকা</a:t>
                </a:r>
              </a:p>
              <a:p>
                <a:pPr algn="just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, নির্ণেয় ক্রয় মুল্য = ৪৮০০০ টাকা।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899" y="3048200"/>
                <a:ext cx="7970787" cy="3555076"/>
              </a:xfrm>
              <a:prstGeom prst="rect">
                <a:avLst/>
              </a:prstGeom>
              <a:blipFill rotWithShape="0">
                <a:blip r:embed="rId6"/>
                <a:stretch>
                  <a:fillRect l="-1607" t="-1544" b="-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68509" y="188809"/>
            <a:ext cx="864518" cy="8035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207043" y="188808"/>
            <a:ext cx="864518" cy="8035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32535" y="5941181"/>
            <a:ext cx="864518" cy="8035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201821" y="5949880"/>
            <a:ext cx="864518" cy="803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524" y="3048200"/>
            <a:ext cx="634121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9491"/>
            <a:ext cx="12192000" cy="6858000"/>
          </a:xfrm>
          <a:prstGeom prst="frame">
            <a:avLst>
              <a:gd name="adj1" fmla="val 202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41150"/>
            <a:ext cx="864518" cy="8035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241150"/>
            <a:ext cx="864518" cy="803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5915451"/>
            <a:ext cx="864518" cy="80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5867510"/>
            <a:ext cx="864518" cy="8035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006" y="1336900"/>
            <a:ext cx="413606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r>
              <a:rPr lang="bn-IN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কিনা... 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915" y="2523282"/>
            <a:ext cx="952890" cy="23380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284"/>
                    </a14:imgEffect>
                    <a14:imgEffect>
                      <a14:saturation sat="337000"/>
                    </a14:imgEffect>
                    <a14:imgEffect>
                      <a14:brightnessContrast bright="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7" y="701188"/>
            <a:ext cx="9782349" cy="679913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623029" y="1336900"/>
            <a:ext cx="7401225" cy="1882073"/>
            <a:chOff x="1354063" y="2081135"/>
            <a:chExt cx="7401225" cy="1882073"/>
          </a:xfrm>
        </p:grpSpPr>
        <p:sp>
          <p:nvSpPr>
            <p:cNvPr id="15" name="Oval Callout 14"/>
            <p:cNvSpPr/>
            <p:nvPr/>
          </p:nvSpPr>
          <p:spPr>
            <a:xfrm>
              <a:off x="7566880" y="2674472"/>
              <a:ext cx="1188408" cy="809515"/>
            </a:xfrm>
            <a:prstGeom prst="wedgeEllipseCallout">
              <a:avLst>
                <a:gd name="adj1" fmla="val -80482"/>
                <a:gd name="adj2" fmla="val 1411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09418" y="2081135"/>
              <a:ext cx="461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১০০%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Arrow Connector 17"/>
            <p:cNvCxnSpPr>
              <a:endCxn id="16" idx="1"/>
            </p:cNvCxnSpPr>
            <p:nvPr/>
          </p:nvCxnSpPr>
          <p:spPr>
            <a:xfrm flipH="1">
              <a:off x="3009418" y="2373522"/>
              <a:ext cx="1851950" cy="1"/>
            </a:xfrm>
            <a:prstGeom prst="straightConnector1">
              <a:avLst/>
            </a:prstGeom>
            <a:ln w="19050">
              <a:solidFill>
                <a:srgbClr val="FF3399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717894" y="2338085"/>
              <a:ext cx="14874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464720" y="3439988"/>
              <a:ext cx="8189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২০%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0800000" flipV="1">
              <a:off x="1354064" y="2558005"/>
              <a:ext cx="1597480" cy="417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ক্রয় মূল্য 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0800000" flipV="1">
              <a:off x="1354063" y="3013786"/>
              <a:ext cx="1586080" cy="3861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rgbClr val="3333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বিক্রয় মূল্য </a:t>
              </a:r>
              <a:endParaRPr lang="en-US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09418" y="2535567"/>
              <a:ext cx="4201610" cy="4398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১৮,০০ টাকা </a:t>
              </a:r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09418" y="2975405"/>
              <a:ext cx="4201610" cy="43983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64720" y="2975405"/>
              <a:ext cx="740607" cy="43983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1365787" y="116413"/>
            <a:ext cx="9141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bn-IN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৯৯ </a:t>
            </a:r>
            <a:r>
              <a:rPr lang="bn-IN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 </a:t>
            </a:r>
            <a:r>
              <a:rPr lang="bn-IN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bn-IN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সমস্যাটি দেখঃ   </a:t>
            </a:r>
            <a:endParaRPr lang="en-US" sz="3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74450" y="2150328"/>
            <a:ext cx="13131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77386" y="2790145"/>
                <a:ext cx="8692589" cy="3555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চিত্রের মাধ্যমে তুলনা করে পাই,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বিক্রয়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৮০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বা,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৮০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০০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৮০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=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১,৪৪০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, নির্ণেয়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মুল্য =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১,৪৪০টাকা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386" y="2790145"/>
                <a:ext cx="8692589" cy="3555076"/>
              </a:xfrm>
              <a:prstGeom prst="rect">
                <a:avLst/>
              </a:prstGeom>
              <a:blipFill rotWithShape="0">
                <a:blip r:embed="rId6"/>
                <a:stretch>
                  <a:fillRect l="-1473" t="-1715" b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1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  <p:bldP spid="46" grpId="0"/>
      <p:bldP spid="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29150"/>
            <a:ext cx="864518" cy="8035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322173"/>
            <a:ext cx="864518" cy="803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5915451"/>
            <a:ext cx="864518" cy="80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5867510"/>
            <a:ext cx="864518" cy="803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2" y="2773317"/>
            <a:ext cx="9618997" cy="903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8883" y="1032715"/>
            <a:ext cx="2453833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807" y="2305986"/>
            <a:ext cx="184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bn-IN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bn-IN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29150"/>
            <a:ext cx="864518" cy="8035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322173"/>
            <a:ext cx="864518" cy="803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5915451"/>
            <a:ext cx="864518" cy="80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5867510"/>
            <a:ext cx="864518" cy="803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2" y="740780"/>
            <a:ext cx="10926502" cy="5359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585731" y="902825"/>
            <a:ext cx="9306045" cy="401641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IN" sz="10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0"/>
          <p:cNvSpPr/>
          <p:nvPr/>
        </p:nvSpPr>
        <p:spPr>
          <a:xfrm>
            <a:off x="6469380" y="525780"/>
            <a:ext cx="3794760" cy="781453"/>
          </a:xfrm>
          <a:prstGeom prst="can">
            <a:avLst>
              <a:gd name="adj" fmla="val 33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201881" y="628650"/>
            <a:ext cx="4204509" cy="678584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881" y="365125"/>
            <a:ext cx="9823220" cy="942108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  </a:t>
            </a:r>
            <a:br>
              <a:rPr lang="bn-IN" dirty="0" smtClean="0"/>
            </a:br>
            <a:r>
              <a:rPr lang="bn-IN" dirty="0"/>
              <a:t> </a:t>
            </a:r>
            <a:r>
              <a:rPr lang="bn-IN" dirty="0" smtClean="0"/>
              <a:t>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পতিচিতি                          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5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0588" y="2250529"/>
            <a:ext cx="5429290" cy="3259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শ্রেণি-পঞ্চম</a:t>
            </a:r>
            <a:endParaRPr lang="bn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বিষয়-প্রাথমিক </a:t>
            </a:r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অধ্যায়- 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 শতকরা</a:t>
            </a:r>
            <a:endParaRPr lang="bn-IN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পাঠের 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শিরোনাম-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endParaRPr lang="bn-IN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সময়ঃ 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৪০ মিনিট।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41315" y="2250530"/>
            <a:ext cx="5477101" cy="3259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1315" y="2279827"/>
            <a:ext cx="5065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মাকছুম মিয়া</a:t>
            </a:r>
            <a:endParaRPr lang="bn-IN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উজান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তাহিরপুর সরকারি প্রাথমিক বিদ্যালয় </a:t>
            </a:r>
          </a:p>
          <a:p>
            <a:pPr algn="ctr"/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তাহিরপুর, সুনামগঞ্জ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800" dirty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অ্যাম্বাসেডর, সুনামগঞ্জ </a:t>
            </a:r>
            <a:r>
              <a:rPr lang="bn-IN" sz="28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smtClean="0">
                <a:solidFill>
                  <a:srgbClr val="6C2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dirty="0" smtClean="0">
                <a:solidFill>
                  <a:srgbClr val="6C2E8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maksumahmed@gmail.com</a:t>
            </a:r>
            <a:endParaRPr lang="en-US" sz="2400" dirty="0" smtClean="0">
              <a:solidFill>
                <a:srgbClr val="6C2E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6C2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no.: 01735-60646</a:t>
            </a:r>
            <a:endParaRPr lang="bn-IN" sz="2400" dirty="0" smtClean="0">
              <a:solidFill>
                <a:srgbClr val="6C2E85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solidFill>
                <a:srgbClr val="7030A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90" y="2063932"/>
            <a:ext cx="2052501" cy="3024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29150"/>
            <a:ext cx="864518" cy="8035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73549" y="229150"/>
            <a:ext cx="864518" cy="80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341315" y="5933752"/>
            <a:ext cx="864518" cy="803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223573" y="5933074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1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1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1840" y="1045028"/>
            <a:ext cx="465037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9833" y="2565399"/>
            <a:ext cx="747939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23.2.1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বাস্তবভিত্তিক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249383" y="241463"/>
            <a:ext cx="985652" cy="803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42074" y="108855"/>
            <a:ext cx="985652" cy="803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41414" y="5953056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63208" y="5953055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14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249383" y="241463"/>
            <a:ext cx="985652" cy="803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42074" y="108855"/>
            <a:ext cx="985652" cy="803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41414" y="5953056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63208" y="5953055"/>
            <a:ext cx="864518" cy="80356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766349" y="643245"/>
            <a:ext cx="5578998" cy="803590"/>
          </a:xfrm>
          <a:prstGeom prst="wedgeRoundRectCallout">
            <a:avLst>
              <a:gd name="adj1" fmla="val -18551"/>
              <a:gd name="adj2" fmla="val 1157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দেখিঃ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58716"/>
              </p:ext>
            </p:extLst>
          </p:nvPr>
        </p:nvGraphicFramePr>
        <p:xfrm>
          <a:off x="3891023" y="235874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1023" y="235874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5652" y="3958542"/>
            <a:ext cx="3761772" cy="46166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6538" y="3958542"/>
            <a:ext cx="3788781" cy="461665"/>
          </a:xfrm>
          <a:prstGeom prst="rect">
            <a:avLst/>
          </a:prstGeom>
          <a:solidFill>
            <a:srgbClr val="FF33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1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9727" y="511315"/>
            <a:ext cx="293997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যাচাইঃ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309" y="1805651"/>
            <a:ext cx="1084547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দোকানদার যদি ১ টি কলম ২০ টাকায় ক্রয় করে ২৫ টাকায় বিক্রয় করে।এখানে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ক্রয় মূল্য থেকে বিক্রয় মূল্য বেশি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।এক্ষেত্রে তার কী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3698" y="3227971"/>
            <a:ext cx="2552302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লাভ হবে।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6135" y="4285658"/>
            <a:ext cx="10829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যদি বলা হয় একজন দোকানদার ১ টি কলম ২০ টাকায় ক্রয় করে ১৫ টাকায় বিক্রয় করে। এখানে ক্রয় মূল্য থেকে বিক্রয় মূল্য কম।এক্ষেত্রে তার কী হবে?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3698" y="5774232"/>
            <a:ext cx="456407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নিশ্চয় ক্ষতি বা লোকসান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29150"/>
            <a:ext cx="864518" cy="803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71611" y="167874"/>
            <a:ext cx="864518" cy="8035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58050" y="5837348"/>
            <a:ext cx="864518" cy="8035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71611" y="5838193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0391" y="-81023"/>
            <a:ext cx="12192000" cy="6858000"/>
          </a:xfrm>
          <a:prstGeom prst="frame">
            <a:avLst>
              <a:gd name="adj1" fmla="val 196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522" y="748146"/>
            <a:ext cx="3183037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>
            <a:solidFill>
              <a:srgbClr val="FF0000">
                <a:alpha val="82000"/>
              </a:srgbClr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139" y="2939970"/>
            <a:ext cx="688693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>
                <a:rot lat="600000" lon="0" rev="0"/>
              </a:camera>
              <a:lightRig rig="threePt" dir="t"/>
            </a:scene3d>
            <a:sp3d z="76200"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33289" y="86646"/>
            <a:ext cx="864518" cy="803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90463" y="86646"/>
            <a:ext cx="864518" cy="803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33289" y="5858054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90463" y="5858054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6349" y="177480"/>
            <a:ext cx="456042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জেনে নেইঃ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3218" y="1171792"/>
            <a:ext cx="10695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মূল্যঃ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মূল্যে কোন পণ্য বা জিনিস ক্রয় করা হয় তাকে ক্রয় মূল্য বলে।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</a:t>
            </a:r>
            <a: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মূল্যঃ </a:t>
            </a:r>
            <a:r>
              <a:rPr lang="bn-IN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মূল্যে কোন পণ্য বা জিনিস </a:t>
            </a:r>
            <a:r>
              <a:rPr lang="bn-IN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</a:t>
            </a:r>
            <a:r>
              <a:rPr lang="bn-IN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 তাকে </a:t>
            </a:r>
            <a:r>
              <a:rPr lang="bn-IN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</a:t>
            </a:r>
            <a:r>
              <a:rPr lang="bn-IN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 বলে।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8145" y="2405817"/>
            <a:ext cx="1116141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আমরা যখন কোন কিছু ক্রয় করি বা বিক্রয় করি, তখন সাধারণত লাভ বা ক্ষতি হয়।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145" y="3478764"/>
            <a:ext cx="11161417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লাভঃ ক্রয় মূল্য থেকে বিক্রয় মূল্য বেশি হলে লাভ হয়।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ক্ষতিঃ বিক্রয় মূল্য থেকে ক্রয় মূল্য বেশি হলে ক্ষতি হয়। অর্থাৎ ক্রয় মূল্য থেকে বিক্রয় মূল্য কম 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লাভ(লাভ</a:t>
            </a:r>
            <a:r>
              <a:rPr lang="bn-IN" sz="32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</a:t>
            </a:r>
            <a:r>
              <a:rPr lang="en-US" sz="320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32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ক্ষতি (</a:t>
            </a:r>
            <a:r>
              <a:rPr lang="bn-IN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bn-IN" sz="32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 সবসময় </a:t>
            </a:r>
            <a:r>
              <a:rPr lang="bn-IN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মূল্যের উপর নির্ভর 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68700" y="174213"/>
            <a:ext cx="864518" cy="855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85465" y="188872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68700" y="5941181"/>
            <a:ext cx="864518" cy="803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7032" y="5941180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4467" y="415636"/>
            <a:ext cx="50826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–ক্ষতি নির্ণয়ের সুত্র সমূহঃ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2871" y="1242275"/>
            <a:ext cx="6935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= বিক্রয় মুল্য – ক্রয় মূল্য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 = ক্রয় মূল্য – বিক্রয় মূল্য </a:t>
            </a:r>
            <a:endParaRPr lang="en-US" sz="3200" dirty="0">
              <a:solidFill>
                <a:srgbClr val="00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97974" y="2520418"/>
                <a:ext cx="6940087" cy="181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bn-IN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লাভ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লাভ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× ১০০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bn-IN" sz="3200" dirty="0" smtClean="0"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লাভ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লাভ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× ১০০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74" y="2520418"/>
                <a:ext cx="6940087" cy="1817164"/>
              </a:xfrm>
              <a:prstGeom prst="rect">
                <a:avLst/>
              </a:prstGeom>
              <a:blipFill rotWithShape="0">
                <a:blip r:embed="rId4"/>
                <a:stretch>
                  <a:fillRect l="-1932" b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01931" y="4538507"/>
            <a:ext cx="7659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লাভ বা ক্ষতি দেওয়া থাকলেঃ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 বিক্রয় মুল্য = ক্রয় মূল্য +   লাভ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ক্ষতিতে বিক্রয় মূল্য = ক্রয় মূল্য – ক্ষতি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 এক্ষেত্রে ক্রয় মূল্য সবসময় ১০০ টাকা ধরা হয়।</a:t>
            </a:r>
            <a:endParaRPr lang="en-US" sz="32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41414" y="146022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73590" y="146022"/>
            <a:ext cx="864518" cy="803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41414" y="5953056"/>
            <a:ext cx="864518" cy="803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73590" y="5934033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9635" y="138549"/>
            <a:ext cx="833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bn-IN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৯৮ </a:t>
            </a:r>
            <a:r>
              <a:rPr lang="bn-IN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 </a:t>
            </a:r>
            <a:r>
              <a:rPr lang="bn-IN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 এর ১ </a:t>
            </a:r>
            <a:r>
              <a:rPr lang="bn-IN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সমস্যাটি দেখঃ   </a:t>
            </a:r>
            <a:endParaRPr lang="en-US" sz="3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127" y="1393532"/>
            <a:ext cx="404751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293" y="467899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7136" y="931344"/>
            <a:ext cx="1073083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একটি কলম ৫০ টাকায় ক্রয় করে ৫৬ টাকায়  বিক্রয় করা হলে লাভ কত % হবে?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0676" y="1516119"/>
            <a:ext cx="773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সমস্যাটি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পারবে? 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7082" y="3788229"/>
            <a:ext cx="31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74430" y="61507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09002" y="6144711"/>
            <a:ext cx="2588821" cy="3436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লাভ = ১২%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19394" y="1920318"/>
                <a:ext cx="9744867" cy="4267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 মূল্য = ৫৬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 মূল্য    = ৫০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লাভ         =    ৬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 ,শতকরা লাভ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লাভ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× ১০০ 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× ১০০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১২ </a:t>
                </a:r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94" y="1920318"/>
                <a:ext cx="9744867" cy="4267056"/>
              </a:xfrm>
              <a:prstGeom prst="rect">
                <a:avLst/>
              </a:prstGeom>
              <a:blipFill rotWithShape="0">
                <a:blip r:embed="rId4"/>
                <a:stretch>
                  <a:fillRect l="-1314" t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V="1">
            <a:off x="916754" y="3653020"/>
            <a:ext cx="3584497" cy="721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75652" y="185768"/>
            <a:ext cx="864518" cy="8035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1830" y="185768"/>
            <a:ext cx="864518" cy="8035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62293" y="5895859"/>
            <a:ext cx="864518" cy="803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1830" y="590533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11" grpId="0"/>
      <p:bldP spid="26" grpId="0" animBg="1"/>
      <p:bldP spid="2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464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        শিক্ষক পতিচিতি                         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UjanTahirpurGPS</dc:creator>
  <cp:lastModifiedBy>UjanTahirpurGPS</cp:lastModifiedBy>
  <cp:revision>21</cp:revision>
  <dcterms:created xsi:type="dcterms:W3CDTF">2020-02-23T18:00:52Z</dcterms:created>
  <dcterms:modified xsi:type="dcterms:W3CDTF">2020-07-18T14:18:36Z</dcterms:modified>
</cp:coreProperties>
</file>