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0" r:id="rId17"/>
    <p:sldId id="273" r:id="rId18"/>
    <p:sldId id="278" r:id="rId19"/>
    <p:sldId id="279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28" y="-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in7\Desktop\New%20folder%20(3)\The_Hare_And_The_Tortoise__The_Hare_And_The_Tortoise_Story__Moral_Stories_For_Kids(240p).mp4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10" name="Picture 9" descr="images(6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50" y="459073"/>
            <a:ext cx="7960050" cy="4379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10" name="Picture 9" descr="images(51).jpg"/>
          <p:cNvPicPr>
            <a:picLocks noChangeAspect="1"/>
          </p:cNvPicPr>
          <p:nvPr/>
        </p:nvPicPr>
        <p:blipFill>
          <a:blip r:embed="rId5"/>
          <a:srcRect t="16118" b="16118"/>
          <a:stretch>
            <a:fillRect/>
          </a:stretch>
        </p:blipFill>
        <p:spPr>
          <a:xfrm>
            <a:off x="1872456" y="1020094"/>
            <a:ext cx="5747544" cy="3894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266700"/>
            <a:ext cx="3733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Let’s watch a video.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The_Hare_And_The_Tortoise__The_Hare_And_The_Tortoise_Story__Moral_Stories_For_Kids(24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33600" y="1200150"/>
            <a:ext cx="5257800" cy="3028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3053715"/>
            <a:ext cx="2667000" cy="565785"/>
          </a:xfrm>
          <a:prstGeom prst="upArrowCallout">
            <a:avLst>
              <a:gd name="adj1" fmla="val 25000"/>
              <a:gd name="adj2" fmla="val 25000"/>
              <a:gd name="adj3" fmla="val 10307"/>
              <a:gd name="adj4" fmla="val 64977"/>
            </a:avLst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watch video  click here.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266700"/>
            <a:ext cx="2514600" cy="3092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285750"/>
            <a:ext cx="2819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Match the answer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890885"/>
            <a:ext cx="8458200" cy="233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only the answer on the answer paper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123819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Where was the hare walking ?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771590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  Beside a forest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4600" y="177159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(b) In the forest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1771590"/>
            <a:ext cx="2362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Beside a river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81801" y="1771590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Beside a tank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33600" y="1485900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30499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What did the hare see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2762190"/>
            <a:ext cx="228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(a) A snake.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9400" y="2781300"/>
            <a:ext cx="2133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A frog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2781300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A tortoise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0" y="2762190"/>
            <a:ext cx="1676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A cat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19600" y="25626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4886860"/>
            <a:ext cx="16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The fox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86600" y="4886860"/>
            <a:ext cx="16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The deer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3752790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Slowly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19400" y="3752790"/>
            <a:ext cx="152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Quickly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5800" y="3752790"/>
            <a:ext cx="1752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(c) Lazily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375279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(d)  Very fast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" y="4895790"/>
            <a:ext cx="1828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The tortoise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95600" y="4891325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(b)  The hare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" y="32340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How was the tortoise moving 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106703" y="3390900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6000" y="46962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43053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4. Who is proud of speed?</a:t>
            </a:r>
            <a:endParaRPr lang="en-US" sz="2400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27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435775"/>
            <a:ext cx="3657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52400" y="3493175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One day, a hare was walking in the forest when he saw 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tortoise.The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hare was the fastest animal in the forest . The tortoise was the slowest animal in 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forest.The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hare called out, “Hurry up ! You are so slow ! Can’t you walk faster ? Can’t  you run?” </a:t>
            </a:r>
          </a:p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tortoise felt angry and said to the hare , “Why don’t we have 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race?May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be I can win!”</a:t>
            </a:r>
          </a:p>
          <a:p>
            <a:pPr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790700"/>
            <a:ext cx="3200400" cy="1890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638800" y="3619500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hare laughed and laughed .“Sure! I will win ” the hare said. They agreed to start next to a big tree and finish at the river.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Then they called their friends to watch . The hare stood beside the tortoise and the race began.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3000" y="190500"/>
            <a:ext cx="7162800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loud reading and discuss the lesson.</a:t>
            </a:r>
            <a:endParaRPr lang="en-US" dirty="0"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images(7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046" y="723900"/>
            <a:ext cx="3200401" cy="1981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2857500"/>
            <a:ext cx="1524000" cy="1090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t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4076700"/>
            <a:ext cx="1523583" cy="101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266700"/>
            <a:ext cx="8001000" cy="3473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 words with sentences by using picture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6534084515_90c7e3dc52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470" y="1524000"/>
            <a:ext cx="3313082" cy="22098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3733800" y="2057400"/>
            <a:ext cx="5257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A large uncultivated tract of land full of trees and under wood.</a:t>
            </a:r>
            <a:endParaRPr lang="en-US" sz="2400" dirty="0">
              <a:ln w="952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4800600"/>
            <a:ext cx="31242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Animals live in forest.</a:t>
            </a:r>
            <a:endParaRPr lang="en-US" sz="24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553200" y="2971800"/>
            <a:ext cx="3048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71600" y="3733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Forest</a:t>
            </a:r>
            <a:endParaRPr lang="en-US" sz="24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14104144801_284e33e2ba_b.jpg"/>
          <p:cNvPicPr>
            <a:picLocks noChangeAspect="1"/>
          </p:cNvPicPr>
          <p:nvPr/>
        </p:nvPicPr>
        <p:blipFill>
          <a:blip r:embed="rId5"/>
          <a:srcRect l="7500" t="11440" r="20000"/>
          <a:stretch>
            <a:fillRect/>
          </a:stretch>
        </p:blipFill>
        <p:spPr>
          <a:xfrm>
            <a:off x="304800" y="1371600"/>
            <a:ext cx="4419600" cy="281939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/>
          <p:cNvSpPr txBox="1"/>
          <p:nvPr/>
        </p:nvSpPr>
        <p:spPr>
          <a:xfrm>
            <a:off x="1066800" y="4343400"/>
            <a:ext cx="1524000" cy="228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asleep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2357735"/>
            <a:ext cx="4191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 sleeping state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6553200" y="2971800"/>
            <a:ext cx="3048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267200" y="4800600"/>
            <a:ext cx="4495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 cat was asleep on the floor.</a:t>
            </a:r>
            <a:endParaRPr lang="en-US" sz="24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13797385975_aea38febbd_b.jpg"/>
          <p:cNvPicPr>
            <a:picLocks noChangeAspect="1"/>
          </p:cNvPicPr>
          <p:nvPr/>
        </p:nvPicPr>
        <p:blipFill>
          <a:blip r:embed="rId6"/>
          <a:srcRect t="11333" b="27333"/>
          <a:stretch>
            <a:fillRect/>
          </a:stretch>
        </p:blipFill>
        <p:spPr>
          <a:xfrm>
            <a:off x="762000" y="1219200"/>
            <a:ext cx="3048000" cy="2921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TextBox 27"/>
          <p:cNvSpPr txBox="1"/>
          <p:nvPr/>
        </p:nvSpPr>
        <p:spPr>
          <a:xfrm>
            <a:off x="1600200" y="4114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Angry</a:t>
            </a:r>
            <a:endParaRPr lang="en-US" sz="24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6200" y="2357735"/>
            <a:ext cx="5105400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Hot tempered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6553200" y="2895600"/>
            <a:ext cx="3048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029200" y="4800600"/>
            <a:ext cx="3733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man felt angry.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13" name="Picture 12" descr="received_58972989853263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181100"/>
            <a:ext cx="7620000" cy="3817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990600" y="342900"/>
            <a:ext cx="7391400" cy="40451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Student’s loud reading help by teacher.</a:t>
            </a:r>
            <a:endParaRPr lang="en-US" sz="24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1000" y="3924300"/>
            <a:ext cx="8229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a short composition on “ The Hare and Tortoise” at least five sentences.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95600" y="590550"/>
            <a:ext cx="3048000" cy="58477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33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3200" b="1" dirty="0">
              <a:ln w="1905"/>
              <a:solidFill>
                <a:srgbClr val="33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182"/>
          <a:stretch>
            <a:fillRect/>
          </a:stretch>
        </p:blipFill>
        <p:spPr>
          <a:xfrm>
            <a:off x="2971800" y="1409701"/>
            <a:ext cx="3047999" cy="2057399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" y="2663905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 -1. Who felt angry? and why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3701415"/>
            <a:ext cx="54102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G- 2.what is the moral of the passage?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4544080"/>
            <a:ext cx="54864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 – 3.who won the race? and why?</a:t>
            </a:r>
          </a:p>
        </p:txBody>
      </p:sp>
      <p:sp>
        <p:nvSpPr>
          <p:cNvPr id="19" name="Flowchart: Delay 18"/>
          <p:cNvSpPr/>
          <p:nvPr/>
        </p:nvSpPr>
        <p:spPr>
          <a:xfrm>
            <a:off x="152400" y="190500"/>
            <a:ext cx="2133600" cy="2209800"/>
          </a:xfrm>
          <a:prstGeom prst="flowChartDela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647700"/>
            <a:ext cx="18288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1" t="2904" r="4748" b="18681"/>
          <a:stretch/>
        </p:blipFill>
        <p:spPr>
          <a:xfrm>
            <a:off x="4114800" y="342900"/>
            <a:ext cx="3048000" cy="21656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190500"/>
            <a:ext cx="16764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419100"/>
            <a:ext cx="2514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Match the answer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94803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Fill in the blanks with the correct word from the box.</a:t>
            </a:r>
            <a:endParaRPr lang="en-US" sz="24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557635"/>
            <a:ext cx="81534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fastest    passed     raced      slowest     steadily     took       won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758976"/>
            <a:ext cx="8382000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 hare was the ------------------  animal,  but the tortoise was the  -------------. One day, the tortoise and the hare ----------------------. The hare ran very quickly, but then he ------------- nap. The tortoise walked on -------------- while the hare was sleeping, the tortoise          ------------- him. The tortoise crossed the finish line and  -----------  the race. </a:t>
            </a:r>
            <a:endParaRPr lang="en-US" sz="24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663" y="1562100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fastest</a:t>
            </a:r>
            <a:endParaRPr lang="en-US" sz="2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1562100"/>
            <a:ext cx="1107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slowest</a:t>
            </a:r>
            <a:endParaRPr lang="en-US" sz="2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1562100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raced </a:t>
            </a:r>
            <a:endParaRPr lang="en-US" sz="2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06965" y="1562100"/>
            <a:ext cx="808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took </a:t>
            </a:r>
            <a:endParaRPr lang="en-US" sz="2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1562100"/>
            <a:ext cx="114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steadily</a:t>
            </a:r>
            <a:endParaRPr lang="en-US" sz="2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85397" y="1557635"/>
            <a:ext cx="100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passed</a:t>
            </a:r>
            <a:endParaRPr lang="en-US" sz="2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90540" y="1562100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n w="952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won</a:t>
            </a:r>
            <a:endParaRPr lang="en-US" sz="2400" dirty="0">
              <a:ln w="952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10661E-7 C -0.05642 0.07773 -0.11285 0.15575 -0.13559 0.186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6635 C -0.00174 0.14409 0.00173 0.22182 0.00312 0.252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136 C 0.16928 0.09661 0.33959 0.20822 0.40764 0.252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10661E-7 C -0.06163 0.13298 -0.12326 0.26624 -0.1474 0.319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10661E-7 C -0.15816 0.16047 -0.31614 0.32176 -0.37899 0.386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8129E-6 C -0.05017 0.18878 -0.10017 0.37812 -0.11997 0.453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0.05303 C -0.03403 0.22099 -0.04045 0.38923 -0.0441 0.458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10" name="Picture 9" descr="child-education20190301070511.jpg"/>
          <p:cNvPicPr>
            <a:picLocks noChangeAspect="1"/>
          </p:cNvPicPr>
          <p:nvPr/>
        </p:nvPicPr>
        <p:blipFill>
          <a:blip r:embed="rId4"/>
          <a:srcRect l="14857"/>
          <a:stretch>
            <a:fillRect/>
          </a:stretch>
        </p:blipFill>
        <p:spPr>
          <a:xfrm>
            <a:off x="2930799" y="1333500"/>
            <a:ext cx="3919079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lowchart: Delay 10"/>
          <p:cNvSpPr/>
          <p:nvPr/>
        </p:nvSpPr>
        <p:spPr>
          <a:xfrm>
            <a:off x="152400" y="495300"/>
            <a:ext cx="2133600" cy="2209800"/>
          </a:xfrm>
          <a:prstGeom prst="flowChartDela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952500"/>
            <a:ext cx="18288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144030"/>
            <a:ext cx="8153400" cy="8470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ln w="12700">
                  <a:solidFill>
                    <a:schemeClr val="tx1"/>
                  </a:solidFill>
                  <a:prstDash val="dashDot"/>
                </a:ln>
                <a:latin typeface="Times New Roman" pitchFamily="18" charset="0"/>
                <a:cs typeface="Times New Roman" pitchFamily="18" charset="0"/>
              </a:rPr>
              <a:t>You will write a short composition about “a sports day” in five sentences.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1028" name="Picture 4" descr="C:\Users\Win7\Desktop\New folder\English content\images(6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8360" y="876300"/>
            <a:ext cx="5349240" cy="382088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152400" y="-5224"/>
            <a:ext cx="4495800" cy="5758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4648200" y="11653"/>
            <a:ext cx="4419600" cy="57150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0" name="Half Frame 9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Screenshot_20190825-130224_Gall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876300"/>
            <a:ext cx="170688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A8D0580-E774-4FBD-A634-92E2ACC6EBEE}"/>
              </a:ext>
            </a:extLst>
          </p:cNvPr>
          <p:cNvSpPr/>
          <p:nvPr/>
        </p:nvSpPr>
        <p:spPr>
          <a:xfrm rot="5400000">
            <a:off x="4495801" y="-1257298"/>
            <a:ext cx="76199" cy="906780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 descr="image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399" y="3390900"/>
            <a:ext cx="533401" cy="2209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9400" y="266700"/>
            <a:ext cx="3581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</a:t>
            </a:r>
          </a:p>
        </p:txBody>
      </p:sp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1238250"/>
            <a:ext cx="1850571" cy="16192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00" y="3619500"/>
            <a:ext cx="3962400" cy="1981200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Rokeya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Khatun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(Assistant teacher)</a:t>
            </a:r>
          </a:p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Rarishal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school.</a:t>
            </a:r>
          </a:p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Lakhai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Habigonj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English-For-Today-Class-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1" y="723899"/>
            <a:ext cx="1905000" cy="225204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343400" y="35738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Class:Five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Unit:14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 hare and the tortoise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Time: 45 minutes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3600" y="1257300"/>
            <a:ext cx="6781800" cy="68529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By end of the lesson </a:t>
            </a:r>
            <a:r>
              <a:rPr 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students will be able---</a:t>
            </a:r>
          </a:p>
          <a:p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2400" y="647700"/>
            <a:ext cx="2133600" cy="19050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112103"/>
            <a:ext cx="1828800" cy="83099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 rot="16200000">
            <a:off x="677598" y="3671235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371600" y="4000500"/>
            <a:ext cx="7453532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719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 rot="16200000">
            <a:off x="677598" y="4144698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71600" y="4457700"/>
            <a:ext cx="7453532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rot="16200000">
            <a:off x="634066" y="3162660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371600" y="3467100"/>
            <a:ext cx="7467600" cy="5334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9329" y="43301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33395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Half Frame 23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1600" y="3485971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text with proper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pronunciation.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71600" y="4000500"/>
            <a:ext cx="45129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make sentences using words.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1600" y="4453235"/>
            <a:ext cx="5048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write a short simple composition.</a:t>
            </a:r>
          </a:p>
          <a:p>
            <a:pPr marL="285750" indent="-285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600200" y="952500"/>
            <a:ext cx="5943600" cy="3048000"/>
            <a:chOff x="1219200" y="1028700"/>
            <a:chExt cx="6781800" cy="36576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19200" y="1028700"/>
              <a:ext cx="6781800" cy="36576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8" name="Picture 17" descr="tto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5000" y="2435626"/>
              <a:ext cx="2218346" cy="188343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22581" y="1714500"/>
              <a:ext cx="1487819" cy="2266297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667000" y="190500"/>
            <a:ext cx="3505200" cy="51077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0" y="4000500"/>
            <a:ext cx="451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can you see in the picture?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4610100"/>
            <a:ext cx="4114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Hare and the tortoise.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02DD2F-7D54-47FE-880E-831B9BDD006A}"/>
              </a:ext>
            </a:extLst>
          </p:cNvPr>
          <p:cNvSpPr/>
          <p:nvPr/>
        </p:nvSpPr>
        <p:spPr>
          <a:xfrm>
            <a:off x="381000" y="342900"/>
            <a:ext cx="4419600" cy="9475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943100"/>
            <a:ext cx="4953000" cy="2825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190500"/>
            <a:ext cx="2743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picture.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800100"/>
            <a:ext cx="5334000" cy="3556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TextBox 21"/>
          <p:cNvSpPr txBox="1"/>
          <p:nvPr/>
        </p:nvSpPr>
        <p:spPr>
          <a:xfrm>
            <a:off x="304800" y="4610100"/>
            <a:ext cx="8610600" cy="5790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One day, a hare was walking in the forest when he saw a tortoise. The hare was the fastest animal in the forest.</a:t>
            </a:r>
            <a:endParaRPr lang="en-US" sz="24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90650" y="495300"/>
            <a:ext cx="6686550" cy="3657600"/>
            <a:chOff x="857250" y="952500"/>
            <a:chExt cx="6686550" cy="36576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57250" y="952500"/>
              <a:ext cx="6686550" cy="36576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5" name="Picture 14" descr="tto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06823" y="1714500"/>
              <a:ext cx="2407139" cy="194328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57200" y="4381500"/>
            <a:ext cx="8382000" cy="6669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 tortoise was the slowest animal in the forest. The hare called out to the tortoise, Hurry up! You are so slow.</a:t>
            </a:r>
            <a:endParaRPr lang="en-US" sz="24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90600" y="342900"/>
            <a:ext cx="6934200" cy="3733800"/>
            <a:chOff x="997299" y="413749"/>
            <a:chExt cx="7543800" cy="39630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7299" y="413749"/>
              <a:ext cx="7543800" cy="3963071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600200" y="774833"/>
              <a:ext cx="5181600" cy="3565931"/>
              <a:chOff x="1600200" y="774833"/>
              <a:chExt cx="5181600" cy="356593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38557"/>
              <a:stretch/>
            </p:blipFill>
            <p:spPr>
              <a:xfrm flipH="1">
                <a:off x="4648200" y="774833"/>
                <a:ext cx="2133600" cy="248733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0861"/>
              <a:stretch/>
            </p:blipFill>
            <p:spPr>
              <a:xfrm flipH="1">
                <a:off x="1600200" y="1333500"/>
                <a:ext cx="2000893" cy="3007264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228600" y="41529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The tortoise felt angry and said to the hare, Why don’t we have a race? May be I can win!” The hare laughed and laughed. They agreed.</a:t>
            </a:r>
            <a:endParaRPr lang="en-US" sz="2400" dirty="0">
              <a:ln w="1270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76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0" y="0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8458200" y="5295900"/>
            <a:ext cx="685800" cy="438150"/>
          </a:xfrm>
          <a:prstGeom prst="halfFrame">
            <a:avLst>
              <a:gd name="adj1" fmla="val 25202"/>
              <a:gd name="adj2" fmla="val 224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123825" y="5191125"/>
            <a:ext cx="685800" cy="438150"/>
          </a:xfrm>
          <a:prstGeom prst="halfFrame">
            <a:avLst>
              <a:gd name="adj1" fmla="val 22492"/>
              <a:gd name="adj2" fmla="val 25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582025" y="85725"/>
            <a:ext cx="685800" cy="438150"/>
          </a:xfrm>
          <a:prstGeom prst="halfFrame">
            <a:avLst>
              <a:gd name="adj1" fmla="val 25202"/>
              <a:gd name="adj2" fmla="val 252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7300"/>
            <a:ext cx="9223513" cy="619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760615"/>
            <a:ext cx="6324600" cy="3392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609600" y="46101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they called there friends to 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watch race. </a:t>
            </a:r>
            <a:endParaRPr lang="en-US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682</Words>
  <Application>Microsoft Office PowerPoint</Application>
  <PresentationFormat>On-screen Show (16:10)</PresentationFormat>
  <Paragraphs>107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37</cp:revision>
  <dcterms:created xsi:type="dcterms:W3CDTF">2006-08-16T00:00:00Z</dcterms:created>
  <dcterms:modified xsi:type="dcterms:W3CDTF">2020-06-07T06:32:52Z</dcterms:modified>
</cp:coreProperties>
</file>