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2" r:id="rId4"/>
    <p:sldId id="284" r:id="rId5"/>
    <p:sldId id="266" r:id="rId6"/>
    <p:sldId id="267" r:id="rId7"/>
    <p:sldId id="265" r:id="rId8"/>
    <p:sldId id="268" r:id="rId9"/>
    <p:sldId id="269" r:id="rId10"/>
    <p:sldId id="281" r:id="rId11"/>
    <p:sldId id="282" r:id="rId12"/>
    <p:sldId id="270" r:id="rId13"/>
    <p:sldId id="274" r:id="rId14"/>
    <p:sldId id="272" r:id="rId15"/>
    <p:sldId id="278" r:id="rId16"/>
    <p:sldId id="273" r:id="rId17"/>
    <p:sldId id="257" r:id="rId18"/>
    <p:sldId id="283" r:id="rId19"/>
    <p:sldId id="276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1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BDEF-53B0-477E-839D-53660D87F05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4D9A-F944-4CB4-AC7E-66007EC0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4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BDEF-53B0-477E-839D-53660D87F05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4D9A-F944-4CB4-AC7E-66007EC0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BDEF-53B0-477E-839D-53660D87F05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4D9A-F944-4CB4-AC7E-66007EC0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7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BDEF-53B0-477E-839D-53660D87F05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4D9A-F944-4CB4-AC7E-66007EC0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3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BDEF-53B0-477E-839D-53660D87F05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4D9A-F944-4CB4-AC7E-66007EC0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9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BDEF-53B0-477E-839D-53660D87F05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4D9A-F944-4CB4-AC7E-66007EC0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4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BDEF-53B0-477E-839D-53660D87F05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4D9A-F944-4CB4-AC7E-66007EC0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1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BDEF-53B0-477E-839D-53660D87F05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4D9A-F944-4CB4-AC7E-66007EC0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6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BDEF-53B0-477E-839D-53660D87F05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4D9A-F944-4CB4-AC7E-66007EC0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3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BDEF-53B0-477E-839D-53660D87F05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4D9A-F944-4CB4-AC7E-66007EC0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1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BDEF-53B0-477E-839D-53660D87F05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4D9A-F944-4CB4-AC7E-66007EC0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4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BDEF-53B0-477E-839D-53660D87F05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84D9A-F944-4CB4-AC7E-66007EC0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0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fwS1OpyFYU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7.xml"/><Relationship Id="rId4" Type="http://schemas.microsoft.com/office/2007/relationships/media" Target="../media/media2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8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5" y="216975"/>
            <a:ext cx="11732217" cy="641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927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8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0"/>
          <a:stretch/>
        </p:blipFill>
        <p:spPr>
          <a:xfrm>
            <a:off x="448887" y="1161172"/>
            <a:ext cx="11247712" cy="4181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48887" y="269061"/>
            <a:ext cx="11272058" cy="718322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 ছবি দেখে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লাইনের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মিল করে গল্প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খুঁজি।</a:t>
            </a:r>
          </a:p>
          <a:p>
            <a:pPr algn="ctr"/>
            <a:endParaRPr lang="bn-IN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135" y="5624564"/>
            <a:ext cx="11463843" cy="905656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যা খুশি তাই করি,</a:t>
            </a:r>
            <a:endParaRPr lang="bn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4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8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3" y="1333207"/>
            <a:ext cx="11288683" cy="41915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5515" y="335563"/>
            <a:ext cx="11280963" cy="905656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 ছবি দেখে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লাইনের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মিল করে গল্প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খুঁজি।</a:t>
            </a:r>
          </a:p>
          <a:p>
            <a:pPr algn="ctr"/>
            <a:endParaRPr lang="bn-IN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513" y="5666656"/>
            <a:ext cx="11272058" cy="905656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তবু তার খুশিতে চরি</a:t>
            </a:r>
            <a:endParaRPr lang="bn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5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8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51" y="1413164"/>
            <a:ext cx="3605566" cy="37715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/>
        </p:blipFill>
        <p:spPr>
          <a:xfrm>
            <a:off x="5936055" y="1395130"/>
            <a:ext cx="5388241" cy="37562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064029" y="335563"/>
            <a:ext cx="10748949" cy="718322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 ছবি দেখে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লাইনের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মিল করে গল্প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খুঁজি।</a:t>
            </a:r>
          </a:p>
          <a:p>
            <a:pPr algn="ctr"/>
            <a:endParaRPr lang="bn-IN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4189" y="5658925"/>
            <a:ext cx="8275969" cy="718322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নই বাঁধা নই</a:t>
            </a:r>
            <a:endParaRPr lang="bn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6819254" y="1720312"/>
            <a:ext cx="4029560" cy="378158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42" y="2247254"/>
            <a:ext cx="3534846" cy="254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6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37773 -0.003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-18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8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8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12" y="1221220"/>
            <a:ext cx="6298016" cy="419867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65264" y="325463"/>
            <a:ext cx="11188931" cy="754683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 ছবি দেখে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লাইনের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মিল করে গল্প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খুঁজি।</a:t>
            </a:r>
          </a:p>
          <a:p>
            <a:pPr algn="ctr"/>
            <a:endParaRPr lang="bn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1720" y="5586762"/>
            <a:ext cx="6402807" cy="905656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দাসের রাজার ত্রাসের দাসত্বে</a:t>
            </a:r>
            <a:endParaRPr lang="bn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947" y="1230284"/>
            <a:ext cx="4711159" cy="41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0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8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6" b="21159"/>
          <a:stretch/>
        </p:blipFill>
        <p:spPr>
          <a:xfrm>
            <a:off x="7892641" y="1556876"/>
            <a:ext cx="3417197" cy="4837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963" y="4315969"/>
            <a:ext cx="1450943" cy="2028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680" y="4216819"/>
            <a:ext cx="1278402" cy="2156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972590" y="2783347"/>
            <a:ext cx="5270661" cy="67890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নইলে মোদের রাজার সনে  </a:t>
            </a:r>
            <a:endParaRPr lang="bn-IN" sz="6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2589" y="4957964"/>
            <a:ext cx="5270662" cy="67890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মিলব কি স্বত্বে</a:t>
            </a:r>
            <a:endParaRPr lang="bn-IN" sz="6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8269" y="278777"/>
            <a:ext cx="10488297" cy="905656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 ছবি দেখে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লাইনের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মিল করে গল্প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খুঁজি।</a:t>
            </a:r>
          </a:p>
          <a:p>
            <a:pPr algn="ctr"/>
            <a:endParaRPr lang="bn-IN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8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6" r="2881" b="49110"/>
          <a:stretch/>
        </p:blipFill>
        <p:spPr>
          <a:xfrm>
            <a:off x="232757" y="1408068"/>
            <a:ext cx="8277111" cy="4937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496291" y="245526"/>
            <a:ext cx="10388544" cy="905656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 ছবি দেখে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লাইনের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মিল করে গল্প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খুঁজি।</a:t>
            </a:r>
          </a:p>
          <a:p>
            <a:pPr algn="ctr"/>
            <a:endParaRPr lang="bn-IN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76549" y="3543881"/>
            <a:ext cx="4903066" cy="905656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সবাই রাজা</a:t>
            </a:r>
            <a:endParaRPr lang="bn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2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8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1310" y="410482"/>
            <a:ext cx="9358466" cy="584775"/>
          </a:xfrm>
          <a:prstGeom prst="rect">
            <a:avLst/>
          </a:prstGeom>
          <a:ln>
            <a:solidFill>
              <a:srgbClr val="46EA6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 আমরা বাদ্যযন্ত্রের সাহায্যে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1914" y="1504615"/>
            <a:ext cx="5579826" cy="58477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যা খুশি তাই করি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4334" y="2293202"/>
            <a:ext cx="7416286" cy="58477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তবু তার খুশিতে চরি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6753" y="4434187"/>
            <a:ext cx="8558782" cy="58477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নইলে মোদের রাজার সনে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4211" y="5223211"/>
            <a:ext cx="5579826" cy="58477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মিলব কি স্বত্বে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6753" y="5980838"/>
            <a:ext cx="8407729" cy="58477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রাজা।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2554" y="433713"/>
            <a:ext cx="5791199" cy="584775"/>
          </a:xfrm>
          <a:prstGeom prst="rect">
            <a:avLst/>
          </a:prstGeom>
          <a:ln>
            <a:solidFill>
              <a:srgbClr val="46EA6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11914" y="1510573"/>
            <a:ext cx="5579826" cy="58477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যা খুশি তাই করি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4573" y="2288105"/>
            <a:ext cx="7416286" cy="58477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তবু তার খুশিতে চরি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81965" y="2987175"/>
            <a:ext cx="5283693" cy="58477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নই বাঁধা নই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26753" y="3696882"/>
            <a:ext cx="8558782" cy="58477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দাসের রাজার ত্রাসের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ত্বে</a:t>
            </a:r>
          </a:p>
        </p:txBody>
      </p:sp>
      <p:pic>
        <p:nvPicPr>
          <p:cNvPr id="3" name="Amra-Sobai-Raja-[3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58790" y="53712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6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8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8946" y="181945"/>
            <a:ext cx="7237709" cy="707886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এই গানের সাথে একটি নাচ দেখি।  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5895" y="3244334"/>
            <a:ext cx="4980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https://www.youtube.com/watch?v=7fwS1OpyFYU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8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1914" y="1504615"/>
            <a:ext cx="5579826" cy="58477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যা খুশি তাই করি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7601" y="2277939"/>
            <a:ext cx="7416286" cy="58477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তবু তার খুশিতে চরি</a:t>
            </a:r>
          </a:p>
        </p:txBody>
      </p:sp>
      <p:sp>
        <p:nvSpPr>
          <p:cNvPr id="5" name="Rectangle 4"/>
          <p:cNvSpPr/>
          <p:nvPr/>
        </p:nvSpPr>
        <p:spPr>
          <a:xfrm>
            <a:off x="3326753" y="4434187"/>
            <a:ext cx="8558782" cy="58477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নইলে মোদের রাজার সনে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4211" y="5223211"/>
            <a:ext cx="5579826" cy="58477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মিলব কি স্বত্বে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6753" y="5980838"/>
            <a:ext cx="8407729" cy="58477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সবাই রাজা.........।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2838" y="533466"/>
            <a:ext cx="5791199" cy="584775"/>
          </a:xfrm>
          <a:prstGeom prst="rect">
            <a:avLst/>
          </a:prstGeom>
          <a:ln>
            <a:solidFill>
              <a:srgbClr val="46EA6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মিলে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1914" y="1510573"/>
            <a:ext cx="5579826" cy="58477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যা খুশি তাই করি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97601" y="2277940"/>
            <a:ext cx="7416286" cy="58477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তবু তার খুশিতে চরি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81965" y="2987175"/>
            <a:ext cx="5283693" cy="58477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নই বাঁধা নই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26753" y="3696882"/>
            <a:ext cx="8558782" cy="58477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দাসের রাজার ত্রাসের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ত্বে</a:t>
            </a:r>
          </a:p>
        </p:txBody>
      </p:sp>
      <p:pic>
        <p:nvPicPr>
          <p:cNvPr id="13" name="Amra Sobai Raja   Rabindra Sangeet – Bengali Animation – Kids Song[2]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47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5461" y="5262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8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/>
          <a:stretch/>
        </p:blipFill>
        <p:spPr>
          <a:xfrm rot="5400000">
            <a:off x="4614921" y="1644406"/>
            <a:ext cx="4878070" cy="4567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08487" y="483052"/>
            <a:ext cx="9532004" cy="523220"/>
          </a:xfrm>
          <a:prstGeom prst="rect">
            <a:avLst/>
          </a:prstGeom>
          <a:ln>
            <a:solidFill>
              <a:srgbClr val="46EA6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বাড়ীতে তৈরি বাদ্যযন্ত্রের সাহায্যে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পারো। 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Amra-Sobai-Raja-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8147.496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0202" y="5293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7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3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8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2" y="216977"/>
            <a:ext cx="11778712" cy="62303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88217" y="2154264"/>
            <a:ext cx="7687159" cy="22472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ছোট্ট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সোনামনিরা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সকলকে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366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8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0849" y="972182"/>
            <a:ext cx="4281085" cy="4099034"/>
            <a:chOff x="94593" y="200416"/>
            <a:chExt cx="3224805" cy="3267997"/>
          </a:xfrm>
        </p:grpSpPr>
        <p:sp>
          <p:nvSpPr>
            <p:cNvPr id="4" name="Diagonal Stripe 3"/>
            <p:cNvSpPr/>
            <p:nvPr/>
          </p:nvSpPr>
          <p:spPr>
            <a:xfrm rot="2268230">
              <a:off x="346690" y="1126747"/>
              <a:ext cx="2725838" cy="2205361"/>
            </a:xfrm>
            <a:prstGeom prst="diagStrip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30170" y="2221236"/>
              <a:ext cx="2895546" cy="104821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Bevel 5"/>
            <p:cNvSpPr/>
            <p:nvPr/>
          </p:nvSpPr>
          <p:spPr>
            <a:xfrm>
              <a:off x="598166" y="2522112"/>
              <a:ext cx="271155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evel 6"/>
            <p:cNvSpPr/>
            <p:nvPr/>
          </p:nvSpPr>
          <p:spPr>
            <a:xfrm>
              <a:off x="2544670" y="2522112"/>
              <a:ext cx="280839" cy="271759"/>
            </a:xfrm>
            <a:prstGeom prst="bevel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Bevel 7"/>
            <p:cNvSpPr/>
            <p:nvPr/>
          </p:nvSpPr>
          <p:spPr>
            <a:xfrm>
              <a:off x="1484260" y="2420202"/>
              <a:ext cx="387365" cy="849244"/>
            </a:xfrm>
            <a:prstGeom prst="beve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4593" y="3366504"/>
              <a:ext cx="3224805" cy="10190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 9"/>
            <p:cNvSpPr/>
            <p:nvPr/>
          </p:nvSpPr>
          <p:spPr>
            <a:xfrm rot="11166769">
              <a:off x="869320" y="200416"/>
              <a:ext cx="1365458" cy="904671"/>
            </a:xfrm>
            <a:prstGeom prst="cloud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1401946" y="1027442"/>
              <a:ext cx="193682" cy="368815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0170" y="3269447"/>
              <a:ext cx="2895546" cy="8735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454797" y="2643352"/>
            <a:ext cx="5704545" cy="2800767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 সকলকে</a:t>
            </a:r>
          </a:p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সুন্দর গানটি শোনাবে।</a:t>
            </a:r>
          </a:p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4916" y="732435"/>
            <a:ext cx="4193029" cy="707886"/>
          </a:xfrm>
          <a:prstGeom prst="rect">
            <a:avLst/>
          </a:prstGeom>
          <a:ln>
            <a:solidFill>
              <a:srgbClr val="46EA6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6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8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1314" y="223388"/>
            <a:ext cx="7183253" cy="116378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bn-IN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 এখানেই শেষ করছি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7262" y="1511976"/>
            <a:ext cx="3871356" cy="211380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ছোট্ট সোনাম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 তোমাদের অসংখ্য </a:t>
            </a:r>
          </a:p>
          <a:p>
            <a:pPr algn="ctr"/>
            <a:r>
              <a:rPr lang="bn-IN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ধন্যবাদ।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3" y="3750589"/>
            <a:ext cx="11548575" cy="268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57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8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58" y="1044062"/>
            <a:ext cx="1901597" cy="226505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6686" y="4171793"/>
            <a:ext cx="5631228" cy="2246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মাহফুজা ইয়াসমীন শ্রাবণী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আলোকদিয়া সরকারি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নড়াইল সদর, নড়াইল।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3391" y="3444890"/>
            <a:ext cx="3749305" cy="67890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8686" y="543106"/>
            <a:ext cx="2283543" cy="67890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2581" y="4566485"/>
            <a:ext cx="4357474" cy="1815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 কাজ: গান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উপকরণ: শিক্ষক সহায়িকা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(প্রাক-প্রাথমিক শিক্ষা)</a:t>
            </a:r>
          </a:p>
        </p:txBody>
      </p:sp>
      <p:sp>
        <p:nvSpPr>
          <p:cNvPr id="9" name="Rectangle 8"/>
          <p:cNvSpPr/>
          <p:nvPr/>
        </p:nvSpPr>
        <p:spPr>
          <a:xfrm>
            <a:off x="8270249" y="3429000"/>
            <a:ext cx="2383606" cy="67890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732104" y="3039239"/>
            <a:ext cx="0" cy="33508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542194" y="4111764"/>
            <a:ext cx="6626" cy="22628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99891" y="4127262"/>
            <a:ext cx="22686" cy="22395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19" y="1040074"/>
            <a:ext cx="1901597" cy="226904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58124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68686" y="543106"/>
            <a:ext cx="2283543" cy="67890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968" y="1952787"/>
            <a:ext cx="11654726" cy="3952067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 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৩.১.৭ ছড়া, গান, গল্প বলতে পারবে।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৫.২.৪ ছন্দের তালে তালে স্থানীয়/ লোকজ ও অন্যান্য শিশুতোষ গান গাইতে   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পারবে।</a:t>
            </a:r>
          </a:p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৫.২.৭ স্থানীয় সাধারণ বাদ্যযন্ত্র চিনতে ও বলতে পারবে।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8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3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8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164" y="1474030"/>
            <a:ext cx="3135773" cy="40241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59797" y="397563"/>
            <a:ext cx="9918915" cy="67890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দুটি মনোযোগ দিয়ে দেখে বলবে, ছবি দুটিতে কী মিল আছে? </a:t>
            </a:r>
            <a:endPara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1978" y="5838645"/>
            <a:ext cx="8594552" cy="67890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সবাই রাজা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গানটি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লিখেছেন।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6" r="2881" b="49110"/>
          <a:stretch/>
        </p:blipFill>
        <p:spPr>
          <a:xfrm>
            <a:off x="5584346" y="1708487"/>
            <a:ext cx="5995261" cy="35762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868119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8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8580" y="585777"/>
            <a:ext cx="7231847" cy="67890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গান</a:t>
            </a:r>
            <a:endPara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4" y="585776"/>
            <a:ext cx="1667332" cy="919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53" y="1593526"/>
            <a:ext cx="4572000" cy="45720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933164" y="4131491"/>
            <a:ext cx="5909043" cy="968047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সবাই রাজা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59" y="585776"/>
            <a:ext cx="1738865" cy="958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016" y="3331898"/>
            <a:ext cx="1132660" cy="624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65" y="2408314"/>
            <a:ext cx="1268151" cy="6993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72" y="3356955"/>
            <a:ext cx="1041794" cy="574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94" y="2479948"/>
            <a:ext cx="1105334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060" y="1763429"/>
            <a:ext cx="1080295" cy="595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59" y="1763429"/>
            <a:ext cx="110533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4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8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0481" y="282136"/>
            <a:ext cx="8963756" cy="678904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/>
          <a:stretch/>
        </p:blipFill>
        <p:spPr>
          <a:xfrm rot="5400000">
            <a:off x="4368944" y="1398429"/>
            <a:ext cx="5132124" cy="4805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mra Sobai Raja   Rabindra Sangeet – Bengali Animation – Kids Song[1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54951" y="2169764"/>
            <a:ext cx="609600" cy="609600"/>
          </a:xfrm>
          <a:prstGeom prst="rect">
            <a:avLst/>
          </a:prstGeom>
        </p:spPr>
      </p:pic>
      <p:pic>
        <p:nvPicPr>
          <p:cNvPr id="2" name="Amra Sobai Raja   Rabindra Sangeet – Bengali Animation – Kids Song[2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247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05461" y="5262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7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00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5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8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0"/>
          <a:stretch/>
        </p:blipFill>
        <p:spPr>
          <a:xfrm>
            <a:off x="448887" y="1161172"/>
            <a:ext cx="11247712" cy="4181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48887" y="269061"/>
            <a:ext cx="11272058" cy="718322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 ছবি দেখে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লাইনের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মিল করে গল্প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খুঁজি।</a:t>
            </a:r>
          </a:p>
          <a:p>
            <a:pPr algn="ctr"/>
            <a:endParaRPr lang="bn-IN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135" y="5624564"/>
            <a:ext cx="11463843" cy="905656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যা খুশি তাই করি,</a:t>
            </a:r>
            <a:endParaRPr lang="bn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08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3" y="1333207"/>
            <a:ext cx="11288683" cy="41915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5515" y="335563"/>
            <a:ext cx="11280963" cy="905656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 ছবি দেখে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লাইনের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মিল করে গল্প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খুঁজি।</a:t>
            </a:r>
          </a:p>
          <a:p>
            <a:pPr algn="ctr"/>
            <a:endParaRPr lang="bn-IN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513" y="5666656"/>
            <a:ext cx="11272058" cy="905656"/>
          </a:xfrm>
          <a:prstGeom prst="rect">
            <a:avLst/>
          </a:prstGeom>
          <a:solidFill>
            <a:schemeClr val="bg1"/>
          </a:solidFill>
          <a:ln>
            <a:solidFill>
              <a:srgbClr val="46EA6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তবু তার খুশিতে চরি</a:t>
            </a:r>
            <a:endParaRPr lang="bn-IN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4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</TotalTime>
  <Words>400</Words>
  <Application>Microsoft Office PowerPoint</Application>
  <PresentationFormat>Widescreen</PresentationFormat>
  <Paragraphs>86</Paragraphs>
  <Slides>21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47</cp:revision>
  <dcterms:created xsi:type="dcterms:W3CDTF">2020-06-16T12:53:49Z</dcterms:created>
  <dcterms:modified xsi:type="dcterms:W3CDTF">2020-07-16T17:39:56Z</dcterms:modified>
</cp:coreProperties>
</file>