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72" r:id="rId8"/>
    <p:sldId id="260" r:id="rId9"/>
    <p:sldId id="261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100" d="100"/>
          <a:sy n="100" d="100"/>
        </p:scale>
        <p:origin x="-504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7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552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963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119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419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513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09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64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67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37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D6B7F-0D14-45D7-95CE-DE44B5BB6029}" type="datetimeFigureOut">
              <a:rPr lang="en-GB" smtClean="0"/>
              <a:t>18/07/2020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62C6E-E398-4E6C-8541-BEB70D965A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065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8050" y="324549"/>
            <a:ext cx="6048672" cy="120032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ওয়েবপেজ ডিজাইন পরিচিতি এবং এইচটিএমএল ক্লাশে তোমাদের স্বাগতম  </a:t>
            </a:r>
            <a:endParaRPr lang="en-GB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988840"/>
            <a:ext cx="6408712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81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4348" y="271790"/>
            <a:ext cx="3384376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904293"/>
            <a:ext cx="6624736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Times New Roman" pitchFamily="18" charset="0"/>
                <a:cs typeface="NikoshBAN" pitchFamily="2" charset="0"/>
              </a:rPr>
              <a:t>HTML</a:t>
            </a:r>
            <a:r>
              <a:rPr lang="en-GB" sz="36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বিষয়গুলো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741" y="1268760"/>
            <a:ext cx="5009132" cy="306112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7438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260648"/>
            <a:ext cx="208823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42930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4277201"/>
            <a:ext cx="7920879" cy="203132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ওয়েবপেজ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ডিজাইনের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ট্যাগগুলি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ওয়েব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সাইডে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লিপিবদ্ধ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পূর্ণরূপ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905" y="1196753"/>
            <a:ext cx="4718311" cy="28038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099464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7181" y="836712"/>
            <a:ext cx="208823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340" y="5157192"/>
            <a:ext cx="6595987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font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1483043"/>
            <a:ext cx="4810024" cy="32223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19490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63888" y="728296"/>
            <a:ext cx="208823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4403150"/>
            <a:ext cx="517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5373216"/>
            <a:ext cx="6624736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সেকশন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74774"/>
            <a:ext cx="5472608" cy="32305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383351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63888" y="728296"/>
            <a:ext cx="208823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340768"/>
            <a:ext cx="6192688" cy="43204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9884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826541"/>
            <a:ext cx="3993324" cy="2000548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হামিদুর</a:t>
            </a:r>
            <a:r>
              <a:rPr lang="en-US" sz="24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অপারেশন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গৌরীপুর বিএম কলেজ</a:t>
            </a:r>
          </a:p>
          <a:p>
            <a:pPr algn="ctr"/>
            <a:r>
              <a:rPr lang="bn-BD" sz="2000" dirty="0">
                <a:latin typeface="NikoshBAN" panose="02000000000000000000" pitchFamily="2" charset="0"/>
                <a:cs typeface="NikoshBAN" panose="02000000000000000000" pitchFamily="2" charset="0"/>
              </a:rPr>
              <a:t>গৌরীপুর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ময়মনসিংহ। </a:t>
            </a:r>
          </a:p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01715-246578</a:t>
            </a:r>
            <a:endParaRPr lang="bn-BD" sz="1600" dirty="0" smtClean="0">
              <a:latin typeface="Times New Roman" panose="02020603050405020304" pitchFamily="18" charset="0"/>
              <a:cs typeface="NikoshBAN" panose="02000000000000000000" pitchFamily="2" charset="0"/>
            </a:endParaRPr>
          </a:p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ই-মেইলঃ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hamidur2270@gmail.com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3907903"/>
            <a:ext cx="4176464" cy="1631216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(এইচএসসি বিএম)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কম্পিউটার অফিস অ্যাপ্লিকেশন-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GB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৮ম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(ও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য়েব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পেজ ডিজাইন পরিচিতি এবং এইচটিএমএল)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৫০ মিনিট</a:t>
            </a:r>
            <a:r>
              <a:rPr lang="bn-IN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572000" y="1052736"/>
            <a:ext cx="47760" cy="4774353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2" y="248454"/>
            <a:ext cx="2434107" cy="830997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solidFill>
                <a:schemeClr val="tx1">
                  <a:lumMod val="85000"/>
                  <a:lumOff val="1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90909"/>
            <a:ext cx="2198409" cy="29312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417599"/>
            <a:ext cx="1992711" cy="28204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4962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270033"/>
            <a:ext cx="244827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প্যারাগ্রাফ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ট্যাগ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5157192"/>
            <a:ext cx="2448272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হেডিং ট্যাগ </a:t>
            </a:r>
            <a:endParaRPr lang="en-GB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332656"/>
            <a:ext cx="4032448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নিচের ছবিগুলো কিসের?............ 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4456585" cy="29207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962174"/>
            <a:ext cx="3750969" cy="294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5864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373216"/>
            <a:ext cx="3888432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h1-h6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পর্যন্ত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৬টি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হেডিং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ট্যাগ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19872" y="284253"/>
            <a:ext cx="4032448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নিচের ছবিগুলো কিসের?............ </a:t>
            </a:r>
            <a:endParaRPr lang="en-GB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79" y="1700808"/>
            <a:ext cx="4032448" cy="3168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0808"/>
            <a:ext cx="4386064" cy="318663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40152" y="5301208"/>
            <a:ext cx="2448272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ফন্ড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ট্যাগ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9384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988840"/>
            <a:ext cx="6552728" cy="2923877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pPr algn="ctr"/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য়েব</a:t>
            </a:r>
            <a:r>
              <a:rPr lang="bn-IN" sz="3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পেজ ডিজাইন পরিচিতি এবং </a:t>
            </a:r>
            <a:r>
              <a:rPr lang="bn-IN" sz="32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এইচটিএমএল</a:t>
            </a:r>
            <a:endParaRPr lang="en-US" sz="32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61066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195" y="1120199"/>
            <a:ext cx="8496944" cy="4832092"/>
          </a:xfrm>
          <a:prstGeom prst="rect">
            <a:avLst/>
          </a:prstGeom>
          <a:ln w="57150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smtClean="0">
                <a:latin typeface="Times New Roman" pitchFamily="18" charset="0"/>
                <a:cs typeface="NikoshBAN" panose="02000000000000000000" pitchFamily="2" charset="0"/>
              </a:rPr>
              <a:t>&lt;p&gt;, &lt;</a:t>
            </a:r>
            <a:r>
              <a:rPr lang="en-US" sz="3600" dirty="0" err="1" smtClean="0">
                <a:latin typeface="Times New Roman" pitchFamily="18" charset="0"/>
                <a:cs typeface="NikoshBAN" panose="02000000000000000000" pitchFamily="2" charset="0"/>
              </a:rPr>
              <a:t>h1</a:t>
            </a:r>
            <a:r>
              <a:rPr lang="en-US" sz="3600" dirty="0" smtClean="0">
                <a:latin typeface="Times New Roman" pitchFamily="18" charset="0"/>
                <a:cs typeface="NikoshBAN" panose="02000000000000000000" pitchFamily="2" charset="0"/>
              </a:rPr>
              <a:t>&gt;, &lt;font&gt;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ট্যাগ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হ্নিত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html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এলিমেন্টস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 তা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Attribute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ব্যবহার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813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2397" y="188640"/>
            <a:ext cx="856895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Bold, Italic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Underline Tag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4302732" cy="44644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516" y="1196752"/>
            <a:ext cx="4156781" cy="44644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039" y="5805656"/>
            <a:ext cx="376688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HTML CODE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5874" y="5782011"/>
            <a:ext cx="376688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OUTPUT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21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60648"/>
            <a:ext cx="8820472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Heading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হেডার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ট্যাগ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GB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39" y="1053128"/>
            <a:ext cx="4906060" cy="47525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01" y="1053128"/>
            <a:ext cx="3921234" cy="47894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319" y="5949280"/>
            <a:ext cx="376688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HTML CODE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30316" y="5949280"/>
            <a:ext cx="376688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OUTPUT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2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0768"/>
            <a:ext cx="4464495" cy="43924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1863" y="1344985"/>
            <a:ext cx="4202600" cy="43882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47664" y="332656"/>
            <a:ext cx="5760640" cy="64633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HTML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&lt;font&gt;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ট্যাগের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GB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5877272"/>
            <a:ext cx="376688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HTML CODE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32040" y="5877272"/>
            <a:ext cx="3766889" cy="584775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OUTPUT</a:t>
            </a:r>
            <a:endParaRPr lang="en-GB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0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214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ALAL</dc:creator>
  <cp:lastModifiedBy>ALAL</cp:lastModifiedBy>
  <cp:revision>95</cp:revision>
  <dcterms:created xsi:type="dcterms:W3CDTF">2020-07-15T07:19:20Z</dcterms:created>
  <dcterms:modified xsi:type="dcterms:W3CDTF">2020-07-18T06:11:30Z</dcterms:modified>
</cp:coreProperties>
</file>