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  <p:sldMasterId id="2147483761" r:id="rId3"/>
    <p:sldMasterId id="2147483795" r:id="rId4"/>
    <p:sldMasterId id="2147483819" r:id="rId5"/>
    <p:sldMasterId id="2147483837" r:id="rId6"/>
  </p:sldMasterIdLst>
  <p:sldIdLst>
    <p:sldId id="280" r:id="rId7"/>
    <p:sldId id="279" r:id="rId8"/>
    <p:sldId id="258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1" r:id="rId21"/>
    <p:sldId id="270" r:id="rId22"/>
    <p:sldId id="272" r:id="rId23"/>
    <p:sldId id="269" r:id="rId24"/>
    <p:sldId id="273" r:id="rId25"/>
    <p:sldId id="274" r:id="rId26"/>
    <p:sldId id="275" r:id="rId27"/>
    <p:sldId id="276" r:id="rId28"/>
    <p:sldId id="277" r:id="rId29"/>
    <p:sldId id="281" r:id="rId30"/>
    <p:sldId id="282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6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3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6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5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5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2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78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9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3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25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583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6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6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2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8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2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45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0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5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3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45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265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7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786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59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0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7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14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0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791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841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65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71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0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92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7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1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0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1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0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73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7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665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1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4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2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6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1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7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134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46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0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9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85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8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37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85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0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C296-FF67-44B2-A65A-3BF10C682432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DE1A-667D-45F6-97BA-8670149A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196239"/>
            <a:ext cx="11723426" cy="651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1470" y="196239"/>
            <a:ext cx="621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8886" y="3455093"/>
            <a:ext cx="621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8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6" y="1555845"/>
            <a:ext cx="1083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5366" y="883272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r="12473"/>
          <a:stretch/>
        </p:blipFill>
        <p:spPr>
          <a:xfrm>
            <a:off x="6400249" y="2535577"/>
            <a:ext cx="4858604" cy="269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2535577"/>
            <a:ext cx="4858052" cy="2698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9498" y="5408849"/>
            <a:ext cx="181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5748" y="5351101"/>
            <a:ext cx="148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87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8" y="1339651"/>
            <a:ext cx="4908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0397" y="738479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152744" y="5329384"/>
            <a:ext cx="4213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যায়িদাহ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1" y="684574"/>
            <a:ext cx="3331449" cy="2512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0913" y="1153978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মিসওয়াক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b="23135"/>
          <a:stretch/>
        </p:blipFill>
        <p:spPr>
          <a:xfrm>
            <a:off x="8215951" y="3496869"/>
            <a:ext cx="3299551" cy="263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8435" y="5785728"/>
            <a:ext cx="16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939830"/>
            <a:ext cx="2801133" cy="2222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86" y="2878457"/>
            <a:ext cx="2241864" cy="2450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6351" y="3266037"/>
            <a:ext cx="156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7152" y="4445610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56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8422" y="821207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4"/>
          <a:stretch/>
        </p:blipFill>
        <p:spPr>
          <a:xfrm>
            <a:off x="6591869" y="2606767"/>
            <a:ext cx="4746931" cy="2430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752" y="1590876"/>
            <a:ext cx="10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করতেন,অন্যদেরকে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তাগিদ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579" y="4094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2606767"/>
            <a:ext cx="4707616" cy="2426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3015" y="5218048"/>
            <a:ext cx="25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ইক্বামত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305" y="5223260"/>
            <a:ext cx="25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97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4831" y="818866"/>
            <a:ext cx="2612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যায়িদাহ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4279" y="1296537"/>
            <a:ext cx="1075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যায়িদাহ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যায়িদাহ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যায়িদাহ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রাকায়াত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72749" y="2608215"/>
            <a:ext cx="14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16" y="3234801"/>
            <a:ext cx="1075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উম্মতকে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মানদুবও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994" y="4479301"/>
            <a:ext cx="105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636" y="5108247"/>
            <a:ext cx="1075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সওয়াব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মোবাইলফোন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5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388936"/>
            <a:ext cx="10044752" cy="173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6842" y="744173"/>
            <a:ext cx="232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1"/>
          <a:stretch/>
        </p:blipFill>
        <p:spPr>
          <a:xfrm>
            <a:off x="1064526" y="4413588"/>
            <a:ext cx="10044752" cy="1349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2"/>
          <a:stretch/>
        </p:blipFill>
        <p:spPr>
          <a:xfrm>
            <a:off x="1064526" y="3365427"/>
            <a:ext cx="10044752" cy="6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5" y="644820"/>
            <a:ext cx="5315804" cy="259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7" y="4271749"/>
            <a:ext cx="5387322" cy="1997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34" y="687654"/>
            <a:ext cx="5341325" cy="2504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5" y="4271749"/>
            <a:ext cx="5315804" cy="1997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3" y="3277814"/>
            <a:ext cx="10887436" cy="1105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8024" y="687654"/>
            <a:ext cx="1257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69031" y="1594990"/>
            <a:ext cx="10072048" cy="1486107"/>
            <a:chOff x="1404283" y="2685946"/>
            <a:chExt cx="9383434" cy="14861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283" y="2685946"/>
              <a:ext cx="9383434" cy="14861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950423" y="3885450"/>
              <a:ext cx="4735773" cy="286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38633" y="764274"/>
            <a:ext cx="148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02" y="3840105"/>
            <a:ext cx="3667307" cy="2273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64" y="3840104"/>
            <a:ext cx="3588743" cy="2314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1"/>
          <a:stretch/>
        </p:blipFill>
        <p:spPr>
          <a:xfrm>
            <a:off x="738827" y="3840104"/>
            <a:ext cx="3314020" cy="2273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8603" y="3289110"/>
            <a:ext cx="99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3849" y="3255329"/>
            <a:ext cx="157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5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0" y="731883"/>
            <a:ext cx="3328049" cy="28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71" y="3700440"/>
            <a:ext cx="3637736" cy="2456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71" y="731883"/>
            <a:ext cx="3637736" cy="283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11" y="3714088"/>
            <a:ext cx="3707298" cy="2456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0" y="3734061"/>
            <a:ext cx="3328049" cy="24233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79411" y="580809"/>
            <a:ext cx="3768079" cy="2982205"/>
            <a:chOff x="4079411" y="580809"/>
            <a:chExt cx="3768079" cy="29822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8" r="13171"/>
            <a:stretch/>
          </p:blipFill>
          <p:spPr>
            <a:xfrm>
              <a:off x="4079411" y="731883"/>
              <a:ext cx="3707298" cy="28311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05544" y="580809"/>
              <a:ext cx="12419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ঘুষ</a:t>
              </a:r>
              <a:r>
                <a:rPr lang="en-US" sz="8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9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3556936"/>
            <a:ext cx="9763492" cy="2181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1617570"/>
            <a:ext cx="9763492" cy="1657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6116" y="830346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হালাল-হারামের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0" y="1960104"/>
            <a:ext cx="8108248" cy="3554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323" y="883055"/>
            <a:ext cx="10288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4080681"/>
            <a:ext cx="3318024" cy="2062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1467829"/>
            <a:ext cx="3318024" cy="24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077" y="4400297"/>
            <a:ext cx="4610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শরীফুল্লাহ খান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কংশনগর উচ্চ বিদ্যালয়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বুড়িচং,কুমিল্লা।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01782127845 </a:t>
            </a: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ksharifullah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5332" y="383343"/>
            <a:ext cx="142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35530" y="1091229"/>
            <a:ext cx="0" cy="50777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47" y="1091230"/>
            <a:ext cx="2552625" cy="3309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7462" r="28949" b="16021"/>
          <a:stretch/>
        </p:blipFill>
        <p:spPr>
          <a:xfrm>
            <a:off x="1226077" y="1042948"/>
            <a:ext cx="3082760" cy="3357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926965" y="4448578"/>
            <a:ext cx="30267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8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241406"/>
            <a:ext cx="10836323" cy="4639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23" y="2129051"/>
            <a:ext cx="3540836" cy="24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3098042"/>
            <a:ext cx="10256737" cy="34238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2513" y="1087246"/>
            <a:ext cx="10256737" cy="1810360"/>
            <a:chOff x="1419290" y="632605"/>
            <a:chExt cx="9383434" cy="1810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125"/>
            <a:stretch/>
          </p:blipFill>
          <p:spPr>
            <a:xfrm>
              <a:off x="1419290" y="2060812"/>
              <a:ext cx="9383434" cy="3821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832"/>
            <a:stretch/>
          </p:blipFill>
          <p:spPr>
            <a:xfrm>
              <a:off x="1419290" y="632605"/>
              <a:ext cx="9383434" cy="134204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80217" y="302036"/>
            <a:ext cx="366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6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432658"/>
            <a:ext cx="10795379" cy="4123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5639" y="736979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5" y="1228299"/>
            <a:ext cx="10867693" cy="42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2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"/>
          <a:stretch/>
        </p:blipFill>
        <p:spPr>
          <a:xfrm>
            <a:off x="699780" y="1226276"/>
            <a:ext cx="4820698" cy="4906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1558" y="752985"/>
            <a:ext cx="206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6016" y="2517695"/>
            <a:ext cx="290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কিফায়া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8719" y="3369943"/>
            <a:ext cx="383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6016" y="4222191"/>
            <a:ext cx="206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6016" y="1665447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558" y="941696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933" y="3439236"/>
            <a:ext cx="589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3" y="1725008"/>
            <a:ext cx="4565261" cy="36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382136"/>
            <a:ext cx="11341290" cy="6114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670" y="3876019"/>
            <a:ext cx="621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670" y="1040262"/>
            <a:ext cx="394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914" y="656772"/>
            <a:ext cx="3628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5" y="1612062"/>
            <a:ext cx="408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5" y="2615307"/>
            <a:ext cx="32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557" y="4624618"/>
            <a:ext cx="199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4" y="3594620"/>
            <a:ext cx="32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8479" y="1612062"/>
            <a:ext cx="80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477" y="2644881"/>
            <a:ext cx="9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8477" y="3634750"/>
            <a:ext cx="188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মুয়াক্কাদাহ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477" y="4554406"/>
            <a:ext cx="74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1241547"/>
            <a:ext cx="4572000" cy="2393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6844" r="13483" b="2687"/>
          <a:stretch/>
        </p:blipFill>
        <p:spPr>
          <a:xfrm>
            <a:off x="6919415" y="3634750"/>
            <a:ext cx="4572000" cy="2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9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243" y="782525"/>
            <a:ext cx="187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426" y="16435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3724" y="2442948"/>
            <a:ext cx="7583605" cy="3393407"/>
            <a:chOff x="2283724" y="2442948"/>
            <a:chExt cx="7583605" cy="3393407"/>
          </a:xfrm>
        </p:grpSpPr>
        <p:grpSp>
          <p:nvGrpSpPr>
            <p:cNvPr id="9" name="Group 8"/>
            <p:cNvGrpSpPr/>
            <p:nvPr/>
          </p:nvGrpSpPr>
          <p:grpSpPr>
            <a:xfrm>
              <a:off x="2283724" y="2442948"/>
              <a:ext cx="7583605" cy="3393407"/>
              <a:chOff x="2283724" y="2442948"/>
              <a:chExt cx="7583605" cy="339340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4" t="34519" r="31449" b="7766"/>
              <a:stretch/>
            </p:blipFill>
            <p:spPr>
              <a:xfrm>
                <a:off x="2283724" y="2442948"/>
                <a:ext cx="7583605" cy="339340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424382" y="4708477"/>
                <a:ext cx="477671" cy="6960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342494" y="4512916"/>
              <a:ext cx="6414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solidFill>
                    <a:srgbClr val="00B050"/>
                  </a:solidFill>
                </a:rPr>
                <a:t>মু</a:t>
              </a:r>
              <a:r>
                <a:rPr lang="en-US" sz="4800" b="1" dirty="0" smtClean="0">
                  <a:solidFill>
                    <a:srgbClr val="00B050"/>
                  </a:solidFill>
                </a:rPr>
                <a:t> </a:t>
              </a:r>
              <a:endParaRPr lang="en-US" sz="4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1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240696"/>
            <a:ext cx="11273050" cy="6337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6233" y="750626"/>
            <a:ext cx="157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2150" y="19068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31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36" y="2470244"/>
            <a:ext cx="9748543" cy="2907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7556" y="1343264"/>
            <a:ext cx="484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7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672849"/>
            <a:ext cx="11641541" cy="217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8944" y="100341"/>
            <a:ext cx="94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31159" y="5771269"/>
            <a:ext cx="673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কিফায়া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2"/>
          <a:stretch/>
        </p:blipFill>
        <p:spPr>
          <a:xfrm>
            <a:off x="4186399" y="2844852"/>
            <a:ext cx="3959265" cy="2629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4079" b="22239"/>
          <a:stretch/>
        </p:blipFill>
        <p:spPr>
          <a:xfrm>
            <a:off x="8196792" y="2844852"/>
            <a:ext cx="3717704" cy="262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844852"/>
            <a:ext cx="3862316" cy="26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1530" y="965158"/>
            <a:ext cx="241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698" y="1670314"/>
            <a:ext cx="751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7" y="2371299"/>
            <a:ext cx="3414779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2371299"/>
            <a:ext cx="3724232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9" b="2"/>
          <a:stretch/>
        </p:blipFill>
        <p:spPr>
          <a:xfrm>
            <a:off x="8131091" y="2371298"/>
            <a:ext cx="3446619" cy="2228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645" y="4839469"/>
            <a:ext cx="242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062" y="4853696"/>
            <a:ext cx="243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5116" y="4908866"/>
            <a:ext cx="220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পুরুষ-মহিলা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91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b="14338"/>
          <a:stretch/>
        </p:blipFill>
        <p:spPr>
          <a:xfrm>
            <a:off x="938128" y="2836590"/>
            <a:ext cx="10410981" cy="3332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4830" y="777922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কিফায়া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28299" y="2320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94082" y="1360009"/>
            <a:ext cx="9954776" cy="1476581"/>
            <a:chOff x="1184576" y="1951160"/>
            <a:chExt cx="9954776" cy="14765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576" y="1951160"/>
              <a:ext cx="9954776" cy="147658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04012" y="3111690"/>
              <a:ext cx="6335340" cy="316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94082" y="5645568"/>
            <a:ext cx="21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জানাযার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8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</TotalTime>
  <Words>452</Words>
  <Application>Microsoft Office PowerPoint</Application>
  <PresentationFormat>Widescreen</PresentationFormat>
  <Paragraphs>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Tw Cen MT</vt:lpstr>
      <vt:lpstr>Wingdings 3</vt:lpstr>
      <vt:lpstr>Organic</vt:lpstr>
      <vt:lpstr>Facet</vt:lpstr>
      <vt:lpstr>1_Facet</vt:lpstr>
      <vt:lpstr>Savon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TBS</dc:creator>
  <cp:lastModifiedBy>TBS</cp:lastModifiedBy>
  <cp:revision>79</cp:revision>
  <dcterms:created xsi:type="dcterms:W3CDTF">2020-07-12T11:02:17Z</dcterms:created>
  <dcterms:modified xsi:type="dcterms:W3CDTF">2020-07-13T05:04:27Z</dcterms:modified>
</cp:coreProperties>
</file>