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276" r:id="rId3"/>
    <p:sldId id="261" r:id="rId4"/>
    <p:sldId id="262" r:id="rId5"/>
    <p:sldId id="264" r:id="rId6"/>
    <p:sldId id="265" r:id="rId7"/>
    <p:sldId id="267" r:id="rId8"/>
    <p:sldId id="268" r:id="rId9"/>
    <p:sldId id="269" r:id="rId10"/>
    <p:sldId id="270" r:id="rId11"/>
    <p:sldId id="271" r:id="rId12"/>
    <p:sldId id="273" r:id="rId13"/>
    <p:sldId id="274" r:id="rId14"/>
    <p:sldId id="27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279" autoAdjust="0"/>
    <p:restoredTop sz="94660"/>
  </p:normalViewPr>
  <p:slideViewPr>
    <p:cSldViewPr>
      <p:cViewPr>
        <p:scale>
          <a:sx n="75" d="100"/>
          <a:sy n="75" d="100"/>
        </p:scale>
        <p:origin x="-432" y="7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5E15F3-47D8-42A4-806F-43FD95B2E5ED}" type="datetimeFigureOut">
              <a:rPr lang="en-US" smtClean="0"/>
              <a:pPr/>
              <a:t>7/18/2020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4B7A84-4930-40A4-8166-03B189984E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53599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B7A84-4930-40A4-8166-03B189984EE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B7A84-4930-40A4-8166-03B189984EE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B7A84-4930-40A4-8166-03B189984EE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7E935-F917-4245-BD96-64F98444499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53558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2D7A4-6DA1-435E-814E-8E5047069DA5}" type="datetimeFigureOut">
              <a:rPr lang="en-US" smtClean="0"/>
              <a:pPr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1B94-9C53-4F54-BB2C-147DF549D3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2D7A4-6DA1-435E-814E-8E5047069DA5}" type="datetimeFigureOut">
              <a:rPr lang="en-US" smtClean="0"/>
              <a:pPr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1B94-9C53-4F54-BB2C-147DF549D3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2D7A4-6DA1-435E-814E-8E5047069DA5}" type="datetimeFigureOut">
              <a:rPr lang="en-US" smtClean="0"/>
              <a:pPr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1B94-9C53-4F54-BB2C-147DF549D3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2D7A4-6DA1-435E-814E-8E5047069DA5}" type="datetimeFigureOut">
              <a:rPr lang="en-US" smtClean="0"/>
              <a:pPr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1B94-9C53-4F54-BB2C-147DF549D3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2D7A4-6DA1-435E-814E-8E5047069DA5}" type="datetimeFigureOut">
              <a:rPr lang="en-US" smtClean="0"/>
              <a:pPr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1B94-9C53-4F54-BB2C-147DF549D3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2D7A4-6DA1-435E-814E-8E5047069DA5}" type="datetimeFigureOut">
              <a:rPr lang="en-US" smtClean="0"/>
              <a:pPr/>
              <a:t>7/18/2020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1B94-9C53-4F54-BB2C-147DF549D3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2D7A4-6DA1-435E-814E-8E5047069DA5}" type="datetimeFigureOut">
              <a:rPr lang="en-US" smtClean="0"/>
              <a:pPr/>
              <a:t>7/18/2020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1B94-9C53-4F54-BB2C-147DF549D3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2D7A4-6DA1-435E-814E-8E5047069DA5}" type="datetimeFigureOut">
              <a:rPr lang="en-US" smtClean="0"/>
              <a:pPr/>
              <a:t>7/18/2020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1B94-9C53-4F54-BB2C-147DF549D3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2D7A4-6DA1-435E-814E-8E5047069DA5}" type="datetimeFigureOut">
              <a:rPr lang="en-US" smtClean="0"/>
              <a:pPr/>
              <a:t>7/18/2020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1B94-9C53-4F54-BB2C-147DF549D3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2D7A4-6DA1-435E-814E-8E5047069DA5}" type="datetimeFigureOut">
              <a:rPr lang="en-US" smtClean="0"/>
              <a:pPr/>
              <a:t>7/18/2020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1B94-9C53-4F54-BB2C-147DF549D3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2D7A4-6DA1-435E-814E-8E5047069DA5}" type="datetimeFigureOut">
              <a:rPr lang="en-US" smtClean="0"/>
              <a:pPr/>
              <a:t>7/18/2020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1B94-9C53-4F54-BB2C-147DF549D3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2D7A4-6DA1-435E-814E-8E5047069DA5}" type="datetimeFigureOut">
              <a:rPr lang="en-US" smtClean="0"/>
              <a:pPr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81B94-9C53-4F54-BB2C-147DF549D3B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3962400"/>
            <a:ext cx="6629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WELCOME</a:t>
            </a:r>
            <a:endParaRPr lang="en-US" sz="9600" dirty="0">
              <a:solidFill>
                <a:srgbClr val="FF0000"/>
              </a:solidFill>
            </a:endParaRPr>
          </a:p>
        </p:txBody>
      </p:sp>
      <p:pic>
        <p:nvPicPr>
          <p:cNvPr id="4" name="Picture 3" descr="Tulip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49727"/>
            <a:ext cx="9144000" cy="4491789"/>
          </a:xfrm>
          <a:prstGeom prst="rect">
            <a:avLst/>
          </a:prstGeom>
        </p:spPr>
      </p:pic>
    </p:spTree>
  </p:cSld>
  <p:clrMapOvr>
    <a:masterClrMapping/>
  </p:clrMapOvr>
  <p:transition spd="slow">
    <p:dissolve/>
    <p:sndAc>
      <p:stSnd>
        <p:snd r:embed="rId3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572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Read the passage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143000"/>
            <a:ext cx="8839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Bangladesh is a country full of natural resources. We  are  proud  of  flowers ,fruits and  bird.</a:t>
            </a:r>
          </a:p>
          <a:p>
            <a:r>
              <a:rPr lang="en-US" sz="3200" dirty="0" smtClean="0"/>
              <a:t>Today  we will  read  about a bird  known as  ‘’ </a:t>
            </a:r>
            <a:r>
              <a:rPr lang="en-US" sz="3200" dirty="0" err="1" smtClean="0"/>
              <a:t>Benebau</a:t>
            </a:r>
            <a:r>
              <a:rPr lang="en-US" sz="3200" dirty="0" smtClean="0"/>
              <a:t> ‘’ in </a:t>
            </a:r>
            <a:r>
              <a:rPr lang="en-US" sz="3200" dirty="0" err="1" smtClean="0"/>
              <a:t>Bangla</a:t>
            </a:r>
            <a:r>
              <a:rPr lang="en-US" sz="3200" dirty="0" smtClean="0"/>
              <a:t> and </a:t>
            </a:r>
            <a:r>
              <a:rPr lang="en-US" sz="3200" dirty="0" err="1" smtClean="0"/>
              <a:t>Blackheaded</a:t>
            </a:r>
            <a:r>
              <a:rPr lang="en-US" sz="3200" dirty="0" smtClean="0"/>
              <a:t> Oriole</a:t>
            </a:r>
          </a:p>
          <a:p>
            <a:r>
              <a:rPr lang="en-US" sz="3200" dirty="0" smtClean="0"/>
              <a:t>In English .</a:t>
            </a:r>
            <a:endParaRPr lang="en-US" sz="3200" dirty="0"/>
          </a:p>
        </p:txBody>
      </p:sp>
      <p:pic>
        <p:nvPicPr>
          <p:cNvPr id="3074" name="Picture 2" descr="C:\Users\Pranto\Desktop\New folder\black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3733800"/>
            <a:ext cx="2257018" cy="2504820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 flipV="1">
            <a:off x="4953000" y="3657600"/>
            <a:ext cx="12192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629400" y="35814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beak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rot="10800000">
            <a:off x="2286000" y="4419600"/>
            <a:ext cx="14478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524000" y="4191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wing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rot="10800000">
            <a:off x="1905000" y="5715000"/>
            <a:ext cx="12954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295400" y="54102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tail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4876800" y="4953000"/>
            <a:ext cx="14478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400800" y="54864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Yellow </a:t>
            </a:r>
            <a:r>
              <a:rPr lang="en-US" dirty="0" err="1" smtClean="0"/>
              <a:t>colour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 rot="5400000" flipH="1" flipV="1">
            <a:off x="5029200" y="4343400"/>
            <a:ext cx="158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876800" y="4343400"/>
            <a:ext cx="1828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781800" y="4114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throat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  <p:bldP spid="13" grpId="0"/>
      <p:bldP spid="20" grpId="0"/>
      <p:bldP spid="23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0"/>
            <a:ext cx="594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       PAIR WORK</a:t>
            </a:r>
            <a:endParaRPr lang="en-US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895600"/>
            <a:ext cx="533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1. How  does it look like </a:t>
            </a:r>
            <a:r>
              <a:rPr lang="en-US" sz="4000" dirty="0" smtClean="0"/>
              <a:t>?</a:t>
            </a:r>
            <a:endParaRPr lang="en-US" sz="4000" dirty="0"/>
          </a:p>
        </p:txBody>
      </p:sp>
      <p:pic>
        <p:nvPicPr>
          <p:cNvPr id="4098" name="Picture 2" descr="C:\Users\Pranto\Desktop\New folder\mayn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2234946"/>
            <a:ext cx="2590800" cy="172288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38200" y="1524000"/>
            <a:ext cx="289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Questions</a:t>
            </a:r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6553200" y="137160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Ans</a:t>
            </a:r>
            <a:r>
              <a:rPr lang="en-US" sz="4000" dirty="0" smtClean="0"/>
              <a:t> .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4876800"/>
            <a:ext cx="495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2 .How many eggs does it lay ?</a:t>
            </a:r>
            <a:endParaRPr lang="en-US" sz="3600" dirty="0"/>
          </a:p>
        </p:txBody>
      </p:sp>
      <p:pic>
        <p:nvPicPr>
          <p:cNvPr id="4099" name="Picture 3" descr="C:\Users\Pranto\Desktop\New folder\eg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4648200"/>
            <a:ext cx="2466975" cy="184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3600" y="533400"/>
            <a:ext cx="358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 Evaluation</a:t>
            </a:r>
            <a:endParaRPr lang="en-US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600200"/>
            <a:ext cx="7315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True or False .If false ,give the correct answer.</a:t>
            </a:r>
          </a:p>
          <a:p>
            <a:endParaRPr lang="en-US" sz="2800" dirty="0" smtClean="0"/>
          </a:p>
          <a:p>
            <a:r>
              <a:rPr lang="en-US" sz="2800" dirty="0" smtClean="0"/>
              <a:t>a)Bangladesh is a full of natural assets .                 </a:t>
            </a:r>
          </a:p>
          <a:p>
            <a:endParaRPr lang="en-US" sz="2800" dirty="0" smtClean="0"/>
          </a:p>
          <a:p>
            <a:r>
              <a:rPr lang="en-US" sz="2800" dirty="0" smtClean="0"/>
              <a:t>b) It has only flower .</a:t>
            </a:r>
          </a:p>
          <a:p>
            <a:endParaRPr lang="en-US" sz="2800" dirty="0" smtClean="0"/>
          </a:p>
          <a:p>
            <a:r>
              <a:rPr lang="en-US" sz="2800" dirty="0" smtClean="0"/>
              <a:t>c)</a:t>
            </a:r>
            <a:r>
              <a:rPr lang="en-US" sz="2800" dirty="0" err="1" smtClean="0"/>
              <a:t>Benebau</a:t>
            </a:r>
            <a:r>
              <a:rPr lang="en-US" sz="2800" dirty="0" smtClean="0"/>
              <a:t> looks like </a:t>
            </a:r>
            <a:r>
              <a:rPr lang="en-US" sz="2800" dirty="0" err="1" smtClean="0"/>
              <a:t>Mayna</a:t>
            </a:r>
            <a:r>
              <a:rPr lang="en-US" sz="2800" dirty="0" smtClean="0"/>
              <a:t> .</a:t>
            </a:r>
          </a:p>
          <a:p>
            <a:endParaRPr lang="en-US" sz="2800" dirty="0" smtClean="0"/>
          </a:p>
          <a:p>
            <a:r>
              <a:rPr lang="en-US" sz="2800" dirty="0" smtClean="0"/>
              <a:t>d)It lays 3eggs at a time .</a:t>
            </a:r>
          </a:p>
          <a:p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143000"/>
            <a:ext cx="548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     HOME WORK</a:t>
            </a:r>
            <a:endParaRPr lang="en-US" sz="6000" dirty="0"/>
          </a:p>
        </p:txBody>
      </p:sp>
      <p:pic>
        <p:nvPicPr>
          <p:cNvPr id="1026" name="Picture 2" descr="C:\Users\Pranto\Desktop\New folder\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581400"/>
            <a:ext cx="2390775" cy="1914525"/>
          </a:xfrm>
          <a:prstGeom prst="rect">
            <a:avLst/>
          </a:prstGeom>
          <a:noFill/>
        </p:spPr>
      </p:pic>
      <p:pic>
        <p:nvPicPr>
          <p:cNvPr id="1027" name="Picture 3" descr="C:\Users\Pranto\Desktop\New folder\index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3429000"/>
            <a:ext cx="1752600" cy="1828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04800" y="213360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Write some dissimilarity between DOEL and TIA 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752600"/>
            <a:ext cx="9144000" cy="2215991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sz="13800" b="1" spc="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Thank you</a:t>
            </a:r>
            <a:endParaRPr lang="en-US" sz="13800" b="1" spc="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57800" y="4038600"/>
            <a:ext cx="3733800" cy="646331"/>
          </a:xfrm>
          <a:prstGeom prst="rect">
            <a:avLst/>
          </a:prstGeom>
          <a:noFill/>
          <a:effectLst>
            <a:reflection blurRad="6350" stA="50000" endA="300" endPos="90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sz="3600" b="1" spc="16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NikoshBAN" pitchFamily="2" charset="0"/>
              </a:rPr>
              <a:t>Bless to you all.</a:t>
            </a:r>
            <a:endParaRPr lang="en-US" sz="3600" b="1" spc="16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C00000"/>
                </a:solidFill>
              </a:rPr>
              <a:t>MD.Nasir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uddin</a:t>
            </a:r>
            <a:r>
              <a:rPr lang="en-US" dirty="0" smtClean="0">
                <a:solidFill>
                  <a:srgbClr val="C00000"/>
                </a:solidFill>
              </a:rPr>
              <a:t> (</a:t>
            </a:r>
            <a:r>
              <a:rPr lang="en-US" dirty="0" err="1" smtClean="0">
                <a:solidFill>
                  <a:srgbClr val="C00000"/>
                </a:solidFill>
              </a:rPr>
              <a:t>Bahar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</a:p>
          <a:p>
            <a:r>
              <a:rPr lang="en-US" sz="2000" dirty="0" smtClean="0">
                <a:solidFill>
                  <a:srgbClr val="C00000"/>
                </a:solidFill>
              </a:rPr>
              <a:t>Assistant teacher (English)</a:t>
            </a:r>
          </a:p>
          <a:p>
            <a:r>
              <a:rPr lang="en-US" sz="2000" dirty="0" err="1" smtClean="0">
                <a:solidFill>
                  <a:srgbClr val="C00000"/>
                </a:solidFill>
              </a:rPr>
              <a:t>Jamila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Khatun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Chowdhury</a:t>
            </a:r>
            <a:r>
              <a:rPr lang="en-US" sz="2000" dirty="0" smtClean="0">
                <a:solidFill>
                  <a:srgbClr val="C00000"/>
                </a:solidFill>
              </a:rPr>
              <a:t> High School</a:t>
            </a:r>
          </a:p>
          <a:p>
            <a:r>
              <a:rPr lang="en-US" sz="2000" dirty="0" err="1" smtClean="0">
                <a:solidFill>
                  <a:srgbClr val="C00000"/>
                </a:solidFill>
              </a:rPr>
              <a:t>Monurhat,Chagolnaia,Feni</a:t>
            </a:r>
            <a:endParaRPr lang="en-US" sz="2000" dirty="0" smtClean="0">
              <a:solidFill>
                <a:srgbClr val="C00000"/>
              </a:solidFill>
            </a:endParaRPr>
          </a:p>
          <a:p>
            <a:r>
              <a:rPr lang="en-US" sz="2000" dirty="0" smtClean="0">
                <a:solidFill>
                  <a:srgbClr val="C00000"/>
                </a:solidFill>
              </a:rPr>
              <a:t>Mobile:01817204698</a:t>
            </a:r>
          </a:p>
          <a:p>
            <a:r>
              <a:rPr lang="en-US" sz="2000" dirty="0" smtClean="0">
                <a:solidFill>
                  <a:srgbClr val="C00000"/>
                </a:solidFill>
              </a:rPr>
              <a:t>E-mail:baharfeni100@yahoo.com</a:t>
            </a:r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7" name="Picture 6" descr="1559657409831_adob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1676400"/>
            <a:ext cx="3733800" cy="4419600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495800" y="1219200"/>
            <a:ext cx="4343400" cy="5105400"/>
          </a:xfrm>
        </p:spPr>
        <p:txBody>
          <a:bodyPr/>
          <a:lstStyle/>
          <a:p>
            <a:r>
              <a:rPr lang="en-US" dirty="0" err="1" smtClean="0"/>
              <a:t>Nasir</a:t>
            </a:r>
            <a:r>
              <a:rPr lang="en-US" dirty="0" smtClean="0"/>
              <a:t> sir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7337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257800"/>
            <a:ext cx="8382000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FF00"/>
                </a:solidFill>
              </a:rPr>
              <a:t>Natural scenery of Bangladesh</a:t>
            </a:r>
            <a:endParaRPr lang="en-US" sz="4400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Users\Pranto\Desktop\Beautyfull scenary of banglades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763000" cy="48768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5600" y="5181600"/>
            <a:ext cx="4495800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Flocks  of  bird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Pranto\Desktop\flock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371600"/>
            <a:ext cx="3933265" cy="2971800"/>
          </a:xfrm>
          <a:prstGeom prst="rect">
            <a:avLst/>
          </a:prstGeom>
          <a:noFill/>
        </p:spPr>
      </p:pic>
      <p:pic>
        <p:nvPicPr>
          <p:cNvPr id="1027" name="Picture 3" descr="C:\Users\Pranto\Desktop\flock 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371600"/>
            <a:ext cx="3962400" cy="289841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2895600"/>
            <a:ext cx="7391400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2060"/>
                </a:solidFill>
              </a:rPr>
              <a:t>BIRDS  OF BANGLADESH</a:t>
            </a:r>
            <a:endParaRPr lang="en-US" sz="5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914400"/>
            <a:ext cx="4572000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B0F0"/>
                </a:solidFill>
              </a:rPr>
              <a:t>Learning Outcomes</a:t>
            </a:r>
            <a:r>
              <a:rPr lang="en-US" sz="4000" dirty="0" smtClean="0">
                <a:solidFill>
                  <a:srgbClr val="002060"/>
                </a:solidFill>
              </a:rPr>
              <a:t>: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2197100"/>
            <a:ext cx="8686800" cy="440120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Ss will be learn words meaning.  </a:t>
            </a:r>
          </a:p>
          <a:p>
            <a:endParaRPr lang="en-US" sz="4000" dirty="0" smtClean="0">
              <a:solidFill>
                <a:srgbClr val="C00000"/>
              </a:solidFill>
            </a:endParaRPr>
          </a:p>
          <a:p>
            <a:r>
              <a:rPr lang="en-US" sz="4000" dirty="0" smtClean="0">
                <a:solidFill>
                  <a:srgbClr val="C00000"/>
                </a:solidFill>
              </a:rPr>
              <a:t>Ss will be able to identify </a:t>
            </a:r>
            <a:r>
              <a:rPr lang="en-US" sz="4000" dirty="0" err="1" smtClean="0">
                <a:solidFill>
                  <a:srgbClr val="C00000"/>
                </a:solidFill>
              </a:rPr>
              <a:t>Benebua</a:t>
            </a:r>
            <a:r>
              <a:rPr lang="en-US" sz="4000" dirty="0" smtClean="0">
                <a:solidFill>
                  <a:srgbClr val="C00000"/>
                </a:solidFill>
              </a:rPr>
              <a:t> bird .</a:t>
            </a:r>
          </a:p>
          <a:p>
            <a:r>
              <a:rPr lang="en-US" sz="4000" dirty="0" smtClean="0">
                <a:solidFill>
                  <a:srgbClr val="C00000"/>
                </a:solidFill>
              </a:rPr>
              <a:t> </a:t>
            </a:r>
          </a:p>
          <a:p>
            <a:r>
              <a:rPr lang="en-US" sz="4000" dirty="0" smtClean="0">
                <a:solidFill>
                  <a:srgbClr val="C00000"/>
                </a:solidFill>
              </a:rPr>
              <a:t>Ss will be write paragraph about Tia .</a:t>
            </a:r>
          </a:p>
          <a:p>
            <a:endParaRPr lang="en-US" sz="4000" dirty="0" smtClean="0">
              <a:solidFill>
                <a:srgbClr val="C00000"/>
              </a:solidFill>
            </a:endParaRPr>
          </a:p>
          <a:p>
            <a:r>
              <a:rPr lang="en-US" sz="4000" dirty="0" smtClean="0">
                <a:solidFill>
                  <a:srgbClr val="C00000"/>
                </a:solidFill>
              </a:rPr>
              <a:t>Ss will be able to answer the question .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ranto\Desktop\New folder\sparo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33400"/>
            <a:ext cx="2533650" cy="1809750"/>
          </a:xfrm>
          <a:prstGeom prst="rect">
            <a:avLst/>
          </a:prstGeom>
          <a:noFill/>
        </p:spPr>
      </p:pic>
      <p:pic>
        <p:nvPicPr>
          <p:cNvPr id="1027" name="Picture 3" descr="C:\Users\Pranto\Desktop\New folder\kingff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304800"/>
            <a:ext cx="1838325" cy="2486025"/>
          </a:xfrm>
          <a:prstGeom prst="rect">
            <a:avLst/>
          </a:prstGeom>
          <a:noFill/>
        </p:spPr>
      </p:pic>
      <p:pic>
        <p:nvPicPr>
          <p:cNvPr id="1028" name="Picture 4" descr="C:\Users\Pranto\Desktop\New folder\egle 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304800"/>
            <a:ext cx="2857500" cy="2381250"/>
          </a:xfrm>
          <a:prstGeom prst="rect">
            <a:avLst/>
          </a:prstGeom>
          <a:noFill/>
        </p:spPr>
      </p:pic>
      <p:pic>
        <p:nvPicPr>
          <p:cNvPr id="1029" name="Picture 5" descr="C:\Users\Pranto\Desktop\New folder\shalik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3962400"/>
            <a:ext cx="2628900" cy="1743075"/>
          </a:xfrm>
          <a:prstGeom prst="rect">
            <a:avLst/>
          </a:prstGeom>
          <a:noFill/>
        </p:spPr>
      </p:pic>
      <p:pic>
        <p:nvPicPr>
          <p:cNvPr id="1032" name="Picture 8" descr="C:\Users\Pranto\Desktop\New folder\kokil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05400" y="3505200"/>
            <a:ext cx="3200400" cy="255498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2743200"/>
            <a:ext cx="2514600" cy="58477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</a:t>
            </a:r>
            <a:r>
              <a:rPr lang="en-US" sz="3200" dirty="0" smtClean="0">
                <a:solidFill>
                  <a:srgbClr val="FF0000"/>
                </a:solidFill>
              </a:rPr>
              <a:t>sparrow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0" y="27432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kingfisher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" y="5791201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</a:rPr>
              <a:t>shalik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10200" y="6096000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     cuckoo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533400"/>
            <a:ext cx="579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Words  meaning</a:t>
            </a:r>
            <a:endParaRPr lang="en-US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75260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worm</a:t>
            </a:r>
            <a:endParaRPr lang="en-US" sz="4000" dirty="0"/>
          </a:p>
        </p:txBody>
      </p:sp>
      <p:pic>
        <p:nvPicPr>
          <p:cNvPr id="1026" name="Picture 2" descr="C:\Users\Pranto\Desktop\New folder\slow-worm-308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752600"/>
            <a:ext cx="4191000" cy="1981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" y="4343400"/>
            <a:ext cx="175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insect</a:t>
            </a:r>
            <a:endParaRPr lang="en-US" sz="4400" dirty="0"/>
          </a:p>
        </p:txBody>
      </p:sp>
      <p:pic>
        <p:nvPicPr>
          <p:cNvPr id="1027" name="Picture 3" descr="C:\Users\Pranto\Desktop\New folder\ladybu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8200" y="8153400"/>
            <a:ext cx="4572000" cy="11887200"/>
          </a:xfrm>
          <a:prstGeom prst="rect">
            <a:avLst/>
          </a:prstGeom>
          <a:noFill/>
        </p:spPr>
      </p:pic>
      <p:pic>
        <p:nvPicPr>
          <p:cNvPr id="1029" name="Picture 5" descr="C:\Users\Pranto\Desktop\New folder\ClickHandler.ashx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4114800"/>
            <a:ext cx="41148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096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Fruit</a:t>
            </a:r>
            <a:endParaRPr lang="en-US" sz="4000" dirty="0"/>
          </a:p>
        </p:txBody>
      </p:sp>
      <p:pic>
        <p:nvPicPr>
          <p:cNvPr id="2050" name="Picture 2" descr="C:\Users\Pranto\Desktop\New folder\frui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457201"/>
            <a:ext cx="1828799" cy="152399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8600" y="2971800"/>
            <a:ext cx="175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flower</a:t>
            </a:r>
            <a:endParaRPr lang="en-US" sz="4400" dirty="0"/>
          </a:p>
        </p:txBody>
      </p:sp>
      <p:pic>
        <p:nvPicPr>
          <p:cNvPr id="2051" name="Picture 3" descr="C:\Users\Pranto\Desktop\New folder\flow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2819400"/>
            <a:ext cx="2857500" cy="1600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9600" y="5562600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nest</a:t>
            </a:r>
            <a:endParaRPr lang="en-US" sz="4000" dirty="0"/>
          </a:p>
        </p:txBody>
      </p:sp>
      <p:pic>
        <p:nvPicPr>
          <p:cNvPr id="2052" name="Picture 4" descr="C:\Users\Pranto\Desktop\New folder\nes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7400" y="4953000"/>
            <a:ext cx="2619375" cy="1743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217</Words>
  <Application>Microsoft Office PowerPoint</Application>
  <PresentationFormat>On-screen Show (4:3)</PresentationFormat>
  <Paragraphs>62</Paragraphs>
  <Slides>14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Introduction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Pranto</dc:creator>
  <cp:lastModifiedBy>BAHAR</cp:lastModifiedBy>
  <cp:revision>100</cp:revision>
  <dcterms:created xsi:type="dcterms:W3CDTF">2014-03-20T04:48:08Z</dcterms:created>
  <dcterms:modified xsi:type="dcterms:W3CDTF">2020-07-18T03:56:37Z</dcterms:modified>
</cp:coreProperties>
</file>