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48" y="152400"/>
            <a:ext cx="89154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বাসকের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গুনাগুন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-</a:t>
            </a:r>
            <a:endParaRPr lang="as-IN" sz="2000" dirty="0">
              <a:latin typeface="NikoshBAN" pitchFamily="2" charset="0"/>
              <a:cs typeface="NikoshBAN" pitchFamily="2" charset="0"/>
            </a:endParaRPr>
          </a:p>
          <a:p>
            <a:r>
              <a:rPr lang="as-IN" sz="2000" dirty="0">
                <a:latin typeface="NikoshBAN" pitchFamily="2" charset="0"/>
                <a:cs typeface="NikoshBAN" pitchFamily="2" charset="0"/>
              </a:rPr>
              <a:t>* শিশুর পেটে কৃমি থাকলে বাসকের ছালের ক্বাথ 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খাও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য়া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লে </a:t>
            </a:r>
            <a:r>
              <a:rPr lang="as-IN" sz="2000" dirty="0">
                <a:latin typeface="NikoshBAN" pitchFamily="2" charset="0"/>
                <a:cs typeface="NikoshBAN" pitchFamily="2" charset="0"/>
              </a:rPr>
              <a:t>এর উগ্র তিক্ত সাত কৃমি বের 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হ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য়ে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 যা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as-IN" sz="2000" dirty="0">
              <a:latin typeface="NikoshBAN" pitchFamily="2" charset="0"/>
              <a:cs typeface="NikoshBAN" pitchFamily="2" charset="0"/>
            </a:endParaRPr>
          </a:p>
          <a:p>
            <a:r>
              <a:rPr lang="as-IN" sz="2000" dirty="0">
                <a:latin typeface="NikoshBAN" pitchFamily="2" charset="0"/>
                <a:cs typeface="NikoshBAN" pitchFamily="2" charset="0"/>
              </a:rPr>
              <a:t>* যাদের হাঁপানির টান আছে তারা বাসক পাতা 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শুকন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ো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000" dirty="0">
                <a:latin typeface="NikoshBAN" pitchFamily="2" charset="0"/>
                <a:cs typeface="NikoshBAN" pitchFamily="2" charset="0"/>
              </a:rPr>
              <a:t>করে, ওই পাতা বিডি চুরুটের 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মত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ো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 পাকি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য়ে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000" dirty="0">
                <a:latin typeface="NikoshBAN" pitchFamily="2" charset="0"/>
                <a:cs typeface="NikoshBAN" pitchFamily="2" charset="0"/>
              </a:rPr>
              <a:t>এর সাহায্যে ধূমপান করলে শ্বাসকষ্ট প্রশমিত 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হ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as-IN" sz="2000" dirty="0">
              <a:latin typeface="NikoshBAN" pitchFamily="2" charset="0"/>
              <a:cs typeface="NikoshBAN" pitchFamily="2" charset="0"/>
            </a:endParaRPr>
          </a:p>
          <a:p>
            <a:r>
              <a:rPr lang="as-IN" sz="2000" dirty="0">
                <a:latin typeface="NikoshBAN" pitchFamily="2" charset="0"/>
                <a:cs typeface="NikoshBAN" pitchFamily="2" charset="0"/>
              </a:rPr>
              <a:t>* যাদের 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গা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য়ে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000" dirty="0">
                <a:latin typeface="NikoshBAN" pitchFamily="2" charset="0"/>
                <a:cs typeface="NikoshBAN" pitchFamily="2" charset="0"/>
              </a:rPr>
              <a:t>ঘামের গন্ধ 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হ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000" dirty="0">
                <a:latin typeface="NikoshBAN" pitchFamily="2" charset="0"/>
                <a:cs typeface="NikoshBAN" pitchFamily="2" charset="0"/>
              </a:rPr>
              <a:t>তারা বাসক পাতার রস 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গা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য়ে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000" dirty="0">
                <a:latin typeface="NikoshBAN" pitchFamily="2" charset="0"/>
                <a:cs typeface="NikoshBAN" pitchFamily="2" charset="0"/>
              </a:rPr>
              <a:t>লাগালে দুর্গন্ধ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চলে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যাবে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as-IN" sz="2000" dirty="0">
              <a:latin typeface="NikoshBAN" pitchFamily="2" charset="0"/>
              <a:cs typeface="NikoshBAN" pitchFamily="2" charset="0"/>
            </a:endParaRPr>
          </a:p>
          <a:p>
            <a:r>
              <a:rPr lang="as-IN" sz="2000" dirty="0">
                <a:latin typeface="NikoshBAN" pitchFamily="2" charset="0"/>
                <a:cs typeface="NikoshBAN" pitchFamily="2" charset="0"/>
              </a:rPr>
              <a:t>* বাসকপাতার রস ও শঙ্খচূর্ণ 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মিশি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য়ে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 নি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মিত </a:t>
            </a:r>
            <a:r>
              <a:rPr lang="as-IN" sz="2000" dirty="0">
                <a:latin typeface="NikoshBAN" pitchFamily="2" charset="0"/>
                <a:cs typeface="NikoshBAN" pitchFamily="2" charset="0"/>
              </a:rPr>
              <a:t>ব্যবহার করলে রং ফরসা হবে।</a:t>
            </a:r>
            <a:endParaRPr lang="as-IN" sz="2000" dirty="0">
              <a:latin typeface="NikoshBAN" pitchFamily="2" charset="0"/>
              <a:cs typeface="NikoshBAN" pitchFamily="2" charset="0"/>
            </a:endParaRPr>
          </a:p>
          <a:p>
            <a:r>
              <a:rPr lang="as-IN" sz="2000" dirty="0">
                <a:latin typeface="NikoshBAN" pitchFamily="2" charset="0"/>
                <a:cs typeface="NikoshBAN" pitchFamily="2" charset="0"/>
              </a:rPr>
              <a:t>* এক কলসি পানিতে তিন-চারটি বাসকপাতা ফেলে তিন-চার ঘণ্টা 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ভিজি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য়ে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000" dirty="0">
                <a:latin typeface="NikoshBAN" pitchFamily="2" charset="0"/>
                <a:cs typeface="NikoshBAN" pitchFamily="2" charset="0"/>
              </a:rPr>
              <a:t>রাখার পর সেই পানি বিশুদ্ধ 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হ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য়ে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 যা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as-IN" sz="2000" dirty="0">
                <a:latin typeface="NikoshBAN" pitchFamily="2" charset="0"/>
                <a:cs typeface="NikoshBAN" pitchFamily="2" charset="0"/>
              </a:rPr>
              <a:t>এরপর ব্যবহার করতে পারেন।</a:t>
            </a:r>
            <a:endParaRPr lang="as-IN" sz="2000" dirty="0">
              <a:latin typeface="NikoshBAN" pitchFamily="2" charset="0"/>
              <a:cs typeface="NikoshBAN" pitchFamily="2" charset="0"/>
            </a:endParaRPr>
          </a:p>
          <a:p>
            <a:r>
              <a:rPr lang="as-IN" sz="2000" dirty="0">
                <a:latin typeface="NikoshBAN" pitchFamily="2" charset="0"/>
                <a:cs typeface="NikoshBAN" pitchFamily="2" charset="0"/>
              </a:rPr>
              <a:t>* পাতার রস 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নি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মিত </a:t>
            </a:r>
            <a:r>
              <a:rPr lang="as-IN" sz="2000" dirty="0">
                <a:latin typeface="NikoshBAN" pitchFamily="2" charset="0"/>
                <a:cs typeface="NikoshBAN" pitchFamily="2" charset="0"/>
              </a:rPr>
              <a:t>খেলে খিচুনি 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ো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গ </a:t>
            </a:r>
            <a:r>
              <a:rPr lang="as-IN" sz="2000" dirty="0">
                <a:latin typeface="NikoshBAN" pitchFamily="2" charset="0"/>
                <a:cs typeface="NikoshBAN" pitchFamily="2" charset="0"/>
              </a:rPr>
              <a:t>দূর 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হ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য়ে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 যা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as-IN" sz="2000" dirty="0">
              <a:latin typeface="NikoshBAN" pitchFamily="2" charset="0"/>
              <a:cs typeface="NikoshBAN" pitchFamily="2" charset="0"/>
            </a:endParaRPr>
          </a:p>
          <a:p>
            <a:r>
              <a:rPr lang="as-IN" sz="2000" dirty="0">
                <a:latin typeface="NikoshBAN" pitchFamily="2" charset="0"/>
                <a:cs typeface="NikoshBAN" pitchFamily="2" charset="0"/>
              </a:rPr>
              <a:t>* বাসক পাতার রস 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মাথা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 লাগালে </a:t>
            </a:r>
            <a:r>
              <a:rPr lang="as-IN" sz="2000" dirty="0">
                <a:latin typeface="NikoshBAN" pitchFamily="2" charset="0"/>
                <a:cs typeface="NikoshBAN" pitchFamily="2" charset="0"/>
              </a:rPr>
              <a:t>উকুন চলে 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as-IN" sz="2000" dirty="0">
              <a:latin typeface="NikoshBAN" pitchFamily="2" charset="0"/>
              <a:cs typeface="NikoshBAN" pitchFamily="2" charset="0"/>
            </a:endParaRPr>
          </a:p>
          <a:p>
            <a:r>
              <a:rPr lang="as-IN" sz="2000" dirty="0">
                <a:latin typeface="NikoshBAN" pitchFamily="2" charset="0"/>
                <a:cs typeface="NikoshBAN" pitchFamily="2" charset="0"/>
              </a:rPr>
              <a:t>*বাসক পাতা বা ফুলের রস এক বা দুই চামচ মধু বা চিনি 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দি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য়ে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000" dirty="0">
                <a:latin typeface="NikoshBAN" pitchFamily="2" charset="0"/>
                <a:cs typeface="NikoshBAN" pitchFamily="2" charset="0"/>
              </a:rPr>
              <a:t>খেলে জন্ডিস 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ভাল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ো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 হ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as-IN" sz="2000" dirty="0">
              <a:latin typeface="NikoshBAN" pitchFamily="2" charset="0"/>
              <a:cs typeface="NikoshBAN" pitchFamily="2" charset="0"/>
            </a:endParaRPr>
          </a:p>
          <a:p>
            <a:r>
              <a:rPr lang="as-IN" sz="2000" dirty="0">
                <a:latin typeface="NikoshBAN" pitchFamily="2" charset="0"/>
                <a:cs typeface="NikoshBAN" pitchFamily="2" charset="0"/>
              </a:rPr>
              <a:t>*শরীরে দাদ থাকলে বাসক পাতার রস লাগালে 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ভাল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ো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 হ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য়ে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 যা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as-IN" sz="2000" dirty="0">
              <a:latin typeface="NikoshBAN" pitchFamily="2" charset="0"/>
              <a:cs typeface="NikoshBAN" pitchFamily="2" charset="0"/>
            </a:endParaRPr>
          </a:p>
          <a:p>
            <a:r>
              <a:rPr lang="as-IN" sz="2000" dirty="0">
                <a:latin typeface="NikoshBAN" pitchFamily="2" charset="0"/>
                <a:cs typeface="NikoshBAN" pitchFamily="2" charset="0"/>
              </a:rPr>
              <a:t>অন্যান্য উপকারিতা</a:t>
            </a:r>
            <a:endParaRPr lang="as-IN" sz="2000" dirty="0">
              <a:latin typeface="NikoshBAN" pitchFamily="2" charset="0"/>
              <a:cs typeface="NikoshBAN" pitchFamily="2" charset="0"/>
            </a:endParaRPr>
          </a:p>
          <a:p>
            <a:r>
              <a:rPr lang="as-IN" sz="2000" dirty="0">
                <a:latin typeface="NikoshBAN" pitchFamily="2" charset="0"/>
                <a:cs typeface="NikoshBAN" pitchFamily="2" charset="0"/>
              </a:rPr>
              <a:t>বাসকের পাতা সবুজ খাদ্য হিসেবে ব্যবহৃত 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হ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000" dirty="0">
                <a:latin typeface="NikoshBAN" pitchFamily="2" charset="0"/>
                <a:cs typeface="NikoshBAN" pitchFamily="2" charset="0"/>
              </a:rPr>
              <a:t>এবং পাতা থেকে হলদে 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as-IN" sz="2000" dirty="0">
                <a:latin typeface="NikoshBAN" pitchFamily="2" charset="0"/>
                <a:cs typeface="NikoshBAN" pitchFamily="2" charset="0"/>
              </a:rPr>
              <a:t>বাসক 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পাতা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000" dirty="0">
                <a:latin typeface="NikoshBAN" pitchFamily="2" charset="0"/>
                <a:cs typeface="NikoshBAN" pitchFamily="2" charset="0"/>
              </a:rPr>
              <a:t>এমন কিছু 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ক্ষারী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000" dirty="0">
                <a:latin typeface="NikoshBAN" pitchFamily="2" charset="0"/>
                <a:cs typeface="NikoshBAN" pitchFamily="2" charset="0"/>
              </a:rPr>
              <a:t>পদার্থ আছে 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র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000" dirty="0">
                <a:latin typeface="NikoshBAN" pitchFamily="2" charset="0"/>
                <a:cs typeface="NikoshBAN" pitchFamily="2" charset="0"/>
              </a:rPr>
              <a:t>ফলে ছত্রাক 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জন্মা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য়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 প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ো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কামাক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ড়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000" dirty="0">
                <a:latin typeface="NikoshBAN" pitchFamily="2" charset="0"/>
                <a:cs typeface="NikoshBAN" pitchFamily="2" charset="0"/>
              </a:rPr>
              <a:t>ধরে না বলে ফল প্যাকিং এবং সংরক্ষণ করার কাজে ব্যবহৃত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পাতায়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কিছু </a:t>
            </a:r>
            <a:r>
              <a:rPr lang="as-IN" sz="2000" dirty="0">
                <a:latin typeface="NikoshBAN" pitchFamily="2" charset="0"/>
                <a:cs typeface="NikoshBAN" pitchFamily="2" charset="0"/>
              </a:rPr>
              <a:t>দুগন্ধ আছে বলে 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প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শু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রা মুখ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ে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 দে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000" dirty="0">
                <a:latin typeface="NikoshBAN" pitchFamily="2" charset="0"/>
                <a:cs typeface="NikoshBAN" pitchFamily="2" charset="0"/>
              </a:rPr>
              <a:t>না। সেই কারণে চাষ 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আবা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জমি</a:t>
            </a:r>
            <a:r>
              <a:rPr lang="as-IN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000" dirty="0">
                <a:latin typeface="NikoshBAN" pitchFamily="2" charset="0"/>
                <a:cs typeface="NikoshBAN" pitchFamily="2" charset="0"/>
              </a:rPr>
              <a:t>উদ্ধারের কাজে বাসকের পাতা বিশেষ উপকারী।</a:t>
            </a:r>
            <a:endParaRPr lang="as-IN" sz="2000" dirty="0">
              <a:latin typeface="NikoshBAN" pitchFamily="2" charset="0"/>
              <a:cs typeface="NikoshBAN" pitchFamily="2" charset="0"/>
            </a:endParaRPr>
          </a:p>
          <a:p>
            <a:endParaRPr lang="as-IN" sz="2000" dirty="0">
              <a:latin typeface="NikoshBAN" pitchFamily="2" charset="0"/>
              <a:cs typeface="NikoshBAN" pitchFamily="2" charset="0"/>
            </a:endParaRPr>
          </a:p>
          <a:p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72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259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2006-08-16T00:00:00Z</dcterms:created>
  <dcterms:modified xsi:type="dcterms:W3CDTF">2020-07-18T23:35:08Z</dcterms:modified>
</cp:coreProperties>
</file>