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4"/>
  </p:notesMasterIdLst>
  <p:sldIdLst>
    <p:sldId id="282" r:id="rId2"/>
    <p:sldId id="272" r:id="rId3"/>
    <p:sldId id="258" r:id="rId4"/>
    <p:sldId id="259" r:id="rId5"/>
    <p:sldId id="283" r:id="rId6"/>
    <p:sldId id="260" r:id="rId7"/>
    <p:sldId id="261" r:id="rId8"/>
    <p:sldId id="275" r:id="rId9"/>
    <p:sldId id="276" r:id="rId10"/>
    <p:sldId id="263" r:id="rId11"/>
    <p:sldId id="273" r:id="rId12"/>
    <p:sldId id="262" r:id="rId13"/>
    <p:sldId id="274" r:id="rId14"/>
    <p:sldId id="277" r:id="rId15"/>
    <p:sldId id="266" r:id="rId16"/>
    <p:sldId id="278" r:id="rId17"/>
    <p:sldId id="267" r:id="rId18"/>
    <p:sldId id="268" r:id="rId19"/>
    <p:sldId id="269" r:id="rId20"/>
    <p:sldId id="279" r:id="rId21"/>
    <p:sldId id="271" r:id="rId22"/>
    <p:sldId id="27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F4A0-0243-4EE4-A06D-3BA7103F721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7B8A-C2F3-4088-807D-01EAAEA6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7B8A-C2F3-4088-807D-01EAAEA661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5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5154170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03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0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1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7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220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97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3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7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3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4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9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0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5142161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3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8956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5" y="16392"/>
            <a:ext cx="8902110" cy="5016277"/>
          </a:xfrm>
          <a:prstGeom prst="rect">
            <a:avLst/>
          </a:prstGeom>
        </p:spPr>
      </p:pic>
      <p:pic>
        <p:nvPicPr>
          <p:cNvPr id="9" name="Content Placeholder 13" descr="EMAGE MARUFA -D.jpg">
            <a:extLst>
              <a:ext uri="{FF2B5EF4-FFF2-40B4-BE49-F238E27FC236}">
                <a16:creationId xmlns:a16="http://schemas.microsoft.com/office/drawing/2014/main" id="{9C2F2E97-7AB9-4A12-A069-E2E8CD90B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55" y="598081"/>
            <a:ext cx="2743200" cy="4451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FE9F85-A948-4341-BDD7-DE3E2412D16D}"/>
              </a:ext>
            </a:extLst>
          </p:cNvPr>
          <p:cNvSpPr/>
          <p:nvPr/>
        </p:nvSpPr>
        <p:spPr>
          <a:xfrm>
            <a:off x="134589" y="33669"/>
            <a:ext cx="8902110" cy="923330"/>
          </a:xfrm>
          <a:prstGeom prst="rect">
            <a:avLst/>
          </a:prstGeom>
          <a:solidFill>
            <a:srgbClr val="0070C0"/>
          </a:solidFill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Nilphamari</a:t>
            </a:r>
            <a:r>
              <a:rPr lang="en-US" sz="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Online 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E1844-665E-4FA4-BD47-5C10BCF2DB3A}"/>
              </a:ext>
            </a:extLst>
          </p:cNvPr>
          <p:cNvSpPr/>
          <p:nvPr/>
        </p:nvSpPr>
        <p:spPr>
          <a:xfrm>
            <a:off x="2830665" y="972343"/>
            <a:ext cx="6162264" cy="70788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E594E7-414B-4195-BA13-DFDCD40E3DD4}"/>
              </a:ext>
            </a:extLst>
          </p:cNvPr>
          <p:cNvSpPr/>
          <p:nvPr/>
        </p:nvSpPr>
        <p:spPr>
          <a:xfrm>
            <a:off x="4755856" y="2677983"/>
            <a:ext cx="426719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109845" y="373618"/>
            <a:ext cx="3657600" cy="4484131"/>
            <a:chOff x="5343282" y="1620032"/>
            <a:chExt cx="3657600" cy="4484131"/>
          </a:xfrm>
        </p:grpSpPr>
        <p:sp>
          <p:nvSpPr>
            <p:cNvPr id="8" name="TextBox 7"/>
            <p:cNvSpPr txBox="1"/>
            <p:nvPr/>
          </p:nvSpPr>
          <p:spPr>
            <a:xfrm>
              <a:off x="5343282" y="2318511"/>
              <a:ext cx="36576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সতত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হে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নদ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পড়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মোর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মনে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!</a:t>
              </a: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সতত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ভাবি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বিরলে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;</a:t>
              </a: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সতত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যেমতি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লোক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নিশার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স্বপনে</a:t>
              </a:r>
              <a:endParaRPr lang="en-US" sz="1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শোনে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মায়া-মন্ত্রধ্বনি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তব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কলকলে</a:t>
              </a:r>
              <a:endParaRPr lang="en-US" sz="1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জুড়াই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কান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ভ্রান্তির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ছলনে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!</a:t>
              </a: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বহু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দেশে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দেখিয়াছি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বহু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নদ-দলে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স্নেহের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তৃষ্ণা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মিটে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কার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জলে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দুগ্ধ-স্রোতোরূপী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জন্মভূমি-স্তনে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1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হে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?-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যত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যাবে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প্রজারূপে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রাজরূপ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সাগরে</a:t>
              </a:r>
              <a:r>
                <a:rPr lang="bn-BD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দিতে</a:t>
              </a:r>
              <a:endParaRPr lang="en-US" sz="1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বারি-রূপ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; এ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মিনতি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গাবে</a:t>
              </a:r>
              <a:endParaRPr lang="en-US" sz="1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বঙ্গজ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জনের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কানে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সখে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সখা-রীতে</a:t>
              </a:r>
              <a:endParaRPr lang="en-US" sz="1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এ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প্রবাসে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মজি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প্রেম-ভাবে</a:t>
              </a:r>
              <a:endParaRPr lang="en-US" sz="1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লইছে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তব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বঙ্গের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সংগীতে</a:t>
              </a:r>
              <a:r>
                <a:rPr lang="en-US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33374" y="1620032"/>
              <a:ext cx="2286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কপোতাক্ষ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নদ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মাইকেল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মধুসূদন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দত্ত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53265" y="514350"/>
            <a:ext cx="2590800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A4FD66-8A2B-49EC-BA00-611D5B04D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9" y="1123950"/>
            <a:ext cx="3445412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01343" y="1987849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দিতে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 এ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গাবে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বঙ্গজ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সখা-রীতে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মজি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প্রেম-ভাবে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লইছে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সংগীতে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0" y="1126075"/>
            <a:ext cx="228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126075"/>
            <a:ext cx="4648200" cy="380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663315" y="477995"/>
            <a:ext cx="181737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5378" y="2571750"/>
            <a:ext cx="98062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492" y="1245898"/>
            <a:ext cx="9470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4492" y="3760498"/>
            <a:ext cx="914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ark_night-wallpaper-1152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867" y="3530084"/>
            <a:ext cx="2514599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62" y="1113770"/>
            <a:ext cx="2675356" cy="10711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1" y="2266950"/>
            <a:ext cx="2514599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C59E34-533D-4207-837D-CD9A30D83850}"/>
              </a:ext>
            </a:extLst>
          </p:cNvPr>
          <p:cNvSpPr/>
          <p:nvPr/>
        </p:nvSpPr>
        <p:spPr>
          <a:xfrm>
            <a:off x="2667000" y="470416"/>
            <a:ext cx="342433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2DCC1-6B07-41E5-ADCD-B86DD3065356}"/>
              </a:ext>
            </a:extLst>
          </p:cNvPr>
          <p:cNvSpPr/>
          <p:nvPr/>
        </p:nvSpPr>
        <p:spPr>
          <a:xfrm>
            <a:off x="6650556" y="1245897"/>
            <a:ext cx="9476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277960-F7C5-4D95-BA9F-CCEF8608C6AC}"/>
              </a:ext>
            </a:extLst>
          </p:cNvPr>
          <p:cNvSpPr/>
          <p:nvPr/>
        </p:nvSpPr>
        <p:spPr>
          <a:xfrm>
            <a:off x="5797022" y="2571750"/>
            <a:ext cx="26244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নিরিবিলিতে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AC936-CD9D-44C8-AF4C-5F78EBC93111}"/>
              </a:ext>
            </a:extLst>
          </p:cNvPr>
          <p:cNvSpPr/>
          <p:nvPr/>
        </p:nvSpPr>
        <p:spPr>
          <a:xfrm>
            <a:off x="6650556" y="3760497"/>
            <a:ext cx="94769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3757" y="1359444"/>
            <a:ext cx="76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457" y="2571750"/>
            <a:ext cx="99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wr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731" y="1099382"/>
            <a:ext cx="2590799" cy="110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drops-of-water-578897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6378" y="2331530"/>
            <a:ext cx="2590799" cy="97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358038" y="471545"/>
            <a:ext cx="395529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738205"/>
            <a:ext cx="147501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615311"/>
            <a:ext cx="2422977" cy="1094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CE3737-44DD-4132-B4F2-D579725A8DAB}"/>
              </a:ext>
            </a:extLst>
          </p:cNvPr>
          <p:cNvSpPr/>
          <p:nvPr/>
        </p:nvSpPr>
        <p:spPr>
          <a:xfrm>
            <a:off x="6115812" y="1359444"/>
            <a:ext cx="80983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A85A77-9C6E-48CC-85F3-B8618E0DF890}"/>
              </a:ext>
            </a:extLst>
          </p:cNvPr>
          <p:cNvSpPr/>
          <p:nvPr/>
        </p:nvSpPr>
        <p:spPr>
          <a:xfrm>
            <a:off x="6115812" y="2510195"/>
            <a:ext cx="96693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1966E-BE6B-4205-9036-3C885D6915AA}"/>
              </a:ext>
            </a:extLst>
          </p:cNvPr>
          <p:cNvSpPr/>
          <p:nvPr/>
        </p:nvSpPr>
        <p:spPr>
          <a:xfrm>
            <a:off x="5715000" y="3747175"/>
            <a:ext cx="286872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চৌদ্দ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ভাবসংহত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8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465617"/>
            <a:ext cx="3048000" cy="5143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3867150"/>
            <a:ext cx="5791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৩টি নতুন বাক্য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1043153"/>
            <a:ext cx="8382000" cy="2747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74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384506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276480"/>
            <a:ext cx="3124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ফ্রান্সে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3314640"/>
            <a:ext cx="2514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ভাবছে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34806"/>
            <a:ext cx="3200400" cy="202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36118"/>
            <a:ext cx="3581400" cy="202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3390900" y="491454"/>
            <a:ext cx="2438400" cy="5143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3639154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যেমতি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নিশার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স্বপনে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মায়া-মন্ত্রধ্বনি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কলকলে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জুড়াই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ভ্রান্তির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ছলনে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153566"/>
            <a:ext cx="830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মন্ত্রধ্বনি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কবিও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ফ্রান্সে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কলকল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6514"/>
            <a:ext cx="3048000" cy="1999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3886" y="971181"/>
            <a:ext cx="3352800" cy="2024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65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3700" y="3790950"/>
            <a:ext cx="323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দেখিয়াছি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নদ-দলে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মিটে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দুগ্ধ-স্রোতোরূপী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জন্মভূমি-স্তনে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684" y="3028950"/>
            <a:ext cx="40005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স্নেহডোরে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বেঁধেছে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potakkho n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66750"/>
            <a:ext cx="3810000" cy="2182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4953000" y="3028950"/>
            <a:ext cx="3886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জলকে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দুগ্ধ-স্রোতোরূপী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pic>
        <p:nvPicPr>
          <p:cNvPr id="6" name="Picture 5" descr="uni1754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76" y="726088"/>
            <a:ext cx="3648117" cy="2063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2314" y="348615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দিতে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গাবে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14601"/>
            <a:ext cx="3276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সংশয়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2495550"/>
            <a:ext cx="3276600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সাগরকে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কবিও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6" name="Picture 5" descr="se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15710"/>
            <a:ext cx="3429000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515711"/>
            <a:ext cx="3200400" cy="1827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600451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বঙ্গজ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সখা-রীতে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মজি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প্রেম-ভাবে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লইছে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সংগীতে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696528"/>
            <a:ext cx="670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বঙ্গবাসীদের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বিনয়ের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স্বদেশকে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তাকেও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বঙ্গবাসীরা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07" y="671681"/>
            <a:ext cx="3200400" cy="1857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12" y="671681"/>
            <a:ext cx="3013705" cy="1887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2770325"/>
            <a:ext cx="6781800" cy="1858825"/>
            <a:chOff x="1831800" y="2762645"/>
            <a:chExt cx="6475500" cy="2171305"/>
          </a:xfrm>
        </p:grpSpPr>
        <p:sp>
          <p:nvSpPr>
            <p:cNvPr id="6" name="TextBox 5"/>
            <p:cNvSpPr txBox="1"/>
            <p:nvPr/>
          </p:nvSpPr>
          <p:spPr>
            <a:xfrm>
              <a:off x="4497300" y="3001911"/>
              <a:ext cx="38100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spc="50" dirty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algn="ctr"/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বাংলা প্রথম পত্র</a:t>
              </a:r>
            </a:p>
            <a:p>
              <a:pPr algn="ctr"/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 মিনিট</a:t>
              </a:r>
              <a:endPara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00" y="2762645"/>
              <a:ext cx="1746600" cy="21713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01ED89B-BDC8-427F-9DF2-FD50130F3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2" y="488212"/>
            <a:ext cx="1746601" cy="22453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20059D-A849-4655-846E-E032A461726A}"/>
              </a:ext>
            </a:extLst>
          </p:cNvPr>
          <p:cNvSpPr/>
          <p:nvPr/>
        </p:nvSpPr>
        <p:spPr>
          <a:xfrm>
            <a:off x="4038600" y="381603"/>
            <a:ext cx="48484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আই ডি- ২৬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১১৫</a:t>
            </a:r>
          </a:p>
          <a:p>
            <a:pPr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০১৭১৯১৬৫৪১৬</a:t>
            </a:r>
          </a:p>
          <a:p>
            <a:pPr algn="ctr">
              <a:buNone/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ইমেইলঃmarufabegumliza@gmail.com</a:t>
            </a:r>
          </a:p>
          <a:p>
            <a:pPr algn="ctr">
              <a:buNone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9951AE1-DEBA-4D11-A0A7-8DF2DA57D868}"/>
              </a:ext>
            </a:extLst>
          </p:cNvPr>
          <p:cNvSpPr/>
          <p:nvPr/>
        </p:nvSpPr>
        <p:spPr>
          <a:xfrm>
            <a:off x="2362200" y="580179"/>
            <a:ext cx="2362200" cy="1692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3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900" y="3333750"/>
            <a:ext cx="54102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-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6900" y="1914659"/>
            <a:ext cx="54102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solidFill>
                  <a:srgbClr val="002060"/>
                </a:solidFill>
                <a:latin typeface="MS Reference Sans Serif" panose="020B0604030504040204" pitchFamily="34" charset="0"/>
                <a:cs typeface="NikoshBAN" pitchFamily="2" charset="0"/>
              </a:rPr>
              <a:t>দুগ্ধ-স্রোতোরূপী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জন্মভূমি-স্তনে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।”-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7D3E1-6166-4BEF-82FC-D4564454A51A}"/>
              </a:ext>
            </a:extLst>
          </p:cNvPr>
          <p:cNvSpPr txBox="1"/>
          <p:nvPr/>
        </p:nvSpPr>
        <p:spPr>
          <a:xfrm>
            <a:off x="3886200" y="607219"/>
            <a:ext cx="1752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478" y="503307"/>
            <a:ext cx="220904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704053"/>
            <a:ext cx="683392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“কপোতাক্ষ নদ”কবিতা অবলম্বনে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যে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ফুটে উঠেছে 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4" name="Picture 3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333911"/>
            <a:ext cx="5715000" cy="22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-garden-colorful-colourf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9550"/>
            <a:ext cx="86868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885950" y="2519916"/>
            <a:ext cx="5372100" cy="221599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6605" y="3399139"/>
            <a:ext cx="27432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6605" y="742950"/>
            <a:ext cx="3200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076978"/>
              </p:ext>
            </p:extLst>
          </p:nvPr>
        </p:nvGraphicFramePr>
        <p:xfrm>
          <a:off x="4100513" y="2351088"/>
          <a:ext cx="9445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ackager Shell Object" showAsIcon="1" r:id="rId3" imgW="944640" imgH="440280" progId="Package">
                  <p:embed/>
                </p:oleObj>
              </mc:Choice>
              <mc:Fallback>
                <p:oleObj name="Packager Shell Object" showAsIcon="1" r:id="rId3" imgW="9446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0513" y="2351088"/>
                        <a:ext cx="94456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2550"/>
            <a:ext cx="7924800" cy="3200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0F3986-22C2-42E5-8B86-F051D51F5453}"/>
              </a:ext>
            </a:extLst>
          </p:cNvPr>
          <p:cNvSpPr/>
          <p:nvPr/>
        </p:nvSpPr>
        <p:spPr>
          <a:xfrm>
            <a:off x="2504010" y="590550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AE84FC-FEAA-4999-908C-5AC5F5D98928}"/>
              </a:ext>
            </a:extLst>
          </p:cNvPr>
          <p:cNvSpPr/>
          <p:nvPr/>
        </p:nvSpPr>
        <p:spPr>
          <a:xfrm>
            <a:off x="3338874" y="553819"/>
            <a:ext cx="271260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9E928-9AE5-45DB-AC8C-5E9ED3D07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561" y="1461760"/>
            <a:ext cx="232954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628C5F-D0B5-45A6-B4D7-564D63429507}"/>
              </a:ext>
            </a:extLst>
          </p:cNvPr>
          <p:cNvSpPr/>
          <p:nvPr/>
        </p:nvSpPr>
        <p:spPr>
          <a:xfrm>
            <a:off x="3358367" y="3681740"/>
            <a:ext cx="2569934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4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6037" y="1420514"/>
            <a:ext cx="6324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2040301"/>
            <a:ext cx="6324600" cy="2246769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দত্তের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শুদ্ধরূপে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বাক্য গঠণ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9806" y="357191"/>
            <a:ext cx="147829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21869" y="482888"/>
            <a:ext cx="1866900" cy="20005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১৮২৪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সাগরদাঁড়ি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9177" y="2560321"/>
            <a:ext cx="18669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455" y="524044"/>
            <a:ext cx="2725955" cy="330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019177" y="3345092"/>
            <a:ext cx="1866900" cy="12618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ধর্মান্তর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১৮৪২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খ্রিস্টধর্ম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9832" y="2386692"/>
            <a:ext cx="1834243" cy="89255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কীর্তি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মেঘনাদ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বধ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কাব্য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7175" y="503633"/>
            <a:ext cx="18669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অমিত্রাক্ষর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সনেটের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প্রবর্তক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3883" y="3346421"/>
            <a:ext cx="1866900" cy="12618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পরলোকগমন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১৮৭৩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62" y="4034681"/>
            <a:ext cx="286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25077" y="441780"/>
            <a:ext cx="19050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তিলোত্তমাসম্ভব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বীরাঙ্গনা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ব্রজাঙ্গনা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কবিতাবলি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7114" y="848773"/>
            <a:ext cx="1981200" cy="2954705"/>
            <a:chOff x="511713" y="1352550"/>
            <a:chExt cx="1981200" cy="2590800"/>
          </a:xfrm>
        </p:grpSpPr>
        <p:grpSp>
          <p:nvGrpSpPr>
            <p:cNvPr id="6" name="Group 5"/>
            <p:cNvGrpSpPr/>
            <p:nvPr/>
          </p:nvGrpSpPr>
          <p:grpSpPr>
            <a:xfrm>
              <a:off x="511713" y="1352550"/>
              <a:ext cx="1981200" cy="2590800"/>
              <a:chOff x="511713" y="742950"/>
              <a:chExt cx="1981200" cy="2590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11713" y="742950"/>
                <a:ext cx="1981200" cy="25908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90599" y="1834307"/>
                <a:ext cx="950853" cy="103173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609600" y="919452"/>
                <a:ext cx="1752599" cy="43309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মাইকেল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মধুসূদন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দত্তের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1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111821" y="2038350"/>
              <a:ext cx="7809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গ্রন্থাবলি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11954" y="2091938"/>
            <a:ext cx="1371600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কৃষ্ণকুমারী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শর্মিষ্ঠা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পদ্মাবতী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2086" y="3434320"/>
            <a:ext cx="1981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প্রহসন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একেই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বুড়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সালিকের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ঘাড়ে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রোঁ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79260DB-0B52-4059-AAFA-C772BDDCBF27}"/>
              </a:ext>
            </a:extLst>
          </p:cNvPr>
          <p:cNvSpPr/>
          <p:nvPr/>
        </p:nvSpPr>
        <p:spPr>
          <a:xfrm>
            <a:off x="2743200" y="1490341"/>
            <a:ext cx="47888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30F279B-CE10-4CAF-9605-36264D942FE0}"/>
              </a:ext>
            </a:extLst>
          </p:cNvPr>
          <p:cNvSpPr/>
          <p:nvPr/>
        </p:nvSpPr>
        <p:spPr>
          <a:xfrm>
            <a:off x="2973783" y="2628137"/>
            <a:ext cx="2514600" cy="571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2D9ADAE-BE95-4821-B2BE-3210D67BD169}"/>
              </a:ext>
            </a:extLst>
          </p:cNvPr>
          <p:cNvSpPr/>
          <p:nvPr/>
        </p:nvSpPr>
        <p:spPr>
          <a:xfrm>
            <a:off x="2895600" y="379095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521553"/>
            <a:ext cx="3048000" cy="361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3790950"/>
            <a:ext cx="6096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arenR"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1047750"/>
            <a:ext cx="8077200" cy="2409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890</TotalTime>
  <Words>667</Words>
  <Application>Microsoft Office PowerPoint</Application>
  <PresentationFormat>On-screen Show (16:9)</PresentationFormat>
  <Paragraphs>138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Garamond</vt:lpstr>
      <vt:lpstr>MS Reference Sans Serif</vt:lpstr>
      <vt:lpstr>NikoshBAN</vt:lpstr>
      <vt:lpstr>Wingdings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src</cp:lastModifiedBy>
  <cp:revision>241</cp:revision>
  <dcterms:created xsi:type="dcterms:W3CDTF">2006-08-16T00:00:00Z</dcterms:created>
  <dcterms:modified xsi:type="dcterms:W3CDTF">2020-07-19T04:28:25Z</dcterms:modified>
</cp:coreProperties>
</file>