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9"/>
  </p:notesMasterIdLst>
  <p:sldIdLst>
    <p:sldId id="284" r:id="rId2"/>
    <p:sldId id="318" r:id="rId3"/>
    <p:sldId id="278" r:id="rId4"/>
    <p:sldId id="301" r:id="rId5"/>
    <p:sldId id="314" r:id="rId6"/>
    <p:sldId id="310" r:id="rId7"/>
    <p:sldId id="283" r:id="rId8"/>
    <p:sldId id="296" r:id="rId9"/>
    <p:sldId id="319" r:id="rId10"/>
    <p:sldId id="320" r:id="rId11"/>
    <p:sldId id="321" r:id="rId12"/>
    <p:sldId id="279" r:id="rId13"/>
    <p:sldId id="264" r:id="rId14"/>
    <p:sldId id="302" r:id="rId15"/>
    <p:sldId id="298" r:id="rId16"/>
    <p:sldId id="266" r:id="rId17"/>
    <p:sldId id="282" r:id="rId18"/>
    <p:sldId id="308" r:id="rId19"/>
    <p:sldId id="304" r:id="rId20"/>
    <p:sldId id="287" r:id="rId21"/>
    <p:sldId id="313" r:id="rId22"/>
    <p:sldId id="309" r:id="rId23"/>
    <p:sldId id="289" r:id="rId24"/>
    <p:sldId id="299" r:id="rId25"/>
    <p:sldId id="293" r:id="rId26"/>
    <p:sldId id="291" r:id="rId27"/>
    <p:sldId id="31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c" initials="s" lastIdx="3" clrIdx="0">
    <p:extLst>
      <p:ext uri="{19B8F6BF-5375-455C-9EA6-DF929625EA0E}">
        <p15:presenceInfo xmlns:p15="http://schemas.microsoft.com/office/powerpoint/2012/main" userId="sr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333333"/>
    <a:srgbClr val="FFCC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C3FE-E0D1-4500-B4FC-EFBF67653F7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F8499-D5BB-4DE1-8E86-B374390D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8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8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6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9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4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0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7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5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5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6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8B27902-FEF9-46B4-B148-ADF6195BBFB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7659" y="1758333"/>
            <a:ext cx="5579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98208-AF6F-414D-B0A8-0F61855924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1" y="3469676"/>
            <a:ext cx="10999304" cy="33883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ABFF3B-698E-43F9-ACE5-815396A1A6FC}"/>
              </a:ext>
            </a:extLst>
          </p:cNvPr>
          <p:cNvSpPr/>
          <p:nvPr/>
        </p:nvSpPr>
        <p:spPr>
          <a:xfrm>
            <a:off x="557591" y="267836"/>
            <a:ext cx="11104322" cy="1107996"/>
          </a:xfrm>
          <a:prstGeom prst="rect">
            <a:avLst/>
          </a:prstGeom>
          <a:solidFill>
            <a:srgbClr val="0070C0"/>
          </a:solidFill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A4C7B-0E14-4DD5-A463-1FD13E5336E8}"/>
              </a:ext>
            </a:extLst>
          </p:cNvPr>
          <p:cNvSpPr/>
          <p:nvPr/>
        </p:nvSpPr>
        <p:spPr>
          <a:xfrm>
            <a:off x="557591" y="1484997"/>
            <a:ext cx="97393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9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9BB5A-A640-4E1D-8350-63A8B78DF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70" y="1162898"/>
            <a:ext cx="10592973" cy="52838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59C914-F295-4DD2-AB9C-2E6A294149C5}"/>
              </a:ext>
            </a:extLst>
          </p:cNvPr>
          <p:cNvSpPr/>
          <p:nvPr/>
        </p:nvSpPr>
        <p:spPr>
          <a:xfrm>
            <a:off x="4846630" y="185531"/>
            <a:ext cx="2773369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535989-D7E8-493E-9320-07B5F85674C3}"/>
              </a:ext>
            </a:extLst>
          </p:cNvPr>
          <p:cNvSpPr/>
          <p:nvPr/>
        </p:nvSpPr>
        <p:spPr>
          <a:xfrm>
            <a:off x="5207433" y="734993"/>
            <a:ext cx="144462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D6466-4FCC-48B9-BDC5-DD51629E863F}"/>
              </a:ext>
            </a:extLst>
          </p:cNvPr>
          <p:cNvSpPr txBox="1"/>
          <p:nvPr/>
        </p:nvSpPr>
        <p:spPr>
          <a:xfrm>
            <a:off x="1910835" y="2054431"/>
            <a:ext cx="203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9A1E9-08D6-4816-8435-214F8220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9000"/>
          <a:stretch/>
        </p:blipFill>
        <p:spPr>
          <a:xfrm>
            <a:off x="3941516" y="1718635"/>
            <a:ext cx="1265917" cy="1166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50ABC-5DF2-4B89-96AE-B1C7AAAE32C8}"/>
              </a:ext>
            </a:extLst>
          </p:cNvPr>
          <p:cNvSpPr txBox="1"/>
          <p:nvPr/>
        </p:nvSpPr>
        <p:spPr>
          <a:xfrm>
            <a:off x="6040686" y="217734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যিনি দৌড়ান, এখানে ‘ডাক হরকরা’ অর্থে ব্যবহৃত হয়েছে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0934D-2472-43CC-8EE6-FC9F9FF352BD}"/>
              </a:ext>
            </a:extLst>
          </p:cNvPr>
          <p:cNvSpPr txBox="1"/>
          <p:nvPr/>
        </p:nvSpPr>
        <p:spPr>
          <a:xfrm>
            <a:off x="1910835" y="3429000"/>
            <a:ext cx="113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76C0D-5C4C-40EE-99A0-7EAE71E0F0D5}"/>
              </a:ext>
            </a:extLst>
          </p:cNvPr>
          <p:cNvSpPr txBox="1"/>
          <p:nvPr/>
        </p:nvSpPr>
        <p:spPr>
          <a:xfrm>
            <a:off x="4179434" y="3254558"/>
            <a:ext cx="966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71BF5-49CC-4A6E-8EAD-798E53171F91}"/>
              </a:ext>
            </a:extLst>
          </p:cNvPr>
          <p:cNvSpPr txBox="1"/>
          <p:nvPr/>
        </p:nvSpPr>
        <p:spPr>
          <a:xfrm>
            <a:off x="6234545" y="3560618"/>
            <a:ext cx="451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যাকে নিবারণ করা যায় না।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87BB6B-E8D3-4D70-B32D-FAAB5FC3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312" y="4268504"/>
            <a:ext cx="1058000" cy="13639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BA4371-05FB-457E-8057-61FE87237ED6}"/>
              </a:ext>
            </a:extLst>
          </p:cNvPr>
          <p:cNvSpPr txBox="1"/>
          <p:nvPr/>
        </p:nvSpPr>
        <p:spPr>
          <a:xfrm>
            <a:off x="1910835" y="4724400"/>
            <a:ext cx="113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লণ্ঠন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B8DDB-925B-4BC1-9D90-BE94CE0ED890}"/>
              </a:ext>
            </a:extLst>
          </p:cNvPr>
          <p:cNvSpPr txBox="1"/>
          <p:nvPr/>
        </p:nvSpPr>
        <p:spPr>
          <a:xfrm>
            <a:off x="6652059" y="4627418"/>
            <a:ext cx="2325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হারিকেন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889" y="1838971"/>
            <a:ext cx="7049514" cy="34163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ছুটছে তাই ঝুমঝুম ঘন্টা বাজছে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ছুটেছে খবরের বোঝা হাতে,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 রানার!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 পথে পথে কোনো নিষেধ জানে না মানার,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 থেকে ছোটে রানার-  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নিয়েছে সে নতুন খবর আনার।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28285" t="28892" r="34846" b="12505"/>
          <a:stretch/>
        </p:blipFill>
        <p:spPr>
          <a:xfrm>
            <a:off x="7293926" y="1949597"/>
            <a:ext cx="4267185" cy="348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201705" y="215153"/>
            <a:ext cx="11793071" cy="9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5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cmpd="tri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63" y="1418022"/>
            <a:ext cx="7487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জানা-অজানা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 আজ তার কাঁধে,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বোঝাই জাহাজ রানার চলেছে চিঠি আর সংবাদে;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 বুঝি ভোর হয় হয়,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জোরে, আরো জোরে, এ রানার দুর্বার দুর্জয়।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জীবনের স্বপ্নের পিছে স’রে যায় বন,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পথ, আরো পথ-বুঝি হয় লাল ও পূর্ব কোণ।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44" y="3765176"/>
            <a:ext cx="3749040" cy="266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4" y="1438834"/>
            <a:ext cx="3738281" cy="235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349624" y="349624"/>
            <a:ext cx="11470342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5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cmpd="tri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35" y="1885142"/>
            <a:ext cx="7633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 রাতের তারারা, আকাশ মিটমিট করে চায়;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করে এ রানার সবেগে হরিণের মতো যায়!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গ্রাম কত পথ সরে সরে-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 রানার যাবেই পৌঁছে ভোরে;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লণ্ঠন করে ঠনঠন, জোনাকিরা দেয় আলো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মাভৈঃ রানার! এখানো রাতের কালো।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5" y="3722592"/>
            <a:ext cx="4465544" cy="230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95" y="1464958"/>
            <a:ext cx="4495800" cy="2261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450" t="11686" r="2560" b="26878"/>
          <a:stretch/>
        </p:blipFill>
        <p:spPr>
          <a:xfrm>
            <a:off x="363070" y="363070"/>
            <a:ext cx="11470342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2423" y="808457"/>
            <a:ext cx="296174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5B5990-A2F6-48BE-A307-04F2A50EB8C5}"/>
              </a:ext>
            </a:extLst>
          </p:cNvPr>
          <p:cNvSpPr/>
          <p:nvPr/>
        </p:nvSpPr>
        <p:spPr>
          <a:xfrm>
            <a:off x="1152526" y="2591731"/>
            <a:ext cx="596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দিগন্ত থেকে দিগন্তে কে ছুটে যায়? </a:t>
            </a:r>
            <a:endParaRPr lang="bn-BD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51794-821A-48D7-BD81-6162B13F25ED}"/>
              </a:ext>
            </a:extLst>
          </p:cNvPr>
          <p:cNvSpPr/>
          <p:nvPr/>
        </p:nvSpPr>
        <p:spPr>
          <a:xfrm>
            <a:off x="1152526" y="3813802"/>
            <a:ext cx="5309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রানার কীসের বেগে পথ চলে?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89F9D-618B-48FD-A497-B88FD122398C}"/>
              </a:ext>
            </a:extLst>
          </p:cNvPr>
          <p:cNvSpPr/>
          <p:nvPr/>
        </p:nvSpPr>
        <p:spPr>
          <a:xfrm>
            <a:off x="1152526" y="5082891"/>
            <a:ext cx="515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শহরে রানার কখন যাবেই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492AC-C611-41B5-AF6C-F1F48466928D}"/>
              </a:ext>
            </a:extLst>
          </p:cNvPr>
          <p:cNvSpPr txBox="1"/>
          <p:nvPr/>
        </p:nvSpPr>
        <p:spPr>
          <a:xfrm>
            <a:off x="7447414" y="2591731"/>
            <a:ext cx="247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রানার।</a:t>
            </a:r>
            <a:r>
              <a:rPr lang="bn-BD" sz="4000" dirty="0"/>
              <a:t> 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ED6BF-57F8-47E8-94F3-3BD0FA6DB5E3}"/>
              </a:ext>
            </a:extLst>
          </p:cNvPr>
          <p:cNvSpPr/>
          <p:nvPr/>
        </p:nvSpPr>
        <p:spPr>
          <a:xfrm>
            <a:off x="7493173" y="3617604"/>
            <a:ext cx="3470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হরিণের বেগে।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C4762-C623-4B70-8BD9-04B96F80A545}"/>
              </a:ext>
            </a:extLst>
          </p:cNvPr>
          <p:cNvSpPr/>
          <p:nvPr/>
        </p:nvSpPr>
        <p:spPr>
          <a:xfrm>
            <a:off x="7493173" y="5082891"/>
            <a:ext cx="2696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ভোরে।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25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95" y="2179284"/>
            <a:ext cx="8200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 জীবনের বহু বছরকে পিছু ফেলে,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বোঝা ক্ষুধিত রানার পৌঁছে দিয়েছে ‘মেলে’।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ক্লান্তবাস ছুঁটেছে আকাশ, মাটি ভিজে গেছে ঘামে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সব রাত্রিকে ওরা কিনেছে অল্প দামে।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দুঃখে, বহু বেদনায়, অভিমানে, অনুরাগে,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তার প্রিয়া একা শয্যায় বিনিদ্র রাত জাগে।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62" y="1274667"/>
            <a:ext cx="3507721" cy="2450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82" y="3708867"/>
            <a:ext cx="3520048" cy="2448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188259" y="215154"/>
            <a:ext cx="11860306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8524" y="3711455"/>
            <a:ext cx="7671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বোঝা টানার দিন কবে শেষ হবে?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শেষ হয়ে সূর্য উঠবে কবে?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ঘরেতে অভাব; পৃথিবীটা তাই মনে হয় কালো ধোঁয়া,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33" y="1290919"/>
            <a:ext cx="4329673" cy="2538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69" y="1304363"/>
            <a:ext cx="4512330" cy="2541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174811" y="228600"/>
            <a:ext cx="11873754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3782" y="4357403"/>
            <a:ext cx="7671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পিঠেতে টাকার বোঝা, তবু এই টাকাকে যাবে না ছোঁয়া,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নির্জন, পথে কত ভয়, তবুও রানার ছোটে,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দস্যুর ভয়, তারে চেয়ে ভয় কখন সূর্য  ওঠে।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83" y="1113022"/>
            <a:ext cx="7671626" cy="313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50" t="11686" r="2560" b="26878"/>
          <a:stretch/>
        </p:blipFill>
        <p:spPr>
          <a:xfrm>
            <a:off x="201706" y="215154"/>
            <a:ext cx="11806518" cy="7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52" y="771793"/>
            <a:ext cx="2699715" cy="248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42" y="766482"/>
            <a:ext cx="2715644" cy="2485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12" y="791291"/>
            <a:ext cx="2690981" cy="253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460" y="807991"/>
            <a:ext cx="2694609" cy="251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2450" t="11686" r="2560" b="26878"/>
          <a:stretch/>
        </p:blipFill>
        <p:spPr>
          <a:xfrm>
            <a:off x="147918" y="201707"/>
            <a:ext cx="11887200" cy="712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407" y="3147863"/>
            <a:ext cx="802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চিঠি লেখে লোকে-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সুখে, প্রেমে, আবেগে, স্মৃতিতে, কত দুঃখে ও শোকে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দুঃখে চিঠি পড়বে না জানি কেউ কোনো দিনও,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জীবেনের দুঃখ কেবল জানবে পথের তৃণ,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দুঃখের কথা জানবে না শহরে ও গ্রামে,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কথা ঢাকা পড়ে থাকবেই কালো রাত্রির খামে।</a:t>
            </a:r>
          </a:p>
        </p:txBody>
      </p:sp>
    </p:spTree>
    <p:extLst>
      <p:ext uri="{BB962C8B-B14F-4D97-AF65-F5344CB8AC3E}">
        <p14:creationId xmlns:p14="http://schemas.microsoft.com/office/powerpoint/2010/main" val="75744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505073" y="2348336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00B19-4C9D-48E3-8E92-D2870A9BD546}"/>
              </a:ext>
            </a:extLst>
          </p:cNvPr>
          <p:cNvSpPr txBox="1"/>
          <p:nvPr/>
        </p:nvSpPr>
        <p:spPr>
          <a:xfrm>
            <a:off x="7213705" y="3280581"/>
            <a:ext cx="3757347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বাংলা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শ্রেণীঃ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নবম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1৯/07/2020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খ্রিঃ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EBBCD-8AE5-416A-90C0-4477C45971B0}"/>
              </a:ext>
            </a:extLst>
          </p:cNvPr>
          <p:cNvSpPr txBox="1"/>
          <p:nvPr/>
        </p:nvSpPr>
        <p:spPr>
          <a:xfrm>
            <a:off x="5077326" y="412843"/>
            <a:ext cx="285549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9CE4E-14E8-4725-B378-14BF1028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15" y="797564"/>
            <a:ext cx="2985052" cy="2483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1220948" y="3711468"/>
            <a:ext cx="5083827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AF1D2-7914-4E25-899C-C7C0F264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79" y="999734"/>
            <a:ext cx="1844040" cy="1966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194" y="3807355"/>
            <a:ext cx="7250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দরদে তারার চোখ কাঁপে মিটিমিটি,- </a:t>
            </a:r>
          </a:p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এ-কে যে ভোরের আকাশ পাঠাবে সহানুভূতির চিঠি- </a:t>
            </a:r>
          </a:p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কী হবে এ বোঝা বয়ে? </a:t>
            </a:r>
          </a:p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হবে ক্ষুধার ক্লান্তিতে ক্ষয়ে ক্ষয়ে?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840443"/>
            <a:ext cx="6067425" cy="2991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450" t="11686" r="2560" b="26878"/>
          <a:stretch/>
        </p:blipFill>
        <p:spPr>
          <a:xfrm>
            <a:off x="188258" y="215154"/>
            <a:ext cx="11806517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345503"/>
            <a:ext cx="30618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879" y="1408181"/>
            <a:ext cx="9994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রানারের আপেক্ষায় কে একা শয্যায় বিনিদ্র রাত জাগে থাকে?</a:t>
            </a:r>
          </a:p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জীবনের দুঃখ জানবে কারা? 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রানারের চলার পথে কে আলো দেয়?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44" y="3279240"/>
            <a:ext cx="8108383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9537" y="4391896"/>
            <a:ext cx="7619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ভোর তো হয়েছে- আকাশ হয়েছে লাল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স্পর্শ কবে কেটে যাবে এই দুঃখের কাল?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! গ্রামের রানার!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84" y="961462"/>
            <a:ext cx="610552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03" y="216541"/>
            <a:ext cx="11834268" cy="8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4876799" y="3400925"/>
            <a:ext cx="2372413" cy="1774390"/>
          </a:xfrm>
          <a:prstGeom prst="arc">
            <a:avLst>
              <a:gd name="adj1" fmla="val 11841268"/>
              <a:gd name="adj2" fmla="val 21076925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Arc 3"/>
          <p:cNvSpPr/>
          <p:nvPr/>
        </p:nvSpPr>
        <p:spPr>
          <a:xfrm>
            <a:off x="2288107" y="3567418"/>
            <a:ext cx="2850132" cy="1315453"/>
          </a:xfrm>
          <a:prstGeom prst="arc">
            <a:avLst>
              <a:gd name="adj1" fmla="val 11571569"/>
              <a:gd name="adj2" fmla="val 2073719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68" y="836635"/>
            <a:ext cx="61405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হয়েছে নতুন খবর আনার;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শপথের চিঠি নিয়ে চলো আজ 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ভীরুতা পিছনে ফেলে-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 দাও এ নতুন খবর,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অগ্রগতির ‘মেলে’,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দেবে বুঝি প্রভাত এখুনি-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নেই, দেরি নেই আর,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 চলো, ছুটে চলো, আর বেগে </a:t>
            </a:r>
          </a:p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দুর্দম, হে রানার।।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11" y="1374400"/>
            <a:ext cx="5008031" cy="3990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50" t="11686" r="2560" b="26878"/>
          <a:stretch/>
        </p:blipFill>
        <p:spPr>
          <a:xfrm>
            <a:off x="201705" y="215154"/>
            <a:ext cx="11819965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8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9950825">
            <a:off x="4332826" y="2202872"/>
            <a:ext cx="530119" cy="34579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4377" y="426083"/>
            <a:ext cx="387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SutonnyMJ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014" y="2371910"/>
            <a:ext cx="10424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রানার কবিতাটি কবি কাদের উর্দ্দেশ্যে লিখেছেন?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শ্রমজীবী বলতে কী বোঝ?</a:t>
            </a:r>
            <a:endParaRPr lang="en-US" sz="40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রানার-এর চারিত্রিক বৈশিষ্ট্যগুলো কি কি?</a:t>
            </a:r>
          </a:p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রানারের চলার পথে কোন কোন বিপদের মুখোমুখি হয়?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18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9" y="529448"/>
            <a:ext cx="420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উত্তরপত্র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4037" y="1658472"/>
            <a:ext cx="9489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উত্তর ঠিক আছে কিনা, মিলিয়ে নিই।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শ্রমজীবী মানুষ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যারা শারীরিক পরিশ্রম মাধ্যমে জীবিকা অর্জন করে।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রানার একজন দায়িত্ববান সৎ ও কর্মনিষ্ঠ ব্যক্তি।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রানারের চলার পথে অন্ধকার, ক্লান্তি, ক্ষুধা,দস্যুর, দুর্গম পথ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ও দুর্যোগপুর্ণ আবহাওয়া।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38" y="249766"/>
            <a:ext cx="5227610" cy="1572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4581" y="259479"/>
            <a:ext cx="4682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D3308-B317-4B4D-B304-6C612642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22" y="1761014"/>
            <a:ext cx="9670133" cy="274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0FB5A9-2A5E-45DD-845E-1BEA1049A978}"/>
              </a:ext>
            </a:extLst>
          </p:cNvPr>
          <p:cNvSpPr/>
          <p:nvPr/>
        </p:nvSpPr>
        <p:spPr>
          <a:xfrm>
            <a:off x="1531268" y="4902523"/>
            <a:ext cx="9150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শ্রমজীবি মানুষের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8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662" y="256784"/>
            <a:ext cx="5724640" cy="1810669"/>
          </a:xfrm>
          <a:prstGeom prst="rect">
            <a:avLst/>
          </a:prstGeom>
        </p:spPr>
      </p:pic>
      <p:pic>
        <p:nvPicPr>
          <p:cNvPr id="4" name="Content Placeholder 13" descr="EMAGE MARUFA -D.jpg">
            <a:extLst>
              <a:ext uri="{FF2B5EF4-FFF2-40B4-BE49-F238E27FC236}">
                <a16:creationId xmlns:a16="http://schemas.microsoft.com/office/drawing/2014/main" id="{D04958CB-88C2-4592-857D-FCCA10633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32" y="2067453"/>
            <a:ext cx="10822487" cy="45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9058" y="5847054"/>
            <a:ext cx="46313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818309"/>
            <a:ext cx="5504330" cy="4762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48" y="858091"/>
            <a:ext cx="5480518" cy="47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1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114" y="1088571"/>
            <a:ext cx="4105366" cy="371565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87832" y="5466695"/>
            <a:ext cx="94468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এবং বলো শূন্যস্থানে কী হবে?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9518" y="1059541"/>
            <a:ext cx="2844805" cy="37446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8275" y="1523999"/>
            <a:ext cx="14919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67" y="1035424"/>
            <a:ext cx="4270727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205" y="163959"/>
            <a:ext cx="98835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পাঠ- </a:t>
            </a:r>
            <a:endParaRPr lang="en-US" sz="142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731" y="1308051"/>
            <a:ext cx="4769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en-US" sz="1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0B032-9CBD-411F-8386-486DE9E3B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404" y="2647121"/>
            <a:ext cx="2472190" cy="2472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F21A58-EA5C-412B-B61A-271DCE2B74A9}"/>
              </a:ext>
            </a:extLst>
          </p:cNvPr>
          <p:cNvSpPr/>
          <p:nvPr/>
        </p:nvSpPr>
        <p:spPr>
          <a:xfrm>
            <a:off x="3780429" y="5324926"/>
            <a:ext cx="303320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7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63067" y="2433873"/>
            <a:ext cx="92188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শিক্ষার্থীরা------------</a:t>
            </a:r>
            <a:r>
              <a:rPr lang="bn-IN" sz="4400" b="1" dirty="0">
                <a:latin typeface="Niagara Solid" panose="04020502070702020202" pitchFamily="82" charset="0"/>
                <a:cs typeface="SutonnyMJ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নতুন শব্দের অর্থ বলতে 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শ্রমজীবি মানুষের সামাজিক অবদান বলতে 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354" y="669254"/>
            <a:ext cx="1062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0808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0651" y="474148"/>
            <a:ext cx="4615125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8134" y="2785957"/>
            <a:ext cx="588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কাব্যগ্রস্থঃ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ঘুম নেই, ছা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পত্র, পূর্বাভাস, অভিযান, হরতাল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7962" y="4282577"/>
            <a:ext cx="43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১৩ মে ১৯৪৭ খ্রিঃ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761" y="4704170"/>
            <a:ext cx="3463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ও মাতাঃ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নিবারণচন্দ্র ভট্টাচার্য ও সুনীতি দেবী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71" y="399504"/>
            <a:ext cx="2472190" cy="2472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298" y="3013759"/>
            <a:ext cx="5090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আগষ্ট, ১৯২৬ খ্রিঃ, কলকাতার কালীঘাট, পৈতৃক নিবাস গোপালগঞ্জের কোটা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পাড়া।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1005" y="1406478"/>
            <a:ext cx="461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r>
              <a:rPr lang="en-US" sz="4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5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4377" y="426083"/>
            <a:ext cx="387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206" y="1591566"/>
            <a:ext cx="6871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সুকান্ত ভট্টাচার্য মৃত্যু কত সালে? </a:t>
            </a:r>
          </a:p>
          <a:p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দুর্বার অর্থ কী? </a:t>
            </a:r>
          </a:p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ছাড়পত্রের লেখক কে?</a:t>
            </a:r>
            <a:endParaRPr lang="en-US" sz="40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350" y="3418898"/>
            <a:ext cx="8016935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1155E-6E12-4BF4-95E6-3C6F2CEF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1551709"/>
            <a:ext cx="11184833" cy="49683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93591-7878-4F1C-A1BB-7EFE00981720}"/>
              </a:ext>
            </a:extLst>
          </p:cNvPr>
          <p:cNvSpPr/>
          <p:nvPr/>
        </p:nvSpPr>
        <p:spPr>
          <a:xfrm>
            <a:off x="4437531" y="97983"/>
            <a:ext cx="331693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3232</TotalTime>
  <Words>799</Words>
  <Application>Microsoft Office PowerPoint</Application>
  <PresentationFormat>Widescreen</PresentationFormat>
  <Paragraphs>147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Corbel</vt:lpstr>
      <vt:lpstr>Niagara Solid</vt:lpstr>
      <vt:lpstr>NikoshBAN</vt:lpstr>
      <vt:lpstr>SutonnyMJ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src</cp:lastModifiedBy>
  <cp:revision>347</cp:revision>
  <dcterms:created xsi:type="dcterms:W3CDTF">2020-03-20T09:12:56Z</dcterms:created>
  <dcterms:modified xsi:type="dcterms:W3CDTF">2020-07-19T12:57:59Z</dcterms:modified>
  <cp:contentStatus/>
</cp:coreProperties>
</file>