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0" r:id="rId2"/>
    <p:sldId id="280" r:id="rId3"/>
    <p:sldId id="296" r:id="rId4"/>
    <p:sldId id="283" r:id="rId5"/>
    <p:sldId id="262" r:id="rId6"/>
    <p:sldId id="263" r:id="rId7"/>
    <p:sldId id="284" r:id="rId8"/>
    <p:sldId id="266" r:id="rId9"/>
    <p:sldId id="269" r:id="rId10"/>
    <p:sldId id="271" r:id="rId11"/>
    <p:sldId id="272" r:id="rId12"/>
    <p:sldId id="273" r:id="rId13"/>
    <p:sldId id="276" r:id="rId14"/>
    <p:sldId id="277" r:id="rId15"/>
    <p:sldId id="279" r:id="rId16"/>
    <p:sldId id="287" r:id="rId17"/>
    <p:sldId id="294" r:id="rId18"/>
    <p:sldId id="295" r:id="rId19"/>
    <p:sldId id="290" r:id="rId20"/>
    <p:sldId id="297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0C61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2E73-06A9-4950-8139-06698BC0490B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3802-E60F-4279-9566-53955662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075B-39BF-4E52-944D-F8C34F1B33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3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1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2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0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144"/>
            <a:ext cx="9144000" cy="5019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6-06-10-31-58-084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374" cy="4428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98" y="4267200"/>
            <a:ext cx="8583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Times New Roman" pitchFamily="18" charset="0"/>
                <a:cs typeface="Times New Roman" pitchFamily="18" charset="0"/>
              </a:rPr>
              <a:t>1. What do these  packets look like ?</a:t>
            </a:r>
          </a:p>
          <a:p>
            <a:r>
              <a:rPr lang="bn-BD" sz="4000" dirty="0">
                <a:latin typeface="Times New Roman" pitchFamily="18" charset="0"/>
                <a:cs typeface="Times New Roman" pitchFamily="18" charset="0"/>
              </a:rPr>
              <a:t>2. What do we do with these packets? </a:t>
            </a:r>
          </a:p>
          <a:p>
            <a:r>
              <a:rPr lang="bn-BD" sz="4000" dirty="0">
                <a:latin typeface="Times New Roman" pitchFamily="18" charset="0"/>
                <a:cs typeface="Times New Roman" pitchFamily="18" charset="0"/>
              </a:rPr>
              <a:t>3. When do we present these to others</a:t>
            </a:r>
            <a:r>
              <a:rPr lang="bn-BD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6781800" cy="1124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New word meaning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Birthday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342900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34340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Celebrate  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438400" y="1752600"/>
            <a:ext cx="376052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19401" y="1524001"/>
            <a:ext cx="4571999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anniversary of the day on which a person was born.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438400" y="4495800"/>
            <a:ext cx="376052" cy="381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467099" y="2667000"/>
            <a:ext cx="352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438400" y="3581400"/>
            <a:ext cx="3810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19401" y="2514600"/>
            <a:ext cx="45720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extraordinary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19401" y="2514600"/>
            <a:ext cx="45720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extraordinary.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19401" y="3429000"/>
            <a:ext cx="4572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universe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95651" y="4302826"/>
            <a:ext cx="459575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observe/ share any occasion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7315200" y="1752600"/>
            <a:ext cx="352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315200" y="2743200"/>
            <a:ext cx="3810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7239000" y="3657600"/>
            <a:ext cx="376052" cy="381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7315200" y="44958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53597" y="1623951"/>
            <a:ext cx="1295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96200" y="2667000"/>
            <a:ext cx="1295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20000" y="4419600"/>
            <a:ext cx="1524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96200" y="3505200"/>
            <a:ext cx="1295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Cake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862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Wrap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6670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Gift</a:t>
            </a:r>
          </a:p>
        </p:txBody>
      </p:sp>
      <p:sp>
        <p:nvSpPr>
          <p:cNvPr id="9" name="Rectangle 8"/>
          <p:cNvSpPr/>
          <p:nvPr/>
        </p:nvSpPr>
        <p:spPr>
          <a:xfrm>
            <a:off x="-11875" y="1470561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Candle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14600" y="533400"/>
            <a:ext cx="381000" cy="457200"/>
          </a:xfrm>
          <a:prstGeom prst="rightArrow">
            <a:avLst>
              <a:gd name="adj1" fmla="val 50000"/>
              <a:gd name="adj2" fmla="val 563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14600" y="2895600"/>
            <a:ext cx="376052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14600" y="1676400"/>
            <a:ext cx="352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438400" y="4114800"/>
            <a:ext cx="352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514600" y="5105400"/>
            <a:ext cx="376052" cy="381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743200"/>
            <a:ext cx="4495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present.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95600" y="4953000"/>
            <a:ext cx="4495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pleasure.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5600" y="1447800"/>
            <a:ext cx="4495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illumination.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5600" y="381000"/>
            <a:ext cx="4495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Sweet  food made from a  mixture of flour 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95600" y="3962400"/>
            <a:ext cx="4495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typically as a covering.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315200" y="533400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391400" y="2971800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239000" y="4191000"/>
            <a:ext cx="376052" cy="381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7310252" y="1612075"/>
            <a:ext cx="304800" cy="381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315200" y="5029200"/>
            <a:ext cx="3048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20000" y="533400"/>
            <a:ext cx="152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00" y="1524000"/>
            <a:ext cx="152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00" y="2819400"/>
            <a:ext cx="152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0000" y="4038600"/>
            <a:ext cx="152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মোড়ানো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20000" y="4876800"/>
            <a:ext cx="152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397" y="381000"/>
            <a:ext cx="7715003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Teacher  loud reading 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Open your book at page  58. </a:t>
            </a:r>
          </a:p>
        </p:txBody>
      </p:sp>
      <p:pic>
        <p:nvPicPr>
          <p:cNvPr id="6" name="Picture 5" descr="Screenshot_2020-05-31-17-33-40-477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2590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2667000" y="3733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shot_2020-06-05-19-07-52-706_com.google.android.apps.docs -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04999"/>
            <a:ext cx="6019800" cy="468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6-05-19-07-52-706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0"/>
            <a:ext cx="8686799" cy="640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9144000" cy="623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Ask and answer  the question.</a:t>
            </a:r>
          </a:p>
          <a:p>
            <a:pPr marL="857250" indent="-85725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is birthday? 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10C61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  Birthday is  the date when a person was born</a:t>
            </a:r>
            <a:r>
              <a:rPr lang="en-US" sz="28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b)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Why birthday is special?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    Birthday is  a special day because this day it is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/>
              </a:rPr>
              <a:t>begining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 point earthly life of a person.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c)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What do the do on birthday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   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Children wear new cloth, sing-songs, play games and enjoy the birth day in different ways.</a:t>
            </a:r>
          </a:p>
          <a:p>
            <a:pPr marL="514350" indent="-514350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Answer the following questions.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048000" y="0"/>
            <a:ext cx="38862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89440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Which is a  special day in one’s life?</a:t>
            </a:r>
          </a:p>
          <a:p>
            <a:pPr marL="342900" indent="-34290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 startAt="2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Who have fun on the day?</a:t>
            </a:r>
          </a:p>
          <a:p>
            <a:pPr marL="342900" indent="-34290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When the person blow out the candle?</a:t>
            </a:r>
          </a:p>
          <a:p>
            <a:pPr marL="342900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What did the children do the birthday party?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 startAt="5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is the most important thing in a birthday  party?</a:t>
            </a:r>
          </a:p>
          <a:p>
            <a:pPr marL="514350" indent="-51435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 in the blank with appropriate word.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having, </a:t>
            </a:r>
            <a:r>
              <a:rPr lang="en-US" sz="3200" dirty="0">
                <a:solidFill>
                  <a:srgbClr val="10C614"/>
                </a:solidFill>
                <a:latin typeface="Times New Roman" pitchFamily="18" charset="0"/>
                <a:cs typeface="Times New Roman" pitchFamily="18" charset="0"/>
              </a:rPr>
              <a:t>cake,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home,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Children enjoy the day in……… Ways.</a:t>
            </a:r>
          </a:p>
          <a:p>
            <a:pPr marL="342900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Candles are ………… on the cake.</a:t>
            </a:r>
          </a:p>
          <a:p>
            <a:pPr marL="342900" indent="-342900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A birthday party needs birthday ……..</a:t>
            </a:r>
          </a:p>
          <a:p>
            <a:pPr marL="342900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A birthday is a…………… day.</a:t>
            </a:r>
          </a:p>
          <a:p>
            <a:pPr marL="342900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 The  child’s friend  come to …………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25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having, </a:t>
            </a:r>
            <a:r>
              <a:rPr lang="en-US" sz="3200" dirty="0">
                <a:solidFill>
                  <a:srgbClr val="10C614"/>
                </a:solidFill>
                <a:latin typeface="Times New Roman" pitchFamily="18" charset="0"/>
                <a:cs typeface="Times New Roman" pitchFamily="18" charset="0"/>
              </a:rPr>
              <a:t>cake,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home,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Children enjoy the day in……… Ways.</a:t>
            </a:r>
          </a:p>
          <a:p>
            <a:pPr marL="342900" indent="-34290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Children enjoy the day in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Ways.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Candles are ………… on the cake.</a:t>
            </a:r>
          </a:p>
          <a:p>
            <a:pPr marL="342900" indent="-34290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Candles are 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 the cake.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A birthday party needs birthday……….</a:t>
            </a:r>
          </a:p>
          <a:p>
            <a:pPr marL="342900" indent="-34290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A birthday party needs birthday </a:t>
            </a:r>
            <a:r>
              <a:rPr lang="en-US" sz="3200" b="1" u="sng" dirty="0">
                <a:solidFill>
                  <a:srgbClr val="10C614"/>
                </a:solidFill>
                <a:latin typeface="Times New Roman" pitchFamily="18" charset="0"/>
                <a:cs typeface="Times New Roman" pitchFamily="18" charset="0"/>
              </a:rPr>
              <a:t>cake.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A birthday is a…………… day.</a:t>
            </a:r>
          </a:p>
          <a:p>
            <a:pPr marL="342900" indent="-34290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A birthday is a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day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 The  child’s friend  come to …………</a:t>
            </a:r>
          </a:p>
          <a:p>
            <a:pPr marL="342900" indent="-34290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The  child’s friend  come to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check your questions answer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440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</a:p>
          <a:p>
            <a:pPr algn="ctr">
              <a:buNone/>
            </a:pP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Celebrate=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উদযাপন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sentence.</a:t>
            </a:r>
          </a:p>
          <a:p>
            <a:pPr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celebrate- We will celebrate our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festive soon.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91000" cy="50593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Horizontal Scroll 32"/>
          <p:cNvSpPr/>
          <p:nvPr/>
        </p:nvSpPr>
        <p:spPr>
          <a:xfrm>
            <a:off x="2133600" y="0"/>
            <a:ext cx="5105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 introduce:-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53" y="1066800"/>
            <a:ext cx="2073039" cy="2073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71800" y="3463725"/>
            <a:ext cx="3448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Md.Kamruzzaman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Harulia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Kendua,netrakona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2" y="1435255"/>
            <a:ext cx="2590801" cy="146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6331"/>
            <a:ext cx="2378193" cy="23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336" y="19812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you are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Tania.you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living at court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Road,kendua,netrakona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your friend 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Tania who lives in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tonghi,Dhaka.Now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write a letter to your friend describing a birthday party.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7630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09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8956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Write a  short paragraph about ``Your birthday’’ with five sentence.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2819400"/>
            <a:ext cx="835231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5774" y="1181594"/>
            <a:ext cx="3007426" cy="156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Home work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3526971" y="214746"/>
            <a:ext cx="3026229" cy="10202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365293-daisy-vector-background-summer-design-flower-green-garden-nature-illustration-spring-background-wi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85800" y="762000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dirty="0">
                <a:solidFill>
                  <a:srgbClr val="FF0066"/>
                </a:solidFill>
              </a:rPr>
              <a:t>Thank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introduce: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C1275-52FE-4BB8-9D59-E97BAE927C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725655"/>
            <a:ext cx="2768512" cy="36083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1447800"/>
            <a:ext cx="396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Class:-Five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Subject:-English.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Unite:-15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Chapter:-Happy Birthday.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00600" y="1371600"/>
            <a:ext cx="304800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457200"/>
            <a:ext cx="4572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7912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Listening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3.4.1- understand statements made by the teacher and statement.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Speaking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6.2.1- talk about people, objects, events etc.</a:t>
            </a:r>
          </a:p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Reading 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.7.1- read paragraphs, dialogue stories, letters and other texts.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67056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Watch a video</a:t>
            </a:r>
          </a:p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What have you seen in the video?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Yes, you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ca n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guess. It’s  a Birthday video.</a:t>
            </a:r>
          </a:p>
        </p:txBody>
      </p:sp>
      <p:pic>
        <p:nvPicPr>
          <p:cNvPr id="6" name="Happy Birthday so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0" end="0.2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676401"/>
            <a:ext cx="8763000" cy="2362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304800"/>
            <a:ext cx="718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 our lesson is..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5334000"/>
            <a:ext cx="6477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Happy Birthday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3600" y="1078974"/>
            <a:ext cx="5486400" cy="4169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52400"/>
            <a:ext cx="647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99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What can you see in the picture 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What is the happening in the picture 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Who are there in the picture?</a:t>
            </a:r>
          </a:p>
          <a:p>
            <a:pPr>
              <a:lnSpc>
                <a:spcPct val="150000"/>
              </a:lnSpc>
            </a:pP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152400"/>
            <a:ext cx="647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Look at the Picture.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What are they doing ? 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What is written on the top of the picture?</a:t>
            </a:r>
          </a:p>
          <a:p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639</Words>
  <Application>Microsoft Office PowerPoint</Application>
  <PresentationFormat>On-screen Show (4:3)</PresentationFormat>
  <Paragraphs>114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shamim</cp:lastModifiedBy>
  <cp:revision>135</cp:revision>
  <dcterms:created xsi:type="dcterms:W3CDTF">2006-08-16T00:00:00Z</dcterms:created>
  <dcterms:modified xsi:type="dcterms:W3CDTF">2020-07-19T05:09:35Z</dcterms:modified>
</cp:coreProperties>
</file>