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61" r:id="rId6"/>
    <p:sldId id="260" r:id="rId7"/>
    <p:sldId id="259" r:id="rId8"/>
    <p:sldId id="258" r:id="rId9"/>
    <p:sldId id="262" r:id="rId10"/>
    <p:sldId id="274" r:id="rId11"/>
    <p:sldId id="263" r:id="rId12"/>
    <p:sldId id="265" r:id="rId13"/>
    <p:sldId id="264" r:id="rId14"/>
    <p:sldId id="272" r:id="rId15"/>
    <p:sldId id="267" r:id="rId16"/>
    <p:sldId id="268" r:id="rId17"/>
    <p:sldId id="273" r:id="rId18"/>
    <p:sldId id="270" r:id="rId19"/>
    <p:sldId id="271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0824" autoAdjust="0"/>
  </p:normalViewPr>
  <p:slideViewPr>
    <p:cSldViewPr snapToGrid="0">
      <p:cViewPr varScale="1">
        <p:scale>
          <a:sx n="78" d="100"/>
          <a:sy n="78" d="100"/>
        </p:scale>
        <p:origin x="456" y="72"/>
      </p:cViewPr>
      <p:guideLst/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019C-38DD-421D-A3E2-0DE0519FE0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6F03-C89F-45B7-94A2-2DFBFBEB3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6F03-C89F-45B7-94A2-2DFBFBEB3D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6F03-C89F-45B7-94A2-2DFBFBEB3D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2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6F03-C89F-45B7-94A2-2DFBFBEB3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6F03-C89F-45B7-94A2-2DFBFBEB3D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0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79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1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3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5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79FF-8065-473D-BDE3-D99D3079E54F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3B44AE-CA30-4A66-83FC-98BFD5AF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3481154" y="0"/>
            <a:ext cx="4252687" cy="186204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6" y="1756803"/>
            <a:ext cx="7355189" cy="432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6510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92"/>
            <a:ext cx="12192000" cy="6598508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3257707" y="6042991"/>
            <a:ext cx="4134678" cy="8150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বিদ্যুৎ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4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4560" y="158496"/>
            <a:ext cx="66485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40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বলতে কী বোঝয়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21" y="1955795"/>
            <a:ext cx="9630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বলতে কোনো বস্তূর কাজ করার সামর্থকে বোঝায় । শক্তির একটি স্কেলার রাশি । এর একক জুল 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বিভিন্ন রূপ যথাঃ যান্ত্রিক শক্তি,তাপ শক্তি,আলোক</a:t>
            </a:r>
            <a:r>
              <a:rPr lang="bn-BD" sz="4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শক্তি, শব্দ শক্তি, চৌম্বক শক্তি, বিদ্যুৎ শক্তি,রাসায়নিক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শক্তি,নিউক্লিয় শক্তি ও সৌর শক্তি ।</a:t>
            </a:r>
          </a:p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 দুই প্রকার । </a:t>
            </a:r>
          </a:p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১।গতি শক্তি  ২। বিভব শক্তি        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4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8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0"/>
            <a:ext cx="12096465" cy="7784277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665927" y="240477"/>
            <a:ext cx="8229600" cy="10303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শক্তি ও বিভব শক্তি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262908" y="3620680"/>
            <a:ext cx="1609859" cy="8510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 শক্তি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385774" y="3620680"/>
            <a:ext cx="1764406" cy="8510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শক্তি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5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9" y="394083"/>
            <a:ext cx="5704719" cy="801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0" y="1128632"/>
            <a:ext cx="6514689" cy="48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2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59307" y="539828"/>
            <a:ext cx="5993176" cy="2423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78805" y="3437262"/>
            <a:ext cx="7799942" cy="3040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 শক্তি ও গতি শক্তি বলতে কি বুঝায়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0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78" y="2620369"/>
            <a:ext cx="10424170" cy="287967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9699011">
            <a:off x="1596789" y="1828799"/>
            <a:ext cx="464024" cy="1282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9441419">
            <a:off x="6802325" y="1156769"/>
            <a:ext cx="368490" cy="241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4295192">
            <a:off x="8087696" y="4211771"/>
            <a:ext cx="779690" cy="2821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501" y="900752"/>
            <a:ext cx="248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শক্তি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6815" y="805218"/>
            <a:ext cx="2438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6815" y="6088559"/>
            <a:ext cx="188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বেগ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3154" r="11137" b="57443"/>
          <a:stretch/>
        </p:blipFill>
        <p:spPr>
          <a:xfrm>
            <a:off x="2155159" y="1038022"/>
            <a:ext cx="6318913" cy="4394579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832513" y="-95534"/>
            <a:ext cx="3439236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 শাক্তি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1492" y="0"/>
            <a:ext cx="3029803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337481" y="5704765"/>
            <a:ext cx="2729553" cy="54591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5046385" y="5841243"/>
            <a:ext cx="2947916" cy="40943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ঊচ্চতা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947132">
            <a:off x="1992849" y="1550050"/>
            <a:ext cx="2378014" cy="28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737070" flipV="1">
            <a:off x="5267171" y="1747596"/>
            <a:ext cx="2506345" cy="24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98530">
            <a:off x="3203995" y="4610993"/>
            <a:ext cx="3172741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5691242" y="4561765"/>
            <a:ext cx="1972102" cy="31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1840562" y="739321"/>
            <a:ext cx="6510968" cy="25228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12704" y="2908453"/>
            <a:ext cx="8824510" cy="37677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বস্তুর ভর </a:t>
            </a:r>
            <a:r>
              <a:rPr lang="en-US" sz="3200" b="1" dirty="0" smtClean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16 kg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একে ভুপৃষ্ট থেকে </a:t>
            </a:r>
            <a:r>
              <a:rPr lang="en-US" sz="3200" b="1" dirty="0" smtClean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30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bn-BD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 তুললে বিভব শক্তি কত হবে ।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g=</a:t>
            </a:r>
            <a:r>
              <a:rPr lang="en-US" sz="3200" b="1" dirty="0" smtClean="0">
                <a:solidFill>
                  <a:schemeClr val="tx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9.8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ms-2 )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2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0367" y="274223"/>
            <a:ext cx="3052293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660159" y="2152357"/>
            <a:ext cx="6963334" cy="383344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কাকে বলে 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শক্তির নাম বলো </a:t>
            </a:r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ও বিভব শক্তির মধ্যে দু’টি পাথর্ক্য বলো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3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7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631613" y="0"/>
            <a:ext cx="7067544" cy="19720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36465" y="5745892"/>
            <a:ext cx="7744858" cy="11121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100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 ভরের একটি বস্তুর</a:t>
            </a:r>
            <a:r>
              <a:rPr lang="en-US" sz="32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15</a:t>
            </a:r>
            <a:r>
              <a:rPr lang="bn-BD" sz="32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arkisim" panose="020E0502050101010101" pitchFamily="34" charset="-79"/>
              </a:rPr>
              <a:t>মিঃ/ সেঃ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 চললে তার  গতি শক্তি কত 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2" y="1972019"/>
            <a:ext cx="7154563" cy="37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5224" y="616945"/>
            <a:ext cx="37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21024" y="325877"/>
            <a:ext cx="4328160" cy="1320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14"/>
          <p:cNvSpPr txBox="1">
            <a:spLocks noGrp="1"/>
          </p:cNvSpPr>
          <p:nvPr>
            <p:ph sz="half" idx="2"/>
          </p:nvPr>
        </p:nvSpPr>
        <p:spPr>
          <a:xfrm>
            <a:off x="340725" y="2687080"/>
            <a:ext cx="5311821" cy="42986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ছাইফুল ইসলাম </a:t>
            </a:r>
            <a:r>
              <a:rPr lang="bn-IN" sz="2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(বি,এস-সি,বি,এড) </a:t>
            </a:r>
            <a:endParaRPr lang="bn-BD" sz="2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শিক্ষক,</a:t>
            </a: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শিচারপাড়া বুলজান উচ্চ</a:t>
            </a: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,সোনাতলা,বগুড়া ।</a:t>
            </a: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</a:t>
            </a:r>
            <a:r>
              <a:rPr lang="bn-IN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৩৩১৮৮৯৬৬ </a:t>
            </a:r>
            <a:r>
              <a:rPr lang="bn-BD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Saiful.islam7913@gmail,com 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15"/>
          <p:cNvSpPr txBox="1">
            <a:spLocks noGrp="1"/>
          </p:cNvSpPr>
          <p:nvPr>
            <p:ph sz="quarter" idx="4"/>
          </p:nvPr>
        </p:nvSpPr>
        <p:spPr>
          <a:xfrm>
            <a:off x="6202597" y="2687080"/>
            <a:ext cx="4491713" cy="3965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 বিজ্ঞান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অধ্যয়ঃচতুর্থ         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পাঠঃ কাজ,ক্ষমতা ও শক্তি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০০-০০-০০০০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 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8" y="94916"/>
            <a:ext cx="2154429" cy="2488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31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build="p" animBg="1"/>
      <p:bldP spid="1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89" y="5080000"/>
            <a:ext cx="375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6" y="212978"/>
            <a:ext cx="4901184" cy="51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81" y="650412"/>
            <a:ext cx="6244820" cy="4824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1" y="620403"/>
            <a:ext cx="4633452" cy="48541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34596" y="6077243"/>
            <a:ext cx="3111910" cy="811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4985" y="6286942"/>
            <a:ext cx="5142196" cy="811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BD" sz="4000" b="1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বাইরের</a:t>
            </a:r>
            <a:r>
              <a:rPr lang="en-US" sz="4000" b="1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endParaRPr lang="en-US" sz="4000" b="1" i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783267" y="4572000"/>
            <a:ext cx="548640" cy="15052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134596" y="4572000"/>
            <a:ext cx="541513" cy="15052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4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1948"/>
            <a:ext cx="12192000" cy="89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5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872867" y="-437322"/>
            <a:ext cx="8152482" cy="70177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4080508" y="679011"/>
            <a:ext cx="4329628" cy="2798284"/>
          </a:xfrm>
          <a:prstGeom prst="star3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4554" y="3887538"/>
            <a:ext cx="5949108" cy="221599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5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2849218" y="159025"/>
            <a:ext cx="6679096" cy="255767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152940" y="2173357"/>
            <a:ext cx="9342783" cy="4796539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bn-BD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বিভিন্ন শক্তির  রূপ বলতে </a:t>
            </a:r>
            <a:r>
              <a:rPr lang="bn-BD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r>
              <a:rPr lang="bn-BD" sz="36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ও বিভব শক্তি ব্যাখ্যা করতে পারবে ।</a:t>
            </a:r>
          </a:p>
          <a:p>
            <a:r>
              <a:rPr lang="bn-BD" sz="36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bn-BD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ও বিভব শক্তির সমীকরণ </a:t>
            </a:r>
            <a:r>
              <a:rPr lang="bn-BD" sz="36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সমস্যা সমাধান করতে পারবে  ।  </a:t>
            </a:r>
          </a:p>
          <a:p>
            <a:r>
              <a:rPr lang="bn-BD" sz="3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983" cy="6864626"/>
          </a:xfrm>
          <a:prstGeom prst="rect">
            <a:avLst/>
          </a:prstGeom>
          <a:ln w="12700">
            <a:solidFill>
              <a:schemeClr val="tx1"/>
            </a:solidFill>
            <a:prstDash val="lgDashDotDot"/>
          </a:ln>
        </p:spPr>
      </p:pic>
      <p:sp>
        <p:nvSpPr>
          <p:cNvPr id="2" name="Oval 1"/>
          <p:cNvSpPr/>
          <p:nvPr/>
        </p:nvSpPr>
        <p:spPr>
          <a:xfrm>
            <a:off x="3812146" y="656822"/>
            <a:ext cx="5708141" cy="1133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3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"/>
            <a:ext cx="5756856" cy="57018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Flowchart: Terminator 3"/>
          <p:cNvSpPr/>
          <p:nvPr/>
        </p:nvSpPr>
        <p:spPr>
          <a:xfrm>
            <a:off x="1603514" y="5897217"/>
            <a:ext cx="3485322" cy="6626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শক্তি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716732" y="5897217"/>
            <a:ext cx="3780580" cy="6626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98767"/>
            <a:ext cx="5893905" cy="55042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82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6" y="318052"/>
            <a:ext cx="5499279" cy="57697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Bevel 3"/>
          <p:cNvSpPr/>
          <p:nvPr/>
        </p:nvSpPr>
        <p:spPr>
          <a:xfrm>
            <a:off x="1630018" y="6255027"/>
            <a:ext cx="3339548" cy="60297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 পাত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92855" y="6354265"/>
            <a:ext cx="3829878" cy="742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74" y="254991"/>
            <a:ext cx="5149811" cy="5695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82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</TotalTime>
  <Words>265</Words>
  <Application>Microsoft Office PowerPoint</Application>
  <PresentationFormat>Widescreen</PresentationFormat>
  <Paragraphs>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Narkisim</vt:lpstr>
      <vt:lpstr>NikoshBAN</vt:lpstr>
      <vt:lpstr>NikoshLightBAN</vt:lpstr>
      <vt:lpstr>Trebuchet MS</vt:lpstr>
      <vt:lpstr>Vrinda</vt:lpstr>
      <vt:lpstr>Wingdings</vt:lpstr>
      <vt:lpstr>Wingdings 3</vt:lpstr>
      <vt:lpstr>Facet</vt:lpstr>
      <vt:lpstr>স্বাগতম</vt:lpstr>
      <vt:lpstr>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MD.SAIFUL ISLAM; B.Sc.B.Ed.SBHS</dc:title>
  <dc:creator>MD.SAIFUL ISLAM</dc:creator>
  <cp:keywords>Model Contant</cp:keywords>
  <cp:lastModifiedBy>wavetek</cp:lastModifiedBy>
  <cp:revision>204</cp:revision>
  <dcterms:created xsi:type="dcterms:W3CDTF">2013-05-23T04:07:49Z</dcterms:created>
  <dcterms:modified xsi:type="dcterms:W3CDTF">2020-07-19T17:26:18Z</dcterms:modified>
  <cp:category>Model Contant</cp:category>
</cp:coreProperties>
</file>