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1" r:id="rId3"/>
  </p:sldMasterIdLst>
  <p:notesMasterIdLst>
    <p:notesMasterId r:id="rId30"/>
  </p:notesMasterIdLst>
  <p:sldIdLst>
    <p:sldId id="317" r:id="rId4"/>
    <p:sldId id="320" r:id="rId5"/>
    <p:sldId id="315" r:id="rId6"/>
    <p:sldId id="316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22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 Ali" initials="IA" lastIdx="1" clrIdx="0">
    <p:extLst>
      <p:ext uri="{19B8F6BF-5375-455C-9EA6-DF929625EA0E}">
        <p15:presenceInfo xmlns:p15="http://schemas.microsoft.com/office/powerpoint/2012/main" userId="I A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24" autoAdjust="0"/>
  </p:normalViewPr>
  <p:slideViewPr>
    <p:cSldViewPr>
      <p:cViewPr varScale="1">
        <p:scale>
          <a:sx n="73" d="100"/>
          <a:sy n="73" d="100"/>
        </p:scale>
        <p:origin x="11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19T21:58:13.933" idx="1">
    <p:pos x="4800" y="88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896137-0285-483A-BCBD-3BCBC39DCFD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7D7C16C-B373-487B-94DC-6C3C07BACB5C}">
      <dgm:prSet phldrT="[Text]"/>
      <dgm:spPr>
        <a:solidFill>
          <a:srgbClr val="92D050"/>
        </a:solidFill>
      </dgm:spPr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ব্যবসায়</a:t>
          </a:r>
          <a:endParaRPr lang="en-GB" dirty="0">
            <a:solidFill>
              <a:schemeClr val="tx1"/>
            </a:solidFill>
          </a:endParaRPr>
        </a:p>
      </dgm:t>
    </dgm:pt>
    <dgm:pt modelId="{2823FE8D-ECF9-4B82-AF89-646BE79F4EC4}" type="parTrans" cxnId="{7650EA34-A09F-42F7-9EAE-7E895F6360EF}">
      <dgm:prSet/>
      <dgm:spPr/>
      <dgm:t>
        <a:bodyPr/>
        <a:lstStyle/>
        <a:p>
          <a:endParaRPr lang="en-GB"/>
        </a:p>
      </dgm:t>
    </dgm:pt>
    <dgm:pt modelId="{D5CE6C0B-37E1-43DD-B8AA-29C61112CD71}" type="sibTrans" cxnId="{7650EA34-A09F-42F7-9EAE-7E895F6360EF}">
      <dgm:prSet/>
      <dgm:spPr/>
      <dgm:t>
        <a:bodyPr/>
        <a:lstStyle/>
        <a:p>
          <a:endParaRPr lang="en-GB"/>
        </a:p>
      </dgm:t>
    </dgm:pt>
    <dgm:pt modelId="{31660D66-D181-4724-9BB0-A705D01269D2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শিল্প</a:t>
          </a:r>
          <a:endParaRPr lang="en-GB" dirty="0">
            <a:solidFill>
              <a:schemeClr val="tx1"/>
            </a:solidFill>
          </a:endParaRPr>
        </a:p>
      </dgm:t>
    </dgm:pt>
    <dgm:pt modelId="{73F7113A-EF72-4568-8432-C030F3046807}" type="parTrans" cxnId="{3A1AF928-2BAA-4CBA-96B7-29C51FFF70EF}">
      <dgm:prSet/>
      <dgm:spPr/>
      <dgm:t>
        <a:bodyPr/>
        <a:lstStyle/>
        <a:p>
          <a:endParaRPr lang="en-GB"/>
        </a:p>
      </dgm:t>
    </dgm:pt>
    <dgm:pt modelId="{11B24CAE-4650-4BE9-B262-503881F6603B}" type="sibTrans" cxnId="{3A1AF928-2BAA-4CBA-96B7-29C51FFF70EF}">
      <dgm:prSet/>
      <dgm:spPr/>
      <dgm:t>
        <a:bodyPr/>
        <a:lstStyle/>
        <a:p>
          <a:endParaRPr lang="en-GB"/>
        </a:p>
      </dgm:t>
    </dgm:pt>
    <dgm:pt modelId="{E402CC9C-1F17-4E94-BE01-10A2EF382017}">
      <dgm:prSet/>
      <dgm:spPr>
        <a:solidFill>
          <a:srgbClr val="7030A0"/>
        </a:solidFill>
      </dgm:spPr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বাণিজ্য</a:t>
          </a:r>
          <a:endParaRPr lang="en-US" dirty="0">
            <a:solidFill>
              <a:schemeClr val="tx1"/>
            </a:solidFill>
          </a:endParaRPr>
        </a:p>
      </dgm:t>
    </dgm:pt>
    <dgm:pt modelId="{878B6ADE-D72B-4B74-A32A-09DB04B9CBF9}" type="parTrans" cxnId="{0C7DF829-D016-4FE7-BA9E-3BF4CC48CA20}">
      <dgm:prSet/>
      <dgm:spPr/>
      <dgm:t>
        <a:bodyPr/>
        <a:lstStyle/>
        <a:p>
          <a:endParaRPr lang="en-GB"/>
        </a:p>
      </dgm:t>
    </dgm:pt>
    <dgm:pt modelId="{ACB72161-766B-4E9A-91B8-C6B1D0344A3C}" type="sibTrans" cxnId="{0C7DF829-D016-4FE7-BA9E-3BF4CC48CA20}">
      <dgm:prSet/>
      <dgm:spPr/>
      <dgm:t>
        <a:bodyPr/>
        <a:lstStyle/>
        <a:p>
          <a:endParaRPr lang="en-GB"/>
        </a:p>
      </dgm:t>
    </dgm:pt>
    <dgm:pt modelId="{361D0CAB-3585-4740-A595-CD2B799A7521}">
      <dgm:prSet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প্রত্যক্ষ সেবা</a:t>
          </a:r>
          <a:endParaRPr lang="en-US" dirty="0">
            <a:solidFill>
              <a:schemeClr val="tx1"/>
            </a:solidFill>
          </a:endParaRPr>
        </a:p>
      </dgm:t>
    </dgm:pt>
    <dgm:pt modelId="{64B1A9AE-35D3-4C67-AE9A-D31A40998628}" type="parTrans" cxnId="{CFAF04BA-24CC-4EA9-AA87-A62EEBBB8F5B}">
      <dgm:prSet/>
      <dgm:spPr/>
      <dgm:t>
        <a:bodyPr/>
        <a:lstStyle/>
        <a:p>
          <a:endParaRPr lang="en-GB"/>
        </a:p>
      </dgm:t>
    </dgm:pt>
    <dgm:pt modelId="{0A36E7FA-DA55-460E-90D4-DB0D0336CAA2}" type="sibTrans" cxnId="{CFAF04BA-24CC-4EA9-AA87-A62EEBBB8F5B}">
      <dgm:prSet/>
      <dgm:spPr/>
      <dgm:t>
        <a:bodyPr/>
        <a:lstStyle/>
        <a:p>
          <a:endParaRPr lang="en-GB"/>
        </a:p>
      </dgm:t>
    </dgm:pt>
    <dgm:pt modelId="{6FFB251F-70C3-4CBE-B98D-6C82997CB61B}" type="pres">
      <dgm:prSet presAssocID="{39896137-0285-483A-BCBD-3BCBC39DCFD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6043D6-BAE9-4CDA-ADFF-8B7CAC07A8B5}" type="pres">
      <dgm:prSet presAssocID="{77D7C16C-B373-487B-94DC-6C3C07BACB5C}" presName="centerShape" presStyleLbl="node0" presStyleIdx="0" presStyleCnt="1" custLinFactNeighborX="-440" custLinFactNeighborY="218"/>
      <dgm:spPr/>
      <dgm:t>
        <a:bodyPr/>
        <a:lstStyle/>
        <a:p>
          <a:endParaRPr lang="en-US"/>
        </a:p>
      </dgm:t>
    </dgm:pt>
    <dgm:pt modelId="{9EE56998-9FBC-42D7-B8D6-298A5A917708}" type="pres">
      <dgm:prSet presAssocID="{73F7113A-EF72-4568-8432-C030F3046807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0E5AA202-01E1-46F1-B64A-2BE4084B7A0C}" type="pres">
      <dgm:prSet presAssocID="{31660D66-D181-4724-9BB0-A705D01269D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E46AC-F144-4889-890D-879ED7D00C28}" type="pres">
      <dgm:prSet presAssocID="{878B6ADE-D72B-4B74-A32A-09DB04B9CBF9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25769FAC-B6EA-470C-9399-DC6D829DBC72}" type="pres">
      <dgm:prSet presAssocID="{E402CC9C-1F17-4E94-BE01-10A2EF38201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3DC40-4E21-4C10-98F6-43B48832837A}" type="pres">
      <dgm:prSet presAssocID="{64B1A9AE-35D3-4C67-AE9A-D31A40998628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80A10A19-7460-4AF7-ABC8-F9B17D2E5F0A}" type="pres">
      <dgm:prSet presAssocID="{361D0CAB-3585-4740-A595-CD2B799A752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9355DA-7F51-459F-B537-D6B640D24218}" type="presOf" srcId="{E402CC9C-1F17-4E94-BE01-10A2EF382017}" destId="{25769FAC-B6EA-470C-9399-DC6D829DBC72}" srcOrd="0" destOrd="0" presId="urn:microsoft.com/office/officeart/2005/8/layout/radial4"/>
    <dgm:cxn modelId="{7B0D2F7C-4266-47E4-831D-AD6999FDDE51}" type="presOf" srcId="{361D0CAB-3585-4740-A595-CD2B799A7521}" destId="{80A10A19-7460-4AF7-ABC8-F9B17D2E5F0A}" srcOrd="0" destOrd="0" presId="urn:microsoft.com/office/officeart/2005/8/layout/radial4"/>
    <dgm:cxn modelId="{CFAF04BA-24CC-4EA9-AA87-A62EEBBB8F5B}" srcId="{77D7C16C-B373-487B-94DC-6C3C07BACB5C}" destId="{361D0CAB-3585-4740-A595-CD2B799A7521}" srcOrd="2" destOrd="0" parTransId="{64B1A9AE-35D3-4C67-AE9A-D31A40998628}" sibTransId="{0A36E7FA-DA55-460E-90D4-DB0D0336CAA2}"/>
    <dgm:cxn modelId="{D0FBEE35-6157-4E4C-9C78-74C8C27BA5B5}" type="presOf" srcId="{39896137-0285-483A-BCBD-3BCBC39DCFD3}" destId="{6FFB251F-70C3-4CBE-B98D-6C82997CB61B}" srcOrd="0" destOrd="0" presId="urn:microsoft.com/office/officeart/2005/8/layout/radial4"/>
    <dgm:cxn modelId="{0C7DF829-D016-4FE7-BA9E-3BF4CC48CA20}" srcId="{77D7C16C-B373-487B-94DC-6C3C07BACB5C}" destId="{E402CC9C-1F17-4E94-BE01-10A2EF382017}" srcOrd="1" destOrd="0" parTransId="{878B6ADE-D72B-4B74-A32A-09DB04B9CBF9}" sibTransId="{ACB72161-766B-4E9A-91B8-C6B1D0344A3C}"/>
    <dgm:cxn modelId="{EFE204FD-15FB-417F-A905-90C0B240DF82}" type="presOf" srcId="{64B1A9AE-35D3-4C67-AE9A-D31A40998628}" destId="{DE63DC40-4E21-4C10-98F6-43B48832837A}" srcOrd="0" destOrd="0" presId="urn:microsoft.com/office/officeart/2005/8/layout/radial4"/>
    <dgm:cxn modelId="{9AF4C9FF-5273-499B-93EF-0C973C270A8A}" type="presOf" srcId="{878B6ADE-D72B-4B74-A32A-09DB04B9CBF9}" destId="{1CEE46AC-F144-4889-890D-879ED7D00C28}" srcOrd="0" destOrd="0" presId="urn:microsoft.com/office/officeart/2005/8/layout/radial4"/>
    <dgm:cxn modelId="{299E378A-349F-4507-94ED-5145C1D01ECF}" type="presOf" srcId="{77D7C16C-B373-487B-94DC-6C3C07BACB5C}" destId="{9B6043D6-BAE9-4CDA-ADFF-8B7CAC07A8B5}" srcOrd="0" destOrd="0" presId="urn:microsoft.com/office/officeart/2005/8/layout/radial4"/>
    <dgm:cxn modelId="{7650EA34-A09F-42F7-9EAE-7E895F6360EF}" srcId="{39896137-0285-483A-BCBD-3BCBC39DCFD3}" destId="{77D7C16C-B373-487B-94DC-6C3C07BACB5C}" srcOrd="0" destOrd="0" parTransId="{2823FE8D-ECF9-4B82-AF89-646BE79F4EC4}" sibTransId="{D5CE6C0B-37E1-43DD-B8AA-29C61112CD71}"/>
    <dgm:cxn modelId="{3A1AF928-2BAA-4CBA-96B7-29C51FFF70EF}" srcId="{77D7C16C-B373-487B-94DC-6C3C07BACB5C}" destId="{31660D66-D181-4724-9BB0-A705D01269D2}" srcOrd="0" destOrd="0" parTransId="{73F7113A-EF72-4568-8432-C030F3046807}" sibTransId="{11B24CAE-4650-4BE9-B262-503881F6603B}"/>
    <dgm:cxn modelId="{0F411782-1E1F-4CC2-B6E2-7843450F3D25}" type="presOf" srcId="{73F7113A-EF72-4568-8432-C030F3046807}" destId="{9EE56998-9FBC-42D7-B8D6-298A5A917708}" srcOrd="0" destOrd="0" presId="urn:microsoft.com/office/officeart/2005/8/layout/radial4"/>
    <dgm:cxn modelId="{475C0379-DC5A-43F7-BB20-0C466F987561}" type="presOf" srcId="{31660D66-D181-4724-9BB0-A705D01269D2}" destId="{0E5AA202-01E1-46F1-B64A-2BE4084B7A0C}" srcOrd="0" destOrd="0" presId="urn:microsoft.com/office/officeart/2005/8/layout/radial4"/>
    <dgm:cxn modelId="{2D6C8D9B-3743-44BD-BFF9-7FFA2407B5A3}" type="presParOf" srcId="{6FFB251F-70C3-4CBE-B98D-6C82997CB61B}" destId="{9B6043D6-BAE9-4CDA-ADFF-8B7CAC07A8B5}" srcOrd="0" destOrd="0" presId="urn:microsoft.com/office/officeart/2005/8/layout/radial4"/>
    <dgm:cxn modelId="{27AF73AB-7D0A-47E9-9722-A884F104AA66}" type="presParOf" srcId="{6FFB251F-70C3-4CBE-B98D-6C82997CB61B}" destId="{9EE56998-9FBC-42D7-B8D6-298A5A917708}" srcOrd="1" destOrd="0" presId="urn:microsoft.com/office/officeart/2005/8/layout/radial4"/>
    <dgm:cxn modelId="{D80C07BE-C490-400F-A17D-1BFC79EF2283}" type="presParOf" srcId="{6FFB251F-70C3-4CBE-B98D-6C82997CB61B}" destId="{0E5AA202-01E1-46F1-B64A-2BE4084B7A0C}" srcOrd="2" destOrd="0" presId="urn:microsoft.com/office/officeart/2005/8/layout/radial4"/>
    <dgm:cxn modelId="{58A2B26D-65F9-4CF2-ADB8-6B8463C0BBA3}" type="presParOf" srcId="{6FFB251F-70C3-4CBE-B98D-6C82997CB61B}" destId="{1CEE46AC-F144-4889-890D-879ED7D00C28}" srcOrd="3" destOrd="0" presId="urn:microsoft.com/office/officeart/2005/8/layout/radial4"/>
    <dgm:cxn modelId="{4DD54EA9-DED9-42AD-9043-F020E9950402}" type="presParOf" srcId="{6FFB251F-70C3-4CBE-B98D-6C82997CB61B}" destId="{25769FAC-B6EA-470C-9399-DC6D829DBC72}" srcOrd="4" destOrd="0" presId="urn:microsoft.com/office/officeart/2005/8/layout/radial4"/>
    <dgm:cxn modelId="{2BC2E43B-0497-4E1D-A1D4-4E04134AF162}" type="presParOf" srcId="{6FFB251F-70C3-4CBE-B98D-6C82997CB61B}" destId="{DE63DC40-4E21-4C10-98F6-43B48832837A}" srcOrd="5" destOrd="0" presId="urn:microsoft.com/office/officeart/2005/8/layout/radial4"/>
    <dgm:cxn modelId="{0AA5CFAC-3EA5-47D4-A2F3-9B8E4011F9FD}" type="presParOf" srcId="{6FFB251F-70C3-4CBE-B98D-6C82997CB61B}" destId="{80A10A19-7460-4AF7-ABC8-F9B17D2E5F0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A802E7-D74A-4599-AB27-2D01F543AEA7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11FAC393-4277-4137-808C-2068570C58C3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bn-BD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প্রজনন শিল্প</a:t>
          </a:r>
          <a:endParaRPr lang="en-GB" sz="1800" dirty="0">
            <a:solidFill>
              <a:schemeClr val="tx1"/>
            </a:solidFill>
          </a:endParaRPr>
        </a:p>
      </dgm:t>
    </dgm:pt>
    <dgm:pt modelId="{9AE8823C-25DF-456D-8521-73F75068C489}" type="parTrans" cxnId="{80B1030B-0823-4233-A5BE-0C0DD8CF9947}">
      <dgm:prSet/>
      <dgm:spPr/>
      <dgm:t>
        <a:bodyPr/>
        <a:lstStyle/>
        <a:p>
          <a:endParaRPr lang="en-GB"/>
        </a:p>
      </dgm:t>
    </dgm:pt>
    <dgm:pt modelId="{667FCF69-6473-4AAC-B946-85540487C2B2}" type="sibTrans" cxnId="{80B1030B-0823-4233-A5BE-0C0DD8CF9947}">
      <dgm:prSet/>
      <dgm:spPr/>
      <dgm:t>
        <a:bodyPr/>
        <a:lstStyle/>
        <a:p>
          <a:endParaRPr lang="en-GB"/>
        </a:p>
      </dgm:t>
    </dgm:pt>
    <dgm:pt modelId="{CCDA72BA-F820-4701-AB69-EC10010BF5F4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BD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নিষ্কাশন শিল্প</a:t>
          </a:r>
        </a:p>
      </dgm:t>
    </dgm:pt>
    <dgm:pt modelId="{CD0937EB-0D1B-480E-9EEC-5BF8A98CDAC4}" type="parTrans" cxnId="{58CA08B9-4925-405F-AD54-DADFEC3C42B7}">
      <dgm:prSet/>
      <dgm:spPr/>
      <dgm:t>
        <a:bodyPr/>
        <a:lstStyle/>
        <a:p>
          <a:endParaRPr lang="en-GB"/>
        </a:p>
      </dgm:t>
    </dgm:pt>
    <dgm:pt modelId="{B3E76C94-356B-4950-BE8E-9BC67B00BF51}" type="sibTrans" cxnId="{58CA08B9-4925-405F-AD54-DADFEC3C42B7}">
      <dgm:prSet/>
      <dgm:spPr/>
      <dgm:t>
        <a:bodyPr/>
        <a:lstStyle/>
        <a:p>
          <a:endParaRPr lang="en-GB"/>
        </a:p>
      </dgm:t>
    </dgm:pt>
    <dgm:pt modelId="{7DF06CD6-6E0B-46E4-8087-237C79F5CA2E}">
      <dgm:prSet custT="1"/>
      <dgm:spPr/>
      <dgm:t>
        <a:bodyPr/>
        <a:lstStyle/>
        <a:p>
          <a:r>
            <a:rPr lang="bn-BD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নির্মাণ  শিল্প</a:t>
          </a:r>
        </a:p>
      </dgm:t>
    </dgm:pt>
    <dgm:pt modelId="{77B3D648-86F8-4FA7-AB79-723927DD293E}" type="parTrans" cxnId="{E8BAFCF7-9C01-496E-91FD-A17D90315963}">
      <dgm:prSet/>
      <dgm:spPr/>
      <dgm:t>
        <a:bodyPr/>
        <a:lstStyle/>
        <a:p>
          <a:endParaRPr lang="en-GB"/>
        </a:p>
      </dgm:t>
    </dgm:pt>
    <dgm:pt modelId="{863E12B6-0D2A-4DBF-B84C-1823CD9304C7}" type="sibTrans" cxnId="{E8BAFCF7-9C01-496E-91FD-A17D90315963}">
      <dgm:prSet/>
      <dgm:spPr/>
      <dgm:t>
        <a:bodyPr/>
        <a:lstStyle/>
        <a:p>
          <a:endParaRPr lang="en-GB"/>
        </a:p>
      </dgm:t>
    </dgm:pt>
    <dgm:pt modelId="{3FA39711-DCE0-4ED5-8B56-C0B9AB86E8B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n-BD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সেবামূলক শিল্প</a:t>
          </a:r>
        </a:p>
      </dgm:t>
    </dgm:pt>
    <dgm:pt modelId="{5C03F5A4-7B01-4D28-AD64-C5A84F4132CD}" type="parTrans" cxnId="{FEDBB05A-7855-48E7-98B6-0BEAE3CA4F2C}">
      <dgm:prSet/>
      <dgm:spPr/>
      <dgm:t>
        <a:bodyPr/>
        <a:lstStyle/>
        <a:p>
          <a:endParaRPr lang="en-GB"/>
        </a:p>
      </dgm:t>
    </dgm:pt>
    <dgm:pt modelId="{6F7DD7C6-459D-4579-AB0E-78C7BAC2154F}" type="sibTrans" cxnId="{FEDBB05A-7855-48E7-98B6-0BEAE3CA4F2C}">
      <dgm:prSet/>
      <dgm:spPr/>
      <dgm:t>
        <a:bodyPr/>
        <a:lstStyle/>
        <a:p>
          <a:endParaRPr lang="en-GB"/>
        </a:p>
      </dgm:t>
    </dgm:pt>
    <dgm:pt modelId="{5BD6F5C4-11FC-44C6-8F09-E14F73365B44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উৎপাদন শিল্প</a:t>
          </a:r>
        </a:p>
      </dgm:t>
    </dgm:pt>
    <dgm:pt modelId="{B5A2738B-E35C-4C02-A6BE-56225B84BC66}" type="parTrans" cxnId="{DBDC059A-D351-4548-8656-ECA38D5A8832}">
      <dgm:prSet/>
      <dgm:spPr/>
      <dgm:t>
        <a:bodyPr/>
        <a:lstStyle/>
        <a:p>
          <a:endParaRPr lang="en-GB"/>
        </a:p>
      </dgm:t>
    </dgm:pt>
    <dgm:pt modelId="{69E47CE7-735A-4DEB-8749-7F233EFB80BF}" type="sibTrans" cxnId="{DBDC059A-D351-4548-8656-ECA38D5A8832}">
      <dgm:prSet/>
      <dgm:spPr/>
      <dgm:t>
        <a:bodyPr/>
        <a:lstStyle/>
        <a:p>
          <a:endParaRPr lang="en-GB"/>
        </a:p>
      </dgm:t>
    </dgm:pt>
    <dgm:pt modelId="{9E262DB9-B7C2-43D2-9AE5-71BE61BF86FC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2800" dirty="0" err="1">
              <a:solidFill>
                <a:schemeClr val="tx1"/>
              </a:solidFill>
            </a:rPr>
            <a:t>শিল্প</a:t>
          </a:r>
          <a:endParaRPr lang="en-GB" sz="2800" dirty="0">
            <a:solidFill>
              <a:schemeClr val="tx1"/>
            </a:solidFill>
          </a:endParaRPr>
        </a:p>
      </dgm:t>
    </dgm:pt>
    <dgm:pt modelId="{844E424E-B702-4590-808E-C1C5892DD7DA}" type="sibTrans" cxnId="{3E601339-63A1-42FC-8CD7-190EBE404D8F}">
      <dgm:prSet/>
      <dgm:spPr/>
      <dgm:t>
        <a:bodyPr/>
        <a:lstStyle/>
        <a:p>
          <a:endParaRPr lang="en-GB"/>
        </a:p>
      </dgm:t>
    </dgm:pt>
    <dgm:pt modelId="{6E5D8B8B-DFA6-4FC4-956E-991DB0357A15}" type="parTrans" cxnId="{3E601339-63A1-42FC-8CD7-190EBE404D8F}">
      <dgm:prSet/>
      <dgm:spPr/>
      <dgm:t>
        <a:bodyPr/>
        <a:lstStyle/>
        <a:p>
          <a:endParaRPr lang="en-GB"/>
        </a:p>
      </dgm:t>
    </dgm:pt>
    <dgm:pt modelId="{9649941D-2879-4493-9822-DCF0083DAF1C}" type="pres">
      <dgm:prSet presAssocID="{A0A802E7-D74A-4599-AB27-2D01F543AEA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76333B-875E-42DD-942E-20CB2F719B65}" type="pres">
      <dgm:prSet presAssocID="{A0A802E7-D74A-4599-AB27-2D01F543AEA7}" presName="cycle" presStyleCnt="0"/>
      <dgm:spPr/>
    </dgm:pt>
    <dgm:pt modelId="{E0F2089F-6AA7-4A2A-8692-7AAF131454D2}" type="pres">
      <dgm:prSet presAssocID="{A0A802E7-D74A-4599-AB27-2D01F543AEA7}" presName="centerShape" presStyleCnt="0"/>
      <dgm:spPr/>
    </dgm:pt>
    <dgm:pt modelId="{C23C1437-FF0B-42C6-A0C3-506DA57AA0B9}" type="pres">
      <dgm:prSet presAssocID="{A0A802E7-D74A-4599-AB27-2D01F543AEA7}" presName="connSite" presStyleLbl="node1" presStyleIdx="0" presStyleCnt="7"/>
      <dgm:spPr/>
    </dgm:pt>
    <dgm:pt modelId="{B97D82F1-FD57-4A84-969C-0434242980E4}" type="pres">
      <dgm:prSet presAssocID="{A0A802E7-D74A-4599-AB27-2D01F543AEA7}" presName="visible" presStyleLbl="node1" presStyleIdx="0" presStyleCnt="7" custScaleX="162775"/>
      <dgm:spPr/>
    </dgm:pt>
    <dgm:pt modelId="{2BFD1EA4-1716-43A4-9446-F0B1A871C437}" type="pres">
      <dgm:prSet presAssocID="{6E5D8B8B-DFA6-4FC4-956E-991DB0357A15}" presName="Name25" presStyleLbl="parChTrans1D1" presStyleIdx="0" presStyleCnt="6"/>
      <dgm:spPr/>
      <dgm:t>
        <a:bodyPr/>
        <a:lstStyle/>
        <a:p>
          <a:endParaRPr lang="en-US"/>
        </a:p>
      </dgm:t>
    </dgm:pt>
    <dgm:pt modelId="{2B18E866-E074-4D49-A411-644BEEAAD7FA}" type="pres">
      <dgm:prSet presAssocID="{9E262DB9-B7C2-43D2-9AE5-71BE61BF86FC}" presName="node" presStyleCnt="0"/>
      <dgm:spPr/>
    </dgm:pt>
    <dgm:pt modelId="{33EDACF3-0D53-4236-8F54-16E5875DB908}" type="pres">
      <dgm:prSet presAssocID="{9E262DB9-B7C2-43D2-9AE5-71BE61BF86FC}" presName="parentNode" presStyleLbl="node1" presStyleIdx="1" presStyleCnt="7" custScaleX="258269" custScaleY="148075" custLinFactX="-100000" custLinFactY="112205" custLinFactNeighborX="-107108" custLinFactNeighborY="2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68231-46E1-49A2-8B41-1743BB31FEFF}" type="pres">
      <dgm:prSet presAssocID="{9E262DB9-B7C2-43D2-9AE5-71BE61BF86FC}" presName="childNode" presStyleLbl="revTx" presStyleIdx="0" presStyleCnt="0">
        <dgm:presLayoutVars>
          <dgm:bulletEnabled val="1"/>
        </dgm:presLayoutVars>
      </dgm:prSet>
      <dgm:spPr/>
    </dgm:pt>
    <dgm:pt modelId="{DAB683EF-750A-4D0F-B5C6-350ED383843E}" type="pres">
      <dgm:prSet presAssocID="{CD0937EB-0D1B-480E-9EEC-5BF8A98CDAC4}" presName="Name25" presStyleLbl="parChTrans1D1" presStyleIdx="1" presStyleCnt="6"/>
      <dgm:spPr/>
      <dgm:t>
        <a:bodyPr/>
        <a:lstStyle/>
        <a:p>
          <a:endParaRPr lang="en-US"/>
        </a:p>
      </dgm:t>
    </dgm:pt>
    <dgm:pt modelId="{F03CE18C-5273-4CBD-9FEF-3C75EF13222B}" type="pres">
      <dgm:prSet presAssocID="{CCDA72BA-F820-4701-AB69-EC10010BF5F4}" presName="node" presStyleCnt="0"/>
      <dgm:spPr/>
    </dgm:pt>
    <dgm:pt modelId="{BF6DEA86-4F4A-45D1-9B5B-6694A9A24CD6}" type="pres">
      <dgm:prSet presAssocID="{CCDA72BA-F820-4701-AB69-EC10010BF5F4}" presName="parentNode" presStyleLbl="node1" presStyleIdx="2" presStyleCnt="7" custScaleX="402272" custLinFactNeighborX="22008" custLinFactNeighborY="-536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A959B-F3FB-4AB0-B765-0AF824B6E2B6}" type="pres">
      <dgm:prSet presAssocID="{CCDA72BA-F820-4701-AB69-EC10010BF5F4}" presName="childNode" presStyleLbl="revTx" presStyleIdx="0" presStyleCnt="0">
        <dgm:presLayoutVars>
          <dgm:bulletEnabled val="1"/>
        </dgm:presLayoutVars>
      </dgm:prSet>
      <dgm:spPr/>
    </dgm:pt>
    <dgm:pt modelId="{12A4B328-E0F7-412B-923B-8928A7222D1E}" type="pres">
      <dgm:prSet presAssocID="{9AE8823C-25DF-456D-8521-73F75068C489}" presName="Name25" presStyleLbl="parChTrans1D1" presStyleIdx="2" presStyleCnt="6"/>
      <dgm:spPr/>
      <dgm:t>
        <a:bodyPr/>
        <a:lstStyle/>
        <a:p>
          <a:endParaRPr lang="en-US"/>
        </a:p>
      </dgm:t>
    </dgm:pt>
    <dgm:pt modelId="{3726DF15-BA93-495A-B954-8FB3D22B3804}" type="pres">
      <dgm:prSet presAssocID="{11FAC393-4277-4137-808C-2068570C58C3}" presName="node" presStyleCnt="0"/>
      <dgm:spPr/>
    </dgm:pt>
    <dgm:pt modelId="{4D89C043-5444-4D32-9759-153607730D5C}" type="pres">
      <dgm:prSet presAssocID="{11FAC393-4277-4137-808C-2068570C58C3}" presName="parentNode" presStyleLbl="node1" presStyleIdx="3" presStyleCnt="7" custScaleX="397769" custLinFactX="100000" custLinFactNeighborX="101434" custLinFactNeighborY="-530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B67E8-CB91-48FE-B225-F69A3744DE6D}" type="pres">
      <dgm:prSet presAssocID="{11FAC393-4277-4137-808C-2068570C58C3}" presName="childNode" presStyleLbl="revTx" presStyleIdx="0" presStyleCnt="0">
        <dgm:presLayoutVars>
          <dgm:bulletEnabled val="1"/>
        </dgm:presLayoutVars>
      </dgm:prSet>
      <dgm:spPr/>
    </dgm:pt>
    <dgm:pt modelId="{B9D4517D-D175-4A6E-8138-524258E6D0B9}" type="pres">
      <dgm:prSet presAssocID="{77B3D648-86F8-4FA7-AB79-723927DD293E}" presName="Name25" presStyleLbl="parChTrans1D1" presStyleIdx="3" presStyleCnt="6"/>
      <dgm:spPr/>
      <dgm:t>
        <a:bodyPr/>
        <a:lstStyle/>
        <a:p>
          <a:endParaRPr lang="en-US"/>
        </a:p>
      </dgm:t>
    </dgm:pt>
    <dgm:pt modelId="{833FAA8C-B1D2-43FF-90F5-43AA1E0CDF47}" type="pres">
      <dgm:prSet presAssocID="{7DF06CD6-6E0B-46E4-8087-237C79F5CA2E}" presName="node" presStyleCnt="0"/>
      <dgm:spPr/>
    </dgm:pt>
    <dgm:pt modelId="{9484C6CB-C0DF-4751-B0DB-3C7BD169780B}" type="pres">
      <dgm:prSet presAssocID="{7DF06CD6-6E0B-46E4-8087-237C79F5CA2E}" presName="parentNode" presStyleLbl="node1" presStyleIdx="4" presStyleCnt="7" custScaleX="387848" custLinFactX="100000" custLinFactNeighborX="107058" custLinFactNeighborY="-208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074A6-94BC-45DD-95E2-AD8575B05824}" type="pres">
      <dgm:prSet presAssocID="{7DF06CD6-6E0B-46E4-8087-237C79F5CA2E}" presName="childNode" presStyleLbl="revTx" presStyleIdx="0" presStyleCnt="0">
        <dgm:presLayoutVars>
          <dgm:bulletEnabled val="1"/>
        </dgm:presLayoutVars>
      </dgm:prSet>
      <dgm:spPr/>
    </dgm:pt>
    <dgm:pt modelId="{09C693F9-4BC8-4287-A8FA-7056ABDB6886}" type="pres">
      <dgm:prSet presAssocID="{5C03F5A4-7B01-4D28-AD64-C5A84F4132CD}" presName="Name25" presStyleLbl="parChTrans1D1" presStyleIdx="4" presStyleCnt="6"/>
      <dgm:spPr/>
      <dgm:t>
        <a:bodyPr/>
        <a:lstStyle/>
        <a:p>
          <a:endParaRPr lang="en-US"/>
        </a:p>
      </dgm:t>
    </dgm:pt>
    <dgm:pt modelId="{B70EBD81-1DFD-4D08-B56C-4B4C06677904}" type="pres">
      <dgm:prSet presAssocID="{3FA39711-DCE0-4ED5-8B56-C0B9AB86E8B2}" presName="node" presStyleCnt="0"/>
      <dgm:spPr/>
    </dgm:pt>
    <dgm:pt modelId="{ACB1F400-D080-4AD5-938D-6E8D0A5C4B8C}" type="pres">
      <dgm:prSet presAssocID="{3FA39711-DCE0-4ED5-8B56-C0B9AB86E8B2}" presName="parentNode" presStyleLbl="node1" presStyleIdx="5" presStyleCnt="7" custScaleX="361283" custLinFactX="85585" custLinFactNeighborX="100000" custLinFactNeighborY="-16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D3A4A-AD19-411A-AC75-08FE66A403D1}" type="pres">
      <dgm:prSet presAssocID="{3FA39711-DCE0-4ED5-8B56-C0B9AB86E8B2}" presName="childNode" presStyleLbl="revTx" presStyleIdx="0" presStyleCnt="0">
        <dgm:presLayoutVars>
          <dgm:bulletEnabled val="1"/>
        </dgm:presLayoutVars>
      </dgm:prSet>
      <dgm:spPr/>
    </dgm:pt>
    <dgm:pt modelId="{0FBAE3E7-4CCC-4D06-840D-73B1402E3E33}" type="pres">
      <dgm:prSet presAssocID="{B5A2738B-E35C-4C02-A6BE-56225B84BC66}" presName="Name25" presStyleLbl="parChTrans1D1" presStyleIdx="5" presStyleCnt="6"/>
      <dgm:spPr/>
      <dgm:t>
        <a:bodyPr/>
        <a:lstStyle/>
        <a:p>
          <a:endParaRPr lang="en-US"/>
        </a:p>
      </dgm:t>
    </dgm:pt>
    <dgm:pt modelId="{1A2CE870-BA9A-4830-A7EE-CEDC0662D371}" type="pres">
      <dgm:prSet presAssocID="{5BD6F5C4-11FC-44C6-8F09-E14F73365B44}" presName="node" presStyleCnt="0"/>
      <dgm:spPr/>
    </dgm:pt>
    <dgm:pt modelId="{94F8280D-6B0F-42D9-B208-B08B963999FC}" type="pres">
      <dgm:prSet presAssocID="{5BD6F5C4-11FC-44C6-8F09-E14F73365B44}" presName="parentNode" presStyleLbl="node1" presStyleIdx="6" presStyleCnt="7" custScaleX="330374" custLinFactNeighborX="93251" custLinFactNeighborY="-62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821EC-59FB-43B4-97AC-1FEFC70794A5}" type="pres">
      <dgm:prSet presAssocID="{5BD6F5C4-11FC-44C6-8F09-E14F73365B44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80B1030B-0823-4233-A5BE-0C0DD8CF9947}" srcId="{A0A802E7-D74A-4599-AB27-2D01F543AEA7}" destId="{11FAC393-4277-4137-808C-2068570C58C3}" srcOrd="2" destOrd="0" parTransId="{9AE8823C-25DF-456D-8521-73F75068C489}" sibTransId="{667FCF69-6473-4AAC-B946-85540487C2B2}"/>
    <dgm:cxn modelId="{5A1E9FDB-BE14-4F0D-8877-DC885FA761AC}" type="presOf" srcId="{3FA39711-DCE0-4ED5-8B56-C0B9AB86E8B2}" destId="{ACB1F400-D080-4AD5-938D-6E8D0A5C4B8C}" srcOrd="0" destOrd="0" presId="urn:microsoft.com/office/officeart/2005/8/layout/radial2"/>
    <dgm:cxn modelId="{2BEBF68A-ACAB-4EEE-919F-BB1ACDA6D13D}" type="presOf" srcId="{7DF06CD6-6E0B-46E4-8087-237C79F5CA2E}" destId="{9484C6CB-C0DF-4751-B0DB-3C7BD169780B}" srcOrd="0" destOrd="0" presId="urn:microsoft.com/office/officeart/2005/8/layout/radial2"/>
    <dgm:cxn modelId="{946F58EC-D1D1-4CE7-A242-DA37C310141C}" type="presOf" srcId="{A0A802E7-D74A-4599-AB27-2D01F543AEA7}" destId="{9649941D-2879-4493-9822-DCF0083DAF1C}" srcOrd="0" destOrd="0" presId="urn:microsoft.com/office/officeart/2005/8/layout/radial2"/>
    <dgm:cxn modelId="{FEDBB05A-7855-48E7-98B6-0BEAE3CA4F2C}" srcId="{A0A802E7-D74A-4599-AB27-2D01F543AEA7}" destId="{3FA39711-DCE0-4ED5-8B56-C0B9AB86E8B2}" srcOrd="4" destOrd="0" parTransId="{5C03F5A4-7B01-4D28-AD64-C5A84F4132CD}" sibTransId="{6F7DD7C6-459D-4579-AB0E-78C7BAC2154F}"/>
    <dgm:cxn modelId="{2789E868-FC63-4848-A7B0-8776D97457A5}" type="presOf" srcId="{B5A2738B-E35C-4C02-A6BE-56225B84BC66}" destId="{0FBAE3E7-4CCC-4D06-840D-73B1402E3E33}" srcOrd="0" destOrd="0" presId="urn:microsoft.com/office/officeart/2005/8/layout/radial2"/>
    <dgm:cxn modelId="{4D247DB9-5FF4-444D-B3BF-64B5F96372B3}" type="presOf" srcId="{9AE8823C-25DF-456D-8521-73F75068C489}" destId="{12A4B328-E0F7-412B-923B-8928A7222D1E}" srcOrd="0" destOrd="0" presId="urn:microsoft.com/office/officeart/2005/8/layout/radial2"/>
    <dgm:cxn modelId="{9A8A3875-2169-45F3-A4EE-DD7702F028CA}" type="presOf" srcId="{5C03F5A4-7B01-4D28-AD64-C5A84F4132CD}" destId="{09C693F9-4BC8-4287-A8FA-7056ABDB6886}" srcOrd="0" destOrd="0" presId="urn:microsoft.com/office/officeart/2005/8/layout/radial2"/>
    <dgm:cxn modelId="{6E5269E3-87F3-41E7-A342-14975A54D55B}" type="presOf" srcId="{6E5D8B8B-DFA6-4FC4-956E-991DB0357A15}" destId="{2BFD1EA4-1716-43A4-9446-F0B1A871C437}" srcOrd="0" destOrd="0" presId="urn:microsoft.com/office/officeart/2005/8/layout/radial2"/>
    <dgm:cxn modelId="{02253B72-5294-4A71-AF46-47B0E177DE0D}" type="presOf" srcId="{77B3D648-86F8-4FA7-AB79-723927DD293E}" destId="{B9D4517D-D175-4A6E-8138-524258E6D0B9}" srcOrd="0" destOrd="0" presId="urn:microsoft.com/office/officeart/2005/8/layout/radial2"/>
    <dgm:cxn modelId="{52319AF3-646A-416F-A5C8-E57E2C196E6D}" type="presOf" srcId="{9E262DB9-B7C2-43D2-9AE5-71BE61BF86FC}" destId="{33EDACF3-0D53-4236-8F54-16E5875DB908}" srcOrd="0" destOrd="0" presId="urn:microsoft.com/office/officeart/2005/8/layout/radial2"/>
    <dgm:cxn modelId="{E8BAFCF7-9C01-496E-91FD-A17D90315963}" srcId="{A0A802E7-D74A-4599-AB27-2D01F543AEA7}" destId="{7DF06CD6-6E0B-46E4-8087-237C79F5CA2E}" srcOrd="3" destOrd="0" parTransId="{77B3D648-86F8-4FA7-AB79-723927DD293E}" sibTransId="{863E12B6-0D2A-4DBF-B84C-1823CD9304C7}"/>
    <dgm:cxn modelId="{1794B946-6D6D-4899-9751-D9B1A8F5571B}" type="presOf" srcId="{11FAC393-4277-4137-808C-2068570C58C3}" destId="{4D89C043-5444-4D32-9759-153607730D5C}" srcOrd="0" destOrd="0" presId="urn:microsoft.com/office/officeart/2005/8/layout/radial2"/>
    <dgm:cxn modelId="{EF2175F0-5E26-4968-9C28-DDE6C1B2690B}" type="presOf" srcId="{CD0937EB-0D1B-480E-9EEC-5BF8A98CDAC4}" destId="{DAB683EF-750A-4D0F-B5C6-350ED383843E}" srcOrd="0" destOrd="0" presId="urn:microsoft.com/office/officeart/2005/8/layout/radial2"/>
    <dgm:cxn modelId="{DBDC059A-D351-4548-8656-ECA38D5A8832}" srcId="{A0A802E7-D74A-4599-AB27-2D01F543AEA7}" destId="{5BD6F5C4-11FC-44C6-8F09-E14F73365B44}" srcOrd="5" destOrd="0" parTransId="{B5A2738B-E35C-4C02-A6BE-56225B84BC66}" sibTransId="{69E47CE7-735A-4DEB-8749-7F233EFB80BF}"/>
    <dgm:cxn modelId="{58CA08B9-4925-405F-AD54-DADFEC3C42B7}" srcId="{A0A802E7-D74A-4599-AB27-2D01F543AEA7}" destId="{CCDA72BA-F820-4701-AB69-EC10010BF5F4}" srcOrd="1" destOrd="0" parTransId="{CD0937EB-0D1B-480E-9EEC-5BF8A98CDAC4}" sibTransId="{B3E76C94-356B-4950-BE8E-9BC67B00BF51}"/>
    <dgm:cxn modelId="{11644427-3780-4F1B-8885-FDC11BC1B4D5}" type="presOf" srcId="{CCDA72BA-F820-4701-AB69-EC10010BF5F4}" destId="{BF6DEA86-4F4A-45D1-9B5B-6694A9A24CD6}" srcOrd="0" destOrd="0" presId="urn:microsoft.com/office/officeart/2005/8/layout/radial2"/>
    <dgm:cxn modelId="{B7253E63-0823-48D5-BA47-1124B68D29C9}" type="presOf" srcId="{5BD6F5C4-11FC-44C6-8F09-E14F73365B44}" destId="{94F8280D-6B0F-42D9-B208-B08B963999FC}" srcOrd="0" destOrd="0" presId="urn:microsoft.com/office/officeart/2005/8/layout/radial2"/>
    <dgm:cxn modelId="{3E601339-63A1-42FC-8CD7-190EBE404D8F}" srcId="{A0A802E7-D74A-4599-AB27-2D01F543AEA7}" destId="{9E262DB9-B7C2-43D2-9AE5-71BE61BF86FC}" srcOrd="0" destOrd="0" parTransId="{6E5D8B8B-DFA6-4FC4-956E-991DB0357A15}" sibTransId="{844E424E-B702-4590-808E-C1C5892DD7DA}"/>
    <dgm:cxn modelId="{60765079-FF67-4961-8C11-D5D360DB507D}" type="presParOf" srcId="{9649941D-2879-4493-9822-DCF0083DAF1C}" destId="{BA76333B-875E-42DD-942E-20CB2F719B65}" srcOrd="0" destOrd="0" presId="urn:microsoft.com/office/officeart/2005/8/layout/radial2"/>
    <dgm:cxn modelId="{0308B92A-ECEC-480B-AFDF-C59C6405937B}" type="presParOf" srcId="{BA76333B-875E-42DD-942E-20CB2F719B65}" destId="{E0F2089F-6AA7-4A2A-8692-7AAF131454D2}" srcOrd="0" destOrd="0" presId="urn:microsoft.com/office/officeart/2005/8/layout/radial2"/>
    <dgm:cxn modelId="{CEE96FAC-80FE-49CA-8640-262272635D43}" type="presParOf" srcId="{E0F2089F-6AA7-4A2A-8692-7AAF131454D2}" destId="{C23C1437-FF0B-42C6-A0C3-506DA57AA0B9}" srcOrd="0" destOrd="0" presId="urn:microsoft.com/office/officeart/2005/8/layout/radial2"/>
    <dgm:cxn modelId="{0BD2A3F1-3894-4978-AE21-24F1B2008C91}" type="presParOf" srcId="{E0F2089F-6AA7-4A2A-8692-7AAF131454D2}" destId="{B97D82F1-FD57-4A84-969C-0434242980E4}" srcOrd="1" destOrd="0" presId="urn:microsoft.com/office/officeart/2005/8/layout/radial2"/>
    <dgm:cxn modelId="{C9471D21-96D1-4FA8-BCB3-2B94C374A5C4}" type="presParOf" srcId="{BA76333B-875E-42DD-942E-20CB2F719B65}" destId="{2BFD1EA4-1716-43A4-9446-F0B1A871C437}" srcOrd="1" destOrd="0" presId="urn:microsoft.com/office/officeart/2005/8/layout/radial2"/>
    <dgm:cxn modelId="{DA9616BF-A2A9-4A42-8A90-6E5D8441BF84}" type="presParOf" srcId="{BA76333B-875E-42DD-942E-20CB2F719B65}" destId="{2B18E866-E074-4D49-A411-644BEEAAD7FA}" srcOrd="2" destOrd="0" presId="urn:microsoft.com/office/officeart/2005/8/layout/radial2"/>
    <dgm:cxn modelId="{F6D94340-7A64-4B19-9A26-5E78F64741C1}" type="presParOf" srcId="{2B18E866-E074-4D49-A411-644BEEAAD7FA}" destId="{33EDACF3-0D53-4236-8F54-16E5875DB908}" srcOrd="0" destOrd="0" presId="urn:microsoft.com/office/officeart/2005/8/layout/radial2"/>
    <dgm:cxn modelId="{B45B12D7-7BDD-4181-90F0-0142FE340DBA}" type="presParOf" srcId="{2B18E866-E074-4D49-A411-644BEEAAD7FA}" destId="{38B68231-46E1-49A2-8B41-1743BB31FEFF}" srcOrd="1" destOrd="0" presId="urn:microsoft.com/office/officeart/2005/8/layout/radial2"/>
    <dgm:cxn modelId="{3ED2599B-A46B-4691-8127-FA37DA6EFC05}" type="presParOf" srcId="{BA76333B-875E-42DD-942E-20CB2F719B65}" destId="{DAB683EF-750A-4D0F-B5C6-350ED383843E}" srcOrd="3" destOrd="0" presId="urn:microsoft.com/office/officeart/2005/8/layout/radial2"/>
    <dgm:cxn modelId="{4CAC0E1B-6E50-4D84-8664-476123B23647}" type="presParOf" srcId="{BA76333B-875E-42DD-942E-20CB2F719B65}" destId="{F03CE18C-5273-4CBD-9FEF-3C75EF13222B}" srcOrd="4" destOrd="0" presId="urn:microsoft.com/office/officeart/2005/8/layout/radial2"/>
    <dgm:cxn modelId="{60269B5A-47F5-484F-BCF0-FA817CEB14AD}" type="presParOf" srcId="{F03CE18C-5273-4CBD-9FEF-3C75EF13222B}" destId="{BF6DEA86-4F4A-45D1-9B5B-6694A9A24CD6}" srcOrd="0" destOrd="0" presId="urn:microsoft.com/office/officeart/2005/8/layout/radial2"/>
    <dgm:cxn modelId="{9F6B88A2-77DE-42B5-8FD3-DF4B88D7C77E}" type="presParOf" srcId="{F03CE18C-5273-4CBD-9FEF-3C75EF13222B}" destId="{CAEA959B-F3FB-4AB0-B765-0AF824B6E2B6}" srcOrd="1" destOrd="0" presId="urn:microsoft.com/office/officeart/2005/8/layout/radial2"/>
    <dgm:cxn modelId="{706FAA80-B6DE-4B2C-A48F-420499193BE4}" type="presParOf" srcId="{BA76333B-875E-42DD-942E-20CB2F719B65}" destId="{12A4B328-E0F7-412B-923B-8928A7222D1E}" srcOrd="5" destOrd="0" presId="urn:microsoft.com/office/officeart/2005/8/layout/radial2"/>
    <dgm:cxn modelId="{8640188B-BD21-4DBD-BBE6-6EE77188CC64}" type="presParOf" srcId="{BA76333B-875E-42DD-942E-20CB2F719B65}" destId="{3726DF15-BA93-495A-B954-8FB3D22B3804}" srcOrd="6" destOrd="0" presId="urn:microsoft.com/office/officeart/2005/8/layout/radial2"/>
    <dgm:cxn modelId="{4B679903-C565-412A-8E20-957084862985}" type="presParOf" srcId="{3726DF15-BA93-495A-B954-8FB3D22B3804}" destId="{4D89C043-5444-4D32-9759-153607730D5C}" srcOrd="0" destOrd="0" presId="urn:microsoft.com/office/officeart/2005/8/layout/radial2"/>
    <dgm:cxn modelId="{09392EB6-1C86-4E0A-843A-E08B565E33C5}" type="presParOf" srcId="{3726DF15-BA93-495A-B954-8FB3D22B3804}" destId="{E2FB67E8-CB91-48FE-B225-F69A3744DE6D}" srcOrd="1" destOrd="0" presId="urn:microsoft.com/office/officeart/2005/8/layout/radial2"/>
    <dgm:cxn modelId="{02C06902-E87A-415F-B27D-51B2B5C49327}" type="presParOf" srcId="{BA76333B-875E-42DD-942E-20CB2F719B65}" destId="{B9D4517D-D175-4A6E-8138-524258E6D0B9}" srcOrd="7" destOrd="0" presId="urn:microsoft.com/office/officeart/2005/8/layout/radial2"/>
    <dgm:cxn modelId="{F2DA3494-268C-4C11-87FD-5399B6AFF258}" type="presParOf" srcId="{BA76333B-875E-42DD-942E-20CB2F719B65}" destId="{833FAA8C-B1D2-43FF-90F5-43AA1E0CDF47}" srcOrd="8" destOrd="0" presId="urn:microsoft.com/office/officeart/2005/8/layout/radial2"/>
    <dgm:cxn modelId="{885DD4EB-9569-449F-998C-BD0243BE0042}" type="presParOf" srcId="{833FAA8C-B1D2-43FF-90F5-43AA1E0CDF47}" destId="{9484C6CB-C0DF-4751-B0DB-3C7BD169780B}" srcOrd="0" destOrd="0" presId="urn:microsoft.com/office/officeart/2005/8/layout/radial2"/>
    <dgm:cxn modelId="{9DCA7B6E-ECD0-4D3C-ABB0-A3F3EA0B35FC}" type="presParOf" srcId="{833FAA8C-B1D2-43FF-90F5-43AA1E0CDF47}" destId="{94C074A6-94BC-45DD-95E2-AD8575B05824}" srcOrd="1" destOrd="0" presId="urn:microsoft.com/office/officeart/2005/8/layout/radial2"/>
    <dgm:cxn modelId="{C6D7A88E-D90A-4317-92DB-FA8E235DCAF1}" type="presParOf" srcId="{BA76333B-875E-42DD-942E-20CB2F719B65}" destId="{09C693F9-4BC8-4287-A8FA-7056ABDB6886}" srcOrd="9" destOrd="0" presId="urn:microsoft.com/office/officeart/2005/8/layout/radial2"/>
    <dgm:cxn modelId="{887C739E-CA72-49A3-8140-A44724557065}" type="presParOf" srcId="{BA76333B-875E-42DD-942E-20CB2F719B65}" destId="{B70EBD81-1DFD-4D08-B56C-4B4C06677904}" srcOrd="10" destOrd="0" presId="urn:microsoft.com/office/officeart/2005/8/layout/radial2"/>
    <dgm:cxn modelId="{C9B31BD5-49FF-4E6F-A511-C6402C440438}" type="presParOf" srcId="{B70EBD81-1DFD-4D08-B56C-4B4C06677904}" destId="{ACB1F400-D080-4AD5-938D-6E8D0A5C4B8C}" srcOrd="0" destOrd="0" presId="urn:microsoft.com/office/officeart/2005/8/layout/radial2"/>
    <dgm:cxn modelId="{0B73A320-529A-4B79-8AD3-92B2DFFEC1DE}" type="presParOf" srcId="{B70EBD81-1DFD-4D08-B56C-4B4C06677904}" destId="{D76D3A4A-AD19-411A-AC75-08FE66A403D1}" srcOrd="1" destOrd="0" presId="urn:microsoft.com/office/officeart/2005/8/layout/radial2"/>
    <dgm:cxn modelId="{EFE96DD6-49BF-4EF6-B44B-E342ACEFB038}" type="presParOf" srcId="{BA76333B-875E-42DD-942E-20CB2F719B65}" destId="{0FBAE3E7-4CCC-4D06-840D-73B1402E3E33}" srcOrd="11" destOrd="0" presId="urn:microsoft.com/office/officeart/2005/8/layout/radial2"/>
    <dgm:cxn modelId="{994B6AB5-1082-4236-9958-3BC5107CE484}" type="presParOf" srcId="{BA76333B-875E-42DD-942E-20CB2F719B65}" destId="{1A2CE870-BA9A-4830-A7EE-CEDC0662D371}" srcOrd="12" destOrd="0" presId="urn:microsoft.com/office/officeart/2005/8/layout/radial2"/>
    <dgm:cxn modelId="{A0F12B39-F89C-4AAE-A4EC-972975849205}" type="presParOf" srcId="{1A2CE870-BA9A-4830-A7EE-CEDC0662D371}" destId="{94F8280D-6B0F-42D9-B208-B08B963999FC}" srcOrd="0" destOrd="0" presId="urn:microsoft.com/office/officeart/2005/8/layout/radial2"/>
    <dgm:cxn modelId="{F3EAA5A9-FF87-4F01-9732-0EA82EC7F63F}" type="presParOf" srcId="{1A2CE870-BA9A-4830-A7EE-CEDC0662D371}" destId="{089821EC-59FB-43B4-97AC-1FEFC70794A5}" srcOrd="1" destOrd="0" presId="urn:microsoft.com/office/officeart/2005/8/layout/radial2"/>
  </dgm:cxnLst>
  <dgm:bg/>
  <dgm:whole>
    <a:ln>
      <a:solidFill>
        <a:schemeClr val="tx2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043D6-BAE9-4CDA-ADFF-8B7CAC07A8B5}">
      <dsp:nvSpPr>
        <dsp:cNvPr id="0" name=""/>
        <dsp:cNvSpPr/>
      </dsp:nvSpPr>
      <dsp:spPr>
        <a:xfrm>
          <a:off x="2133592" y="2279014"/>
          <a:ext cx="1784985" cy="1784985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1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ব্যবসায়</a:t>
          </a:r>
          <a:endParaRPr lang="en-GB" sz="4100" kern="1200" dirty="0">
            <a:solidFill>
              <a:schemeClr val="tx1"/>
            </a:solidFill>
          </a:endParaRPr>
        </a:p>
      </dsp:txBody>
      <dsp:txXfrm>
        <a:off x="2394997" y="2540419"/>
        <a:ext cx="1262175" cy="1262175"/>
      </dsp:txXfrm>
    </dsp:sp>
    <dsp:sp modelId="{9EE56998-9FBC-42D7-B8D6-298A5A917708}">
      <dsp:nvSpPr>
        <dsp:cNvPr id="0" name=""/>
        <dsp:cNvSpPr/>
      </dsp:nvSpPr>
      <dsp:spPr>
        <a:xfrm rot="12919079">
          <a:off x="870524" y="1919114"/>
          <a:ext cx="1493849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AA202-01E1-46F1-B64A-2BE4084B7A0C}">
      <dsp:nvSpPr>
        <dsp:cNvPr id="0" name=""/>
        <dsp:cNvSpPr/>
      </dsp:nvSpPr>
      <dsp:spPr>
        <a:xfrm>
          <a:off x="160123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শিল্প</a:t>
          </a:r>
          <a:endParaRPr lang="en-GB" sz="4000" kern="1200" dirty="0">
            <a:solidFill>
              <a:schemeClr val="tx1"/>
            </a:solidFill>
          </a:endParaRPr>
        </a:p>
      </dsp:txBody>
      <dsp:txXfrm>
        <a:off x="199856" y="1103105"/>
        <a:ext cx="1616269" cy="1277122"/>
      </dsp:txXfrm>
    </dsp:sp>
    <dsp:sp modelId="{1CEE46AC-F144-4889-890D-879ED7D00C28}">
      <dsp:nvSpPr>
        <dsp:cNvPr id="0" name=""/>
        <dsp:cNvSpPr/>
      </dsp:nvSpPr>
      <dsp:spPr>
        <a:xfrm rot="16230234">
          <a:off x="2285634" y="1181035"/>
          <a:ext cx="1511438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247628"/>
            <a:satOff val="-25244"/>
            <a:lumOff val="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69FAC-B6EA-470C-9399-DC6D829DBC72}">
      <dsp:nvSpPr>
        <dsp:cNvPr id="0" name=""/>
        <dsp:cNvSpPr/>
      </dsp:nvSpPr>
      <dsp:spPr>
        <a:xfrm>
          <a:off x="2200132" y="1411"/>
          <a:ext cx="1695735" cy="1356588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বাণিজ্য</a:t>
          </a:r>
          <a:endParaRPr lang="en-US" sz="4000" kern="1200" dirty="0">
            <a:solidFill>
              <a:schemeClr val="tx1"/>
            </a:solidFill>
          </a:endParaRPr>
        </a:p>
      </dsp:txBody>
      <dsp:txXfrm>
        <a:off x="2239865" y="41144"/>
        <a:ext cx="1616269" cy="1277122"/>
      </dsp:txXfrm>
    </dsp:sp>
    <dsp:sp modelId="{DE63DC40-4E21-4C10-98F6-43B48832837A}">
      <dsp:nvSpPr>
        <dsp:cNvPr id="0" name=""/>
        <dsp:cNvSpPr/>
      </dsp:nvSpPr>
      <dsp:spPr>
        <a:xfrm rot="19515638">
          <a:off x="3696400" y="1922601"/>
          <a:ext cx="1527767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10A19-7460-4AF7-ABC8-F9B17D2E5F0A}">
      <dsp:nvSpPr>
        <dsp:cNvPr id="0" name=""/>
        <dsp:cNvSpPr/>
      </dsp:nvSpPr>
      <dsp:spPr>
        <a:xfrm>
          <a:off x="4240140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প্রত্যক্ষ সেবা</a:t>
          </a:r>
          <a:endParaRPr lang="en-US" sz="4000" kern="1200" dirty="0">
            <a:solidFill>
              <a:schemeClr val="tx1"/>
            </a:solidFill>
          </a:endParaRPr>
        </a:p>
      </dsp:txBody>
      <dsp:txXfrm>
        <a:off x="4279873" y="1103105"/>
        <a:ext cx="1616269" cy="1277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AE3E7-4CCC-4D06-840D-73B1402E3E33}">
      <dsp:nvSpPr>
        <dsp:cNvPr id="0" name=""/>
        <dsp:cNvSpPr/>
      </dsp:nvSpPr>
      <dsp:spPr>
        <a:xfrm rot="2753246">
          <a:off x="1887684" y="3402291"/>
          <a:ext cx="1774460" cy="25664"/>
        </a:xfrm>
        <a:custGeom>
          <a:avLst/>
          <a:gdLst/>
          <a:ahLst/>
          <a:cxnLst/>
          <a:rect l="0" t="0" r="0" b="0"/>
          <a:pathLst>
            <a:path>
              <a:moveTo>
                <a:pt x="0" y="12832"/>
              </a:moveTo>
              <a:lnTo>
                <a:pt x="1774460" y="1283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C693F9-4BC8-4287-A8FA-7056ABDB6886}">
      <dsp:nvSpPr>
        <dsp:cNvPr id="0" name=""/>
        <dsp:cNvSpPr/>
      </dsp:nvSpPr>
      <dsp:spPr>
        <a:xfrm rot="1384068">
          <a:off x="2082795" y="2970721"/>
          <a:ext cx="2151856" cy="25664"/>
        </a:xfrm>
        <a:custGeom>
          <a:avLst/>
          <a:gdLst/>
          <a:ahLst/>
          <a:cxnLst/>
          <a:rect l="0" t="0" r="0" b="0"/>
          <a:pathLst>
            <a:path>
              <a:moveTo>
                <a:pt x="0" y="12832"/>
              </a:moveTo>
              <a:lnTo>
                <a:pt x="2151856" y="1283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4517D-D175-4A6E-8138-524258E6D0B9}">
      <dsp:nvSpPr>
        <dsp:cNvPr id="0" name=""/>
        <dsp:cNvSpPr/>
      </dsp:nvSpPr>
      <dsp:spPr>
        <a:xfrm rot="312168">
          <a:off x="2165047" y="2506230"/>
          <a:ext cx="1833269" cy="25664"/>
        </a:xfrm>
        <a:custGeom>
          <a:avLst/>
          <a:gdLst/>
          <a:ahLst/>
          <a:cxnLst/>
          <a:rect l="0" t="0" r="0" b="0"/>
          <a:pathLst>
            <a:path>
              <a:moveTo>
                <a:pt x="0" y="12832"/>
              </a:moveTo>
              <a:lnTo>
                <a:pt x="1833269" y="1283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4B328-E0F7-412B-923B-8928A7222D1E}">
      <dsp:nvSpPr>
        <dsp:cNvPr id="0" name=""/>
        <dsp:cNvSpPr/>
      </dsp:nvSpPr>
      <dsp:spPr>
        <a:xfrm rot="20806305">
          <a:off x="2141240" y="2062454"/>
          <a:ext cx="2079128" cy="25664"/>
        </a:xfrm>
        <a:custGeom>
          <a:avLst/>
          <a:gdLst/>
          <a:ahLst/>
          <a:cxnLst/>
          <a:rect l="0" t="0" r="0" b="0"/>
          <a:pathLst>
            <a:path>
              <a:moveTo>
                <a:pt x="0" y="12832"/>
              </a:moveTo>
              <a:lnTo>
                <a:pt x="2079128" y="1283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B683EF-750A-4D0F-B5C6-350ED383843E}">
      <dsp:nvSpPr>
        <dsp:cNvPr id="0" name=""/>
        <dsp:cNvSpPr/>
      </dsp:nvSpPr>
      <dsp:spPr>
        <a:xfrm rot="19164278">
          <a:off x="1984233" y="1567147"/>
          <a:ext cx="1533936" cy="25664"/>
        </a:xfrm>
        <a:custGeom>
          <a:avLst/>
          <a:gdLst/>
          <a:ahLst/>
          <a:cxnLst/>
          <a:rect l="0" t="0" r="0" b="0"/>
          <a:pathLst>
            <a:path>
              <a:moveTo>
                <a:pt x="0" y="12832"/>
              </a:moveTo>
              <a:lnTo>
                <a:pt x="1533936" y="1283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D1EA4-1716-43A4-9446-F0B1A871C437}">
      <dsp:nvSpPr>
        <dsp:cNvPr id="0" name=""/>
        <dsp:cNvSpPr/>
      </dsp:nvSpPr>
      <dsp:spPr>
        <a:xfrm rot="12914323">
          <a:off x="1188416" y="2343402"/>
          <a:ext cx="1079295" cy="25664"/>
        </a:xfrm>
        <a:custGeom>
          <a:avLst/>
          <a:gdLst/>
          <a:ahLst/>
          <a:cxnLst/>
          <a:rect l="0" t="0" r="0" b="0"/>
          <a:pathLst>
            <a:path>
              <a:moveTo>
                <a:pt x="0" y="12832"/>
              </a:moveTo>
              <a:lnTo>
                <a:pt x="1079295" y="1283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7D82F1-FD57-4A84-969C-0434242980E4}">
      <dsp:nvSpPr>
        <dsp:cNvPr id="0" name=""/>
        <dsp:cNvSpPr/>
      </dsp:nvSpPr>
      <dsp:spPr>
        <a:xfrm>
          <a:off x="916982" y="1863872"/>
          <a:ext cx="1750776" cy="107558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DACF3-0D53-4236-8F54-16E5875DB908}">
      <dsp:nvSpPr>
        <dsp:cNvPr id="0" name=""/>
        <dsp:cNvSpPr/>
      </dsp:nvSpPr>
      <dsp:spPr>
        <a:xfrm>
          <a:off x="979097" y="1938058"/>
          <a:ext cx="1666735" cy="955599"/>
        </a:xfrm>
        <a:prstGeom prst="ellipse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err="1">
              <a:solidFill>
                <a:schemeClr val="tx1"/>
              </a:solidFill>
            </a:rPr>
            <a:t>শিল্প</a:t>
          </a:r>
          <a:endParaRPr lang="en-GB" sz="2800" kern="1200" dirty="0">
            <a:solidFill>
              <a:schemeClr val="tx1"/>
            </a:solidFill>
          </a:endParaRPr>
        </a:p>
      </dsp:txBody>
      <dsp:txXfrm>
        <a:off x="1223185" y="2078002"/>
        <a:ext cx="1178559" cy="675711"/>
      </dsp:txXfrm>
    </dsp:sp>
    <dsp:sp modelId="{BF6DEA86-4F4A-45D1-9B5B-6694A9A24CD6}">
      <dsp:nvSpPr>
        <dsp:cNvPr id="0" name=""/>
        <dsp:cNvSpPr/>
      </dsp:nvSpPr>
      <dsp:spPr>
        <a:xfrm>
          <a:off x="2397175" y="448330"/>
          <a:ext cx="2596056" cy="64534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নিষ্কাশন শিল্প</a:t>
          </a:r>
        </a:p>
      </dsp:txBody>
      <dsp:txXfrm>
        <a:off x="2777359" y="542839"/>
        <a:ext cx="1835688" cy="456330"/>
      </dsp:txXfrm>
    </dsp:sp>
    <dsp:sp modelId="{4D89C043-5444-4D32-9759-153607730D5C}">
      <dsp:nvSpPr>
        <dsp:cNvPr id="0" name=""/>
        <dsp:cNvSpPr/>
      </dsp:nvSpPr>
      <dsp:spPr>
        <a:xfrm>
          <a:off x="3846802" y="1294347"/>
          <a:ext cx="2566996" cy="64534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প্রজনন শিল্প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222730" y="1388856"/>
        <a:ext cx="1815140" cy="456330"/>
      </dsp:txXfrm>
    </dsp:sp>
    <dsp:sp modelId="{9484C6CB-C0DF-4751-B0DB-3C7BD169780B}">
      <dsp:nvSpPr>
        <dsp:cNvPr id="0" name=""/>
        <dsp:cNvSpPr/>
      </dsp:nvSpPr>
      <dsp:spPr>
        <a:xfrm>
          <a:off x="3923112" y="2386961"/>
          <a:ext cx="2502971" cy="645348"/>
        </a:xfrm>
        <a:prstGeom prst="ellipse">
          <a:avLst/>
        </a:prstGeom>
        <a:solidFill>
          <a:schemeClr val="accent5">
            <a:hueOff val="1663504"/>
            <a:satOff val="-33659"/>
            <a:lumOff val="104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নির্মাণ  শিল্প</a:t>
          </a:r>
        </a:p>
      </dsp:txBody>
      <dsp:txXfrm>
        <a:off x="4289664" y="2481470"/>
        <a:ext cx="1769867" cy="456330"/>
      </dsp:txXfrm>
    </dsp:sp>
    <dsp:sp modelId="{ACB1F400-D080-4AD5-938D-6E8D0A5C4B8C}">
      <dsp:nvSpPr>
        <dsp:cNvPr id="0" name=""/>
        <dsp:cNvSpPr/>
      </dsp:nvSpPr>
      <dsp:spPr>
        <a:xfrm>
          <a:off x="3618143" y="3353001"/>
          <a:ext cx="2331534" cy="645348"/>
        </a:xfrm>
        <a:prstGeom prst="ellipse">
          <a:avLst/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সেবামূলক শিল্প</a:t>
          </a:r>
        </a:p>
      </dsp:txBody>
      <dsp:txXfrm>
        <a:off x="3959588" y="3447510"/>
        <a:ext cx="1648644" cy="456330"/>
      </dsp:txXfrm>
    </dsp:sp>
    <dsp:sp modelId="{94F8280D-6B0F-42D9-B208-B08B963999FC}">
      <dsp:nvSpPr>
        <dsp:cNvPr id="0" name=""/>
        <dsp:cNvSpPr/>
      </dsp:nvSpPr>
      <dsp:spPr>
        <a:xfrm>
          <a:off x="2626629" y="4039075"/>
          <a:ext cx="2132063" cy="64534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উৎপাদন শিল্প</a:t>
          </a:r>
        </a:p>
      </dsp:txBody>
      <dsp:txXfrm>
        <a:off x="2938862" y="4133584"/>
        <a:ext cx="1507597" cy="456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C7CF1-9019-458F-BEC5-E864BFF73666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FAAAF-FB41-4C48-B745-DE8D3BFB6F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31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7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36A8-3AD4-456C-98E1-B883623BA360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7890-073E-4F89-8D0D-6E38B2E43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36A8-3AD4-456C-98E1-B883623BA360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7890-073E-4F89-8D0D-6E38B2E43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36A8-3AD4-456C-98E1-B883623BA360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7890-073E-4F89-8D0D-6E38B2E43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12B8-39FF-4199-9693-9A2701A21690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28C2-8493-4C26-8892-7127562E4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12B8-39FF-4199-9693-9A2701A21690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28C2-8493-4C26-8892-7127562E4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12B8-39FF-4199-9693-9A2701A21690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28C2-8493-4C26-8892-7127562E4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12B8-39FF-4199-9693-9A2701A21690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28C2-8493-4C26-8892-7127562E4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12B8-39FF-4199-9693-9A2701A21690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28C2-8493-4C26-8892-7127562E4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12B8-39FF-4199-9693-9A2701A21690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28C2-8493-4C26-8892-7127562E4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12B8-39FF-4199-9693-9A2701A21690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28C2-8493-4C26-8892-7127562E4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12B8-39FF-4199-9693-9A2701A21690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28C2-8493-4C26-8892-7127562E4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36A8-3AD4-456C-98E1-B883623BA360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7890-073E-4F89-8D0D-6E38B2E43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12B8-39FF-4199-9693-9A2701A21690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28C2-8493-4C26-8892-7127562E4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12B8-39FF-4199-9693-9A2701A21690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28C2-8493-4C26-8892-7127562E4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12B8-39FF-4199-9693-9A2701A21690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28C2-8493-4C26-8892-7127562E4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58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18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6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5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66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36A8-3AD4-456C-98E1-B883623BA360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7890-073E-4F89-8D0D-6E38B2E43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5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4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24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655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306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3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6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36A8-3AD4-456C-98E1-B883623BA360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7890-073E-4F89-8D0D-6E38B2E43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36A8-3AD4-456C-98E1-B883623BA360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7890-073E-4F89-8D0D-6E38B2E43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36A8-3AD4-456C-98E1-B883623BA360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7890-073E-4F89-8D0D-6E38B2E43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36A8-3AD4-456C-98E1-B883623BA360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7890-073E-4F89-8D0D-6E38B2E43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36A8-3AD4-456C-98E1-B883623BA360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7890-073E-4F89-8D0D-6E38B2E43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36A8-3AD4-456C-98E1-B883623BA360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7890-073E-4F89-8D0D-6E38B2E43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836A8-3AD4-456C-98E1-B883623BA360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A7890-073E-4F89-8D0D-6E38B2E43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C12B8-39FF-4199-9693-9A2701A21690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D28C2-8493-4C26-8892-7127562E4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836A8-3AD4-456C-98E1-B883623BA360}" type="datetimeFigureOut">
              <a:rPr lang="en-US" smtClean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77A7890-073E-4F89-8D0D-6E38B2E43D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53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303588-C4B3-443C-B7D4-947BED2004EE}"/>
              </a:ext>
            </a:extLst>
          </p:cNvPr>
          <p:cNvSpPr/>
          <p:nvPr/>
        </p:nvSpPr>
        <p:spPr>
          <a:xfrm>
            <a:off x="685800" y="288472"/>
            <a:ext cx="8305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000" cap="none" spc="0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সবাইকে</a:t>
            </a:r>
            <a:r>
              <a:rPr lang="en-GB" sz="6000" cap="none" spc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6000" cap="none" spc="0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স্বাগতম</a:t>
            </a:r>
            <a:endParaRPr lang="en-GB" sz="6000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14408" cy="6858000"/>
          </a:xfrm>
          <a:prstGeom prst="frame">
            <a:avLst>
              <a:gd name="adj1" fmla="val 235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077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6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42DBE1-36C0-4225-91A0-C3DF78F964A1}"/>
              </a:ext>
            </a:extLst>
          </p:cNvPr>
          <p:cNvSpPr/>
          <p:nvPr/>
        </p:nvSpPr>
        <p:spPr>
          <a:xfrm>
            <a:off x="3276600" y="762000"/>
            <a:ext cx="3200400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প্রজনন শিল্প</a:t>
            </a:r>
            <a:endParaRPr lang="en-GB" sz="3200" dirty="0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14408" cy="6858000"/>
          </a:xfrm>
          <a:prstGeom prst="frame">
            <a:avLst>
              <a:gd name="adj1" fmla="val 235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utoShape 2" descr="দুগ্ধ শিল্পের অগ্রগতিতে ডেইরি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দুগ্ধ শিল্পের অগ্রগতিতে ডেইরি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91238"/>
            <a:ext cx="3657600" cy="43761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491238"/>
            <a:ext cx="4645025" cy="437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1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DB4143-BA0D-4B09-BF86-EE3FBA8FE3BA}"/>
              </a:ext>
            </a:extLst>
          </p:cNvPr>
          <p:cNvSpPr/>
          <p:nvPr/>
        </p:nvSpPr>
        <p:spPr>
          <a:xfrm>
            <a:off x="3110146" y="623654"/>
            <a:ext cx="335280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নিষ্কাশন শিল্প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14408" cy="6858000"/>
          </a:xfrm>
          <a:prstGeom prst="frame">
            <a:avLst>
              <a:gd name="adj1" fmla="val 235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7315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6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CC9594-82D3-486E-AA98-5C1AD6DDD6E3}"/>
              </a:ext>
            </a:extLst>
          </p:cNvPr>
          <p:cNvSpPr/>
          <p:nvPr/>
        </p:nvSpPr>
        <p:spPr>
          <a:xfrm>
            <a:off x="3810000" y="609600"/>
            <a:ext cx="2260555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নির্মাণ শিল্প</a:t>
            </a:r>
            <a:endParaRPr lang="en-GB" sz="3600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14408" cy="6858000"/>
          </a:xfrm>
          <a:prstGeom prst="frame">
            <a:avLst>
              <a:gd name="adj1" fmla="val 235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0" y="1865531"/>
            <a:ext cx="3945496" cy="4154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65531"/>
            <a:ext cx="4191000" cy="415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93BF9F-8700-4798-AF47-EE7EBDF9CBF3}"/>
              </a:ext>
            </a:extLst>
          </p:cNvPr>
          <p:cNvSpPr/>
          <p:nvPr/>
        </p:nvSpPr>
        <p:spPr>
          <a:xfrm>
            <a:off x="3200400" y="685800"/>
            <a:ext cx="2831224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শিল্প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D0B4E0-7D1F-4C73-A5E2-5028351A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67000"/>
            <a:ext cx="4343400" cy="3276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FEFBFB-52CF-49FA-B867-6E73F4250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667000"/>
            <a:ext cx="4114800" cy="32766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9114408" cy="6858000"/>
          </a:xfrm>
          <a:prstGeom prst="frame">
            <a:avLst>
              <a:gd name="adj1" fmla="val 235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4A6211-4C91-4D0C-8E19-7FC8C790482F}"/>
              </a:ext>
            </a:extLst>
          </p:cNvPr>
          <p:cNvSpPr/>
          <p:nvPr/>
        </p:nvSpPr>
        <p:spPr>
          <a:xfrm>
            <a:off x="3810000" y="609600"/>
            <a:ext cx="2212465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সেবা শিল্প</a:t>
            </a:r>
            <a:endParaRPr lang="en-GB" sz="4000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14408" cy="6858000"/>
          </a:xfrm>
          <a:prstGeom prst="frame">
            <a:avLst>
              <a:gd name="adj1" fmla="val 235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4287314" cy="434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914" y="1752601"/>
            <a:ext cx="357187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1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18A6EC-D987-488F-AA47-ADC9A35E8D40}"/>
              </a:ext>
            </a:extLst>
          </p:cNvPr>
          <p:cNvSpPr/>
          <p:nvPr/>
        </p:nvSpPr>
        <p:spPr>
          <a:xfrm>
            <a:off x="762000" y="1143000"/>
            <a:ext cx="7848600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ব্যবসায় বা শিল্পে ব্যবহ্রত কাঁচামাল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হ,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উৎপাদিত পণ্য বা সেবা  সামগ্রী ভোক্তাদের  নিকট পৌছানোর সকল কার্যাবলিকে বাণিজ্য বলে।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195865-21AB-4507-9EC7-5B340A768418}"/>
              </a:ext>
            </a:extLst>
          </p:cNvPr>
          <p:cNvSpPr/>
          <p:nvPr/>
        </p:nvSpPr>
        <p:spPr>
          <a:xfrm>
            <a:off x="3376368" y="371847"/>
            <a:ext cx="2420856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u="sng" dirty="0">
                <a:latin typeface="NikoshBAN" pitchFamily="2" charset="0"/>
                <a:cs typeface="NikoshBAN" pitchFamily="2" charset="0"/>
              </a:rPr>
              <a:t>বাণিজ্য</a:t>
            </a:r>
            <a:r>
              <a:rPr lang="en-GB" sz="36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u="sng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GB" sz="3600" u="sng" dirty="0">
                <a:latin typeface="NikoshBAN" pitchFamily="2" charset="0"/>
                <a:cs typeface="NikoshBAN" pitchFamily="2" charset="0"/>
              </a:rPr>
              <a:t>ি?</a:t>
            </a:r>
            <a:endParaRPr lang="en-US" sz="360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6E9CF5-F2B7-4C0E-8885-14A91925F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80704"/>
            <a:ext cx="4648200" cy="2791496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29592" y="-76200"/>
            <a:ext cx="9114408" cy="6858000"/>
          </a:xfrm>
          <a:prstGeom prst="frame">
            <a:avLst>
              <a:gd name="adj1" fmla="val 235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380704"/>
            <a:ext cx="3429000" cy="292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8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01B72B-2230-49D2-A092-B5540E6E06C3}"/>
              </a:ext>
            </a:extLst>
          </p:cNvPr>
          <p:cNvSpPr/>
          <p:nvPr/>
        </p:nvSpPr>
        <p:spPr>
          <a:xfrm>
            <a:off x="2895601" y="762000"/>
            <a:ext cx="266962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5024854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সময়-3 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মি</a:t>
            </a:r>
            <a:endParaRPr lang="en-US" sz="2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6B5AF4-15CF-4B7C-B32B-A8AB50E353CE}"/>
              </a:ext>
            </a:extLst>
          </p:cNvPr>
          <p:cNvSpPr/>
          <p:nvPr/>
        </p:nvSpPr>
        <p:spPr>
          <a:xfrm>
            <a:off x="1066800" y="2514600"/>
            <a:ext cx="75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ব্যবসায়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14408" cy="6858000"/>
          </a:xfrm>
          <a:prstGeom prst="frame">
            <a:avLst>
              <a:gd name="adj1" fmla="val 235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0E530C-B263-468C-9FA8-01A7EB0775BA}"/>
              </a:ext>
            </a:extLst>
          </p:cNvPr>
          <p:cNvSpPr/>
          <p:nvPr/>
        </p:nvSpPr>
        <p:spPr>
          <a:xfrm>
            <a:off x="2209800" y="1981200"/>
            <a:ext cx="5562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বাণিজ্য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এ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GB" sz="4800" dirty="0" err="1">
                <a:latin typeface="NikoshBAN" pitchFamily="2" charset="0"/>
                <a:cs typeface="NikoshBAN" pitchFamily="2" charset="0"/>
              </a:rPr>
              <a:t>ম্পর্কে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>
                <a:latin typeface="NikoshBAN" pitchFamily="2" charset="0"/>
                <a:cs typeface="NikoshBAN" pitchFamily="2" charset="0"/>
              </a:rPr>
              <a:t>জানব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14408" cy="6858000"/>
          </a:xfrm>
          <a:prstGeom prst="frame">
            <a:avLst>
              <a:gd name="adj1" fmla="val 235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6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903AC1-0713-4AF5-A59C-37A1CE828BC9}"/>
              </a:ext>
            </a:extLst>
          </p:cNvPr>
          <p:cNvSpPr/>
          <p:nvPr/>
        </p:nvSpPr>
        <p:spPr>
          <a:xfrm>
            <a:off x="3276600" y="685800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পণ্য বিনিময়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443460-0344-4F26-B490-3407B3CB1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" y="1752600"/>
            <a:ext cx="8527961" cy="48006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9114408" cy="6858000"/>
          </a:xfrm>
          <a:prstGeom prst="frame">
            <a:avLst>
              <a:gd name="adj1" fmla="val 235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7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68EBC5-1732-46DA-B8EC-D3B52FAF6FD5}"/>
              </a:ext>
            </a:extLst>
          </p:cNvPr>
          <p:cNvSpPr/>
          <p:nvPr/>
        </p:nvSpPr>
        <p:spPr>
          <a:xfrm>
            <a:off x="3505200" y="304800"/>
            <a:ext cx="184056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পরিবহন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B25DF-3EBA-4994-9407-A6B37AAA7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56426"/>
            <a:ext cx="8229600" cy="51435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9114408" cy="6858000"/>
          </a:xfrm>
          <a:prstGeom prst="frame">
            <a:avLst>
              <a:gd name="adj1" fmla="val 235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1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35522" y="4077649"/>
            <a:ext cx="4320957" cy="2094551"/>
          </a:xfr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just">
              <a:buNone/>
            </a:pPr>
            <a:r>
              <a:rPr lang="bn-IN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bn-IN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IN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ব্যবসায় উদ্যোগ</a:t>
            </a:r>
          </a:p>
          <a:p>
            <a:pPr algn="just">
              <a:buNone/>
            </a:pPr>
            <a:r>
              <a:rPr lang="bn-IN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ব্যাবসায়ের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19/07/2020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bn-IN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B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538071-352C-468C-9C8C-B7ED0881BCCB}"/>
              </a:ext>
            </a:extLst>
          </p:cNvPr>
          <p:cNvSpPr txBox="1"/>
          <p:nvPr/>
        </p:nvSpPr>
        <p:spPr>
          <a:xfrm>
            <a:off x="3810000" y="531254"/>
            <a:ext cx="4446479" cy="348557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chemeClr val="accent6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dirty="0">
                <a:solidFill>
                  <a:schemeClr val="accent6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মোহাম্মদ </a:t>
            </a:r>
            <a:r>
              <a:rPr lang="en-US" sz="4050" dirty="0" err="1">
                <a:solidFill>
                  <a:schemeClr val="accent6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4050" dirty="0">
              <a:solidFill>
                <a:schemeClr val="accent6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7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7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আই.সি.টি</a:t>
            </a:r>
            <a:r>
              <a:rPr lang="en-US" sz="2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.)</a:t>
            </a:r>
          </a:p>
          <a:p>
            <a:pPr algn="ctr"/>
            <a:r>
              <a:rPr lang="en-US" sz="2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7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পঞ্চগ্রাম</a:t>
            </a:r>
            <a:r>
              <a:rPr lang="en-US" sz="2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আজিজুর</a:t>
            </a:r>
            <a:r>
              <a:rPr lang="en-US" sz="2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2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7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নাওড়া</a:t>
            </a:r>
            <a:r>
              <a:rPr lang="en-US" sz="2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7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শাহরাস্তি</a:t>
            </a:r>
            <a:r>
              <a:rPr lang="en-US" sz="2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7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7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2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27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01721025599</a:t>
            </a:r>
            <a:endParaRPr lang="en-US" sz="1050" dirty="0">
              <a:ln w="0"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100" b="1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100" b="1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: mdhodssain</a:t>
            </a:r>
            <a:r>
              <a:rPr lang="en-US" sz="21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599</a:t>
            </a:r>
            <a:r>
              <a:rPr lang="en-US" sz="2100" b="1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405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9" y="533400"/>
            <a:ext cx="3275381" cy="33572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8" y="4077649"/>
            <a:ext cx="3275381" cy="2323151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9114408" cy="6858000"/>
          </a:xfrm>
          <a:prstGeom prst="frame">
            <a:avLst>
              <a:gd name="adj1" fmla="val 235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2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A33D8A-8EC9-46A1-B3D5-97DF05AEE48D}"/>
              </a:ext>
            </a:extLst>
          </p:cNvPr>
          <p:cNvSpPr/>
          <p:nvPr/>
        </p:nvSpPr>
        <p:spPr>
          <a:xfrm>
            <a:off x="3276600" y="289655"/>
            <a:ext cx="227337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গুদামজাতকরণ</a:t>
            </a:r>
            <a:endParaRPr lang="en-GB" sz="3600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14408" cy="6858000"/>
          </a:xfrm>
          <a:prstGeom prst="frame">
            <a:avLst>
              <a:gd name="adj1" fmla="val 235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9" b="12857"/>
          <a:stretch/>
        </p:blipFill>
        <p:spPr>
          <a:xfrm>
            <a:off x="381001" y="951010"/>
            <a:ext cx="8294304" cy="529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0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867F4E-C925-4066-B7DF-2B402AC5073B}"/>
              </a:ext>
            </a:extLst>
          </p:cNvPr>
          <p:cNvSpPr/>
          <p:nvPr/>
        </p:nvSpPr>
        <p:spPr>
          <a:xfrm>
            <a:off x="3613788" y="152400"/>
            <a:ext cx="190949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বিজ্ঞাপন</a:t>
            </a:r>
            <a:endParaRPr lang="en-GB" sz="3600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14408" cy="6858000"/>
          </a:xfrm>
          <a:prstGeom prst="frame">
            <a:avLst>
              <a:gd name="adj1" fmla="val 235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7467600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8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1C2A4D-CBFF-4F04-8509-145E45156DBE}"/>
              </a:ext>
            </a:extLst>
          </p:cNvPr>
          <p:cNvSpPr/>
          <p:nvPr/>
        </p:nvSpPr>
        <p:spPr>
          <a:xfrm>
            <a:off x="2133600" y="685800"/>
            <a:ext cx="51054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প্রত্যক্ষ সেবা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5B30FC-5E58-4BCF-9469-7EBA2BCBBCD8}"/>
              </a:ext>
            </a:extLst>
          </p:cNvPr>
          <p:cNvSpPr/>
          <p:nvPr/>
        </p:nvSpPr>
        <p:spPr>
          <a:xfrm>
            <a:off x="1066800" y="1905000"/>
            <a:ext cx="7772400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উপার্জনের উদ্দেশ্যে স্বাধীন পেশায় নিয়োজিত পেশাজিবী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গণ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বিভিন্ন সেবাকর্ম অর্থের বিনিময়ে প্রদান করে থাকেন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এসকল সেবাকর্ম বা বৃত্তি প্রত্যক্ষ সেবা হিসাবে পরিচিত।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911C27-E206-47CE-B5B8-667F59A54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181600"/>
            <a:ext cx="3733800" cy="1466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C42C17-54F8-4FF5-B5FE-58AB08B79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75400"/>
            <a:ext cx="3733800" cy="14668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CB2DA6-D2E6-4B74-B201-3B7AD2948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681" y="3962400"/>
            <a:ext cx="3576637" cy="1905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25139E2-F2EC-4DD7-B284-06E9DEBE2BAA}"/>
              </a:ext>
            </a:extLst>
          </p:cNvPr>
          <p:cNvSpPr/>
          <p:nvPr/>
        </p:nvSpPr>
        <p:spPr>
          <a:xfrm>
            <a:off x="1676400" y="4779333"/>
            <a:ext cx="18288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ডাক্তারি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93F9C3-83C9-4677-9E3D-3FD2EA5D0F9B}"/>
              </a:ext>
            </a:extLst>
          </p:cNvPr>
          <p:cNvSpPr/>
          <p:nvPr/>
        </p:nvSpPr>
        <p:spPr>
          <a:xfrm>
            <a:off x="2209800" y="6523718"/>
            <a:ext cx="13716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আইনবৃত্তি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4B4F26-77EE-40D2-8D1A-CD2FDEEED942}"/>
              </a:ext>
            </a:extLst>
          </p:cNvPr>
          <p:cNvSpPr/>
          <p:nvPr/>
        </p:nvSpPr>
        <p:spPr>
          <a:xfrm>
            <a:off x="6519090" y="5867400"/>
            <a:ext cx="143981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প্রকৌশলবৃত্তি</a:t>
            </a:r>
            <a:endParaRPr lang="en-GB" dirty="0"/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14408" cy="6858000"/>
          </a:xfrm>
          <a:prstGeom prst="frame">
            <a:avLst>
              <a:gd name="adj1" fmla="val 235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0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01B72B-2230-49D2-A092-B5540E6E06C3}"/>
              </a:ext>
            </a:extLst>
          </p:cNvPr>
          <p:cNvSpPr/>
          <p:nvPr/>
        </p:nvSpPr>
        <p:spPr>
          <a:xfrm>
            <a:off x="2895601" y="762000"/>
            <a:ext cx="266962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19800" y="5024854"/>
            <a:ext cx="144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NikoshBAN" pitchFamily="2" charset="0"/>
                <a:cs typeface="NikoshBAN" pitchFamily="2" charset="0"/>
              </a:rPr>
              <a:t>সময়-5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মি</a:t>
            </a:r>
            <a:endParaRPr lang="en-US" sz="2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6B5AF4-15CF-4B7C-B32B-A8AB50E353CE}"/>
              </a:ext>
            </a:extLst>
          </p:cNvPr>
          <p:cNvSpPr/>
          <p:nvPr/>
        </p:nvSpPr>
        <p:spPr>
          <a:xfrm>
            <a:off x="1066800" y="2514600"/>
            <a:ext cx="75438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দল-1.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র শ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ভ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দল-২.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বাণিজ্যের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400" dirty="0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14408" cy="6858000"/>
          </a:xfrm>
          <a:prstGeom prst="frame">
            <a:avLst>
              <a:gd name="adj1" fmla="val 235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4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13B934-ADB7-494E-96FC-889658807F53}"/>
              </a:ext>
            </a:extLst>
          </p:cNvPr>
          <p:cNvSpPr/>
          <p:nvPr/>
        </p:nvSpPr>
        <p:spPr>
          <a:xfrm>
            <a:off x="2590800" y="685800"/>
            <a:ext cx="36576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GB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081103-62E1-486E-8D1A-8AF614E2E446}"/>
              </a:ext>
            </a:extLst>
          </p:cNvPr>
          <p:cNvSpPr/>
          <p:nvPr/>
        </p:nvSpPr>
        <p:spPr>
          <a:xfrm>
            <a:off x="762000" y="3200400"/>
            <a:ext cx="77724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শিল্প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GB" sz="4000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বাণিজ্য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3.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প্রত্যক্ষ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সেবা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4.বিজ্ঞাপন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14408" cy="6858000"/>
          </a:xfrm>
          <a:prstGeom prst="frame">
            <a:avLst>
              <a:gd name="adj1" fmla="val 235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0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F22D80-11E1-4C52-90D9-CFD4C3B9FAE3}"/>
              </a:ext>
            </a:extLst>
          </p:cNvPr>
          <p:cNvSpPr/>
          <p:nvPr/>
        </p:nvSpPr>
        <p:spPr>
          <a:xfrm>
            <a:off x="3727960" y="685800"/>
            <a:ext cx="181491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30D74-4C14-4FC4-8BFD-BD76C9FAF8D4}"/>
              </a:ext>
            </a:extLst>
          </p:cNvPr>
          <p:cNvSpPr txBox="1"/>
          <p:nvPr/>
        </p:nvSpPr>
        <p:spPr>
          <a:xfrm>
            <a:off x="749220" y="2514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/>
              </a:rPr>
              <a:t>ব্যবসায়ের</a:t>
            </a:r>
            <a:r>
              <a:rPr lang="en-GB" sz="3600" dirty="0" smtClean="0">
                <a:latin typeface="NikoshBAN"/>
              </a:rPr>
              <a:t> </a:t>
            </a:r>
            <a:r>
              <a:rPr lang="en-GB" sz="3600" dirty="0" err="1" smtClean="0">
                <a:latin typeface="NikoshBAN"/>
              </a:rPr>
              <a:t>প্রকারভেদ</a:t>
            </a:r>
            <a:r>
              <a:rPr lang="en-GB" sz="3600" dirty="0" smtClean="0">
                <a:latin typeface="NikoshBAN"/>
              </a:rPr>
              <a:t> </a:t>
            </a:r>
            <a:r>
              <a:rPr lang="en-GB" sz="3600" dirty="0" err="1" smtClean="0">
                <a:latin typeface="NikoshBAN"/>
              </a:rPr>
              <a:t>বর্ননা</a:t>
            </a:r>
            <a:r>
              <a:rPr lang="en-GB" sz="3600" dirty="0" smtClean="0">
                <a:latin typeface="NikoshBAN"/>
              </a:rPr>
              <a:t> </a:t>
            </a:r>
            <a:r>
              <a:rPr lang="en-GB" sz="3600" dirty="0" err="1" smtClean="0">
                <a:latin typeface="NikoshBAN"/>
              </a:rPr>
              <a:t>কর</a:t>
            </a:r>
            <a:r>
              <a:rPr lang="en-GB" sz="3600" dirty="0" smtClean="0">
                <a:latin typeface="NikoshBAN"/>
              </a:rPr>
              <a:t>।</a:t>
            </a:r>
            <a:endParaRPr lang="en-GB" sz="3600" dirty="0">
              <a:latin typeface="NikoshBAN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14408" cy="6858000"/>
          </a:xfrm>
          <a:prstGeom prst="frame">
            <a:avLst>
              <a:gd name="adj1" fmla="val 235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8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203200"/>
            <a:ext cx="6042913" cy="1016000"/>
          </a:xfrm>
        </p:spPr>
        <p:txBody>
          <a:bodyPr>
            <a:norm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443460-0344-4F26-B490-3407B3CB1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527961" cy="48006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9114408" cy="6858000"/>
          </a:xfrm>
          <a:prstGeom prst="frame">
            <a:avLst>
              <a:gd name="adj1" fmla="val 235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0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4DCB9C-4438-448C-8AE0-4BABA5DB801D}"/>
              </a:ext>
            </a:extLst>
          </p:cNvPr>
          <p:cNvSpPr txBox="1"/>
          <p:nvPr/>
        </p:nvSpPr>
        <p:spPr>
          <a:xfrm>
            <a:off x="2590800" y="762000"/>
            <a:ext cx="48006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BC8CE3-0072-412D-800F-FD437F76A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54224"/>
            <a:ext cx="3714750" cy="2162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C92FEB-9EB2-4668-A8EB-CD993EBC3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4071170"/>
            <a:ext cx="5410200" cy="1905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4DD2DD-612C-4559-9CF6-90CC6CE1DE9B}"/>
              </a:ext>
            </a:extLst>
          </p:cNvPr>
          <p:cNvSpPr txBox="1"/>
          <p:nvPr/>
        </p:nvSpPr>
        <p:spPr>
          <a:xfrm>
            <a:off x="1295400" y="6209085"/>
            <a:ext cx="67056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14408" cy="6858000"/>
          </a:xfrm>
          <a:prstGeom prst="frame">
            <a:avLst>
              <a:gd name="adj1" fmla="val 235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65" y="1641245"/>
            <a:ext cx="3828435" cy="215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1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603F62-D99B-47DB-B4F6-15C2FAEF9E55}"/>
              </a:ext>
            </a:extLst>
          </p:cNvPr>
          <p:cNvSpPr/>
          <p:nvPr/>
        </p:nvSpPr>
        <p:spPr>
          <a:xfrm>
            <a:off x="1524000" y="2895600"/>
            <a:ext cx="62484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bn-BD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14408" cy="6858000"/>
          </a:xfrm>
          <a:prstGeom prst="frame">
            <a:avLst>
              <a:gd name="adj1" fmla="val 235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9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23236E-D24A-4E8B-9AD1-A8BCBFA112BB}"/>
              </a:ext>
            </a:extLst>
          </p:cNvPr>
          <p:cNvSpPr/>
          <p:nvPr/>
        </p:nvSpPr>
        <p:spPr>
          <a:xfrm>
            <a:off x="1676400" y="1981200"/>
            <a:ext cx="66294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ব্যবসায়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ব্যবসায়ের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প্রকারভেদ বর্ণনা করতে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14408" cy="6858000"/>
          </a:xfrm>
          <a:prstGeom prst="frame">
            <a:avLst>
              <a:gd name="adj1" fmla="val 235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CD7E19-14AB-4019-8CEC-854CFAEE69EB}"/>
              </a:ext>
            </a:extLst>
          </p:cNvPr>
          <p:cNvSpPr/>
          <p:nvPr/>
        </p:nvSpPr>
        <p:spPr>
          <a:xfrm>
            <a:off x="351408" y="1745397"/>
            <a:ext cx="841159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ব্যবসায়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ৈশি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ষ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্য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ে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GB" sz="3600" dirty="0">
              <a:latin typeface="NikoshBAN" pitchFamily="2" charset="0"/>
              <a:cs typeface="NikoshBAN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3600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আই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ৈধ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ঠিক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3600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আর্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থ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িক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3600" dirty="0" err="1">
                <a:latin typeface="NikoshBAN" pitchFamily="2" charset="0"/>
                <a:cs typeface="NikoshBAN" pitchFamily="2" charset="0"/>
              </a:rPr>
              <a:t>ঝুকির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সা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থ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পর্ক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থ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3600" dirty="0" err="1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াশাপাশি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থাক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3600" dirty="0" err="1">
                <a:latin typeface="NikoshBAN" pitchFamily="2" charset="0"/>
                <a:cs typeface="NikoshBAN" pitchFamily="2" charset="0"/>
              </a:rPr>
              <a:t>নৈতিকতা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দায়ব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্ধতা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বিবেচনা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B79A0A-AB6D-4DFA-A783-E3A005096634}"/>
              </a:ext>
            </a:extLst>
          </p:cNvPr>
          <p:cNvSpPr/>
          <p:nvPr/>
        </p:nvSpPr>
        <p:spPr>
          <a:xfrm>
            <a:off x="2819400" y="457200"/>
            <a:ext cx="3886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ব্যবসায় </a:t>
            </a:r>
            <a:r>
              <a:rPr lang="en-US" sz="48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কী</a:t>
            </a:r>
            <a:r>
              <a:rPr lang="en-US" sz="48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?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14408" cy="6858000"/>
          </a:xfrm>
          <a:prstGeom prst="frame">
            <a:avLst>
              <a:gd name="adj1" fmla="val 235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6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2884EBE-72FF-4F7B-8EAA-E93CD18A36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7641132"/>
              </p:ext>
            </p:extLst>
          </p:nvPr>
        </p:nvGraphicFramePr>
        <p:xfrm>
          <a:off x="1792661" y="5106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3F5F737-A197-458B-94F4-40CDEFE58158}"/>
              </a:ext>
            </a:extLst>
          </p:cNvPr>
          <p:cNvSpPr/>
          <p:nvPr/>
        </p:nvSpPr>
        <p:spPr>
          <a:xfrm>
            <a:off x="1185426" y="4397276"/>
            <a:ext cx="7239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ব্যবসায় এর প্রকারভেদ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14408" cy="6858000"/>
          </a:xfrm>
          <a:prstGeom prst="frame">
            <a:avLst>
              <a:gd name="adj1" fmla="val 235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7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ADEBEF-FF16-4175-BDC4-86E72022383B}"/>
              </a:ext>
            </a:extLst>
          </p:cNvPr>
          <p:cNvSpPr/>
          <p:nvPr/>
        </p:nvSpPr>
        <p:spPr>
          <a:xfrm>
            <a:off x="914400" y="381000"/>
            <a:ext cx="81949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2800" u="sng" dirty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GB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u="sng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GB" sz="2800" u="sng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u="sng" dirty="0">
                <a:latin typeface="NikoshBAN" pitchFamily="2" charset="0"/>
                <a:cs typeface="NikoshBAN" pitchFamily="2" charset="0"/>
              </a:rPr>
              <a:t>ঃ</a:t>
            </a:r>
            <a:endParaRPr lang="en-US" sz="2800" u="sng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যে প্রকৃয়ায় প্রাকৃতিক সম্পদ আহরণ করে,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প্রকৃয়াজাতকরণের মাধ্যমে কাঁচামালকে মানুষের ব্যবহার  উপযোগী পণ্যে রূপান্তরিত করার নামই শিল্প ।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14408" cy="6858000"/>
          </a:xfrm>
          <a:prstGeom prst="frame">
            <a:avLst>
              <a:gd name="adj1" fmla="val 235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927" y="2286000"/>
            <a:ext cx="3581400" cy="3692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51" y="2286000"/>
            <a:ext cx="4724400" cy="36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4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230E2C-8CF1-47F8-A0FA-A0FC338855D4}"/>
              </a:ext>
            </a:extLst>
          </p:cNvPr>
          <p:cNvSpPr/>
          <p:nvPr/>
        </p:nvSpPr>
        <p:spPr>
          <a:xfrm>
            <a:off x="2095500" y="5562600"/>
            <a:ext cx="6019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শিল্পের প্রকারভেদ</a:t>
            </a:r>
            <a:endParaRPr lang="en-US" sz="4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EF23FD5-EB3D-4475-9D1F-CB4CA58DFF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288739"/>
              </p:ext>
            </p:extLst>
          </p:nvPr>
        </p:nvGraphicFramePr>
        <p:xfrm>
          <a:off x="1219200" y="381000"/>
          <a:ext cx="7543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5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9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368</Words>
  <Application>Microsoft Office PowerPoint</Application>
  <PresentationFormat>On-screen Show (4:3)</PresentationFormat>
  <Paragraphs>76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NikoshBAN</vt:lpstr>
      <vt:lpstr>Shonar Bangla</vt:lpstr>
      <vt:lpstr>Times New Roman</vt:lpstr>
      <vt:lpstr>Trebuchet MS</vt:lpstr>
      <vt:lpstr>Wingdings</vt:lpstr>
      <vt:lpstr>Wingdings 3</vt:lpstr>
      <vt:lpstr>Custom Design</vt:lpstr>
      <vt:lpstr>1_Custom Design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Windows User</cp:lastModifiedBy>
  <cp:revision>203</cp:revision>
  <dcterms:created xsi:type="dcterms:W3CDTF">2006-08-16T00:00:00Z</dcterms:created>
  <dcterms:modified xsi:type="dcterms:W3CDTF">2020-07-19T04:34:27Z</dcterms:modified>
</cp:coreProperties>
</file>