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5"/>
  </p:notesMasterIdLst>
  <p:sldIdLst>
    <p:sldId id="268" r:id="rId2"/>
    <p:sldId id="270" r:id="rId3"/>
    <p:sldId id="287" r:id="rId4"/>
    <p:sldId id="285" r:id="rId5"/>
    <p:sldId id="263" r:id="rId6"/>
    <p:sldId id="258" r:id="rId7"/>
    <p:sldId id="284" r:id="rId8"/>
    <p:sldId id="262" r:id="rId9"/>
    <p:sldId id="257" r:id="rId10"/>
    <p:sldId id="289" r:id="rId11"/>
    <p:sldId id="265" r:id="rId12"/>
    <p:sldId id="288" r:id="rId13"/>
    <p:sldId id="290" r:id="rId14"/>
    <p:sldId id="291" r:id="rId15"/>
    <p:sldId id="292" r:id="rId16"/>
    <p:sldId id="293" r:id="rId17"/>
    <p:sldId id="269" r:id="rId18"/>
    <p:sldId id="271" r:id="rId19"/>
    <p:sldId id="272" r:id="rId20"/>
    <p:sldId id="259" r:id="rId21"/>
    <p:sldId id="274" r:id="rId22"/>
    <p:sldId id="273" r:id="rId23"/>
    <p:sldId id="260" r:id="rId24"/>
    <p:sldId id="283" r:id="rId25"/>
    <p:sldId id="277" r:id="rId26"/>
    <p:sldId id="275" r:id="rId27"/>
    <p:sldId id="276" r:id="rId28"/>
    <p:sldId id="278" r:id="rId29"/>
    <p:sldId id="279" r:id="rId30"/>
    <p:sldId id="280" r:id="rId31"/>
    <p:sldId id="281" r:id="rId32"/>
    <p:sldId id="282" r:id="rId33"/>
    <p:sldId id="26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32" autoAdjust="0"/>
    <p:restoredTop sz="86311" autoAdjust="0"/>
  </p:normalViewPr>
  <p:slideViewPr>
    <p:cSldViewPr snapToGrid="0">
      <p:cViewPr varScale="1">
        <p:scale>
          <a:sx n="63" d="100"/>
          <a:sy n="63" d="100"/>
        </p:scale>
        <p:origin x="21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9C3C23-F77E-483C-91FA-ADBA44AAADF9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CFBE60-E4F9-428A-A884-137D2CFC15AE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মানুসই</a:t>
          </a:r>
          <a:r>
            <a:rPr lang="en-US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সমান</a:t>
          </a:r>
          <a:r>
            <a:rPr lang="en-US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D99688-9D43-46A6-916A-8E54875FC39B}" type="parTrans" cxnId="{CFC6A9D2-08D5-447B-83BD-505B4701D63D}">
      <dgm:prSet/>
      <dgm:spPr/>
      <dgm:t>
        <a:bodyPr/>
        <a:lstStyle/>
        <a:p>
          <a:endParaRPr lang="en-US"/>
        </a:p>
      </dgm:t>
    </dgm:pt>
    <dgm:pt modelId="{AC76124F-6138-439D-B267-1D4221647AC2}" type="sibTrans" cxnId="{CFC6A9D2-08D5-447B-83BD-505B4701D63D}">
      <dgm:prSet/>
      <dgm:spPr/>
      <dgm:t>
        <a:bodyPr/>
        <a:lstStyle/>
        <a:p>
          <a:endParaRPr lang="en-US"/>
        </a:p>
      </dgm:t>
    </dgm:pt>
    <dgm:pt modelId="{8D88ECE0-9208-475F-95EC-48EE06481B0E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ব্যক্তির</a:t>
          </a:r>
          <a:r>
            <a: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নিরাপত্তা,</a:t>
          </a:r>
          <a:endParaRPr lang="en-US" sz="3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DA6CD6-A68F-4664-87BD-E918EDFDA582}" type="parTrans" cxnId="{D9E4BD47-0C6E-4569-9A92-7A19F4B50AE6}">
      <dgm:prSet/>
      <dgm:spPr/>
      <dgm:t>
        <a:bodyPr/>
        <a:lstStyle/>
        <a:p>
          <a:endParaRPr lang="en-US"/>
        </a:p>
      </dgm:t>
    </dgm:pt>
    <dgm:pt modelId="{40607554-7BB5-4E14-A4B1-CAE33DDFF2C0}" type="sibTrans" cxnId="{D9E4BD47-0C6E-4569-9A92-7A19F4B50AE6}">
      <dgm:prSet/>
      <dgm:spPr/>
      <dgm:t>
        <a:bodyPr/>
        <a:lstStyle/>
        <a:p>
          <a:endParaRPr lang="en-US"/>
        </a:p>
      </dgm:t>
    </dgm:pt>
    <dgm:pt modelId="{DD23285A-EA94-45C4-A64F-551B9003ED3C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দাস</a:t>
          </a:r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প্রথা</a:t>
          </a:r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নিষিদ্ধ</a:t>
          </a:r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598ABA-2CE6-4C9E-B47D-18DB19A5C01C}" type="parTrans" cxnId="{4404DECA-56AA-4E75-BD58-C3155D2DFF57}">
      <dgm:prSet/>
      <dgm:spPr/>
      <dgm:t>
        <a:bodyPr/>
        <a:lstStyle/>
        <a:p>
          <a:endParaRPr lang="en-US"/>
        </a:p>
      </dgm:t>
    </dgm:pt>
    <dgm:pt modelId="{A4170913-B4FE-4730-9D9A-36250CC8BBE3}" type="sibTrans" cxnId="{4404DECA-56AA-4E75-BD58-C3155D2DFF57}">
      <dgm:prSet/>
      <dgm:spPr/>
      <dgm:t>
        <a:bodyPr/>
        <a:lstStyle/>
        <a:p>
          <a:endParaRPr lang="en-US"/>
        </a:p>
      </dgm:t>
    </dgm:pt>
    <dgm:pt modelId="{9FB9B3B0-9169-4F8A-AE27-4B077071C238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z="3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অমানুষিক</a:t>
          </a:r>
          <a:r>
            <a: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নির্যাতন</a:t>
          </a:r>
          <a:r>
            <a: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বন্ধ</a:t>
          </a:r>
          <a:r>
            <a: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5444D3-B829-446E-8ECC-4193E866B53B}" type="parTrans" cxnId="{8CA658BF-BD70-4AB5-AB05-D28B12600808}">
      <dgm:prSet/>
      <dgm:spPr/>
      <dgm:t>
        <a:bodyPr/>
        <a:lstStyle/>
        <a:p>
          <a:endParaRPr lang="en-US"/>
        </a:p>
      </dgm:t>
    </dgm:pt>
    <dgm:pt modelId="{27AE7B1A-19D1-4F67-86C6-A40DF87167D7}" type="sibTrans" cxnId="{8CA658BF-BD70-4AB5-AB05-D28B12600808}">
      <dgm:prSet/>
      <dgm:spPr/>
      <dgm:t>
        <a:bodyPr/>
        <a:lstStyle/>
        <a:p>
          <a:endParaRPr lang="en-US"/>
        </a:p>
      </dgm:t>
    </dgm:pt>
    <dgm:pt modelId="{B86B06B9-D4E5-4D37-A1C1-ACDA8D009B84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</a:t>
          </a:r>
          <a:r>
            <a:rPr lang="en-US" sz="28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বিনা</a:t>
          </a:r>
          <a:r>
            <a: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কারনে</a:t>
          </a:r>
          <a:r>
            <a: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আটক</a:t>
          </a:r>
          <a:r>
            <a: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রাখা</a:t>
          </a:r>
          <a:r>
            <a: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যাবে</a:t>
          </a:r>
          <a:r>
            <a: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28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EF4B4E-8836-429C-B62C-A7E91D7042AA}" type="parTrans" cxnId="{2AAD1C17-45F6-4C2E-AC8C-0042A0CE9677}">
      <dgm:prSet/>
      <dgm:spPr/>
      <dgm:t>
        <a:bodyPr/>
        <a:lstStyle/>
        <a:p>
          <a:endParaRPr lang="en-US"/>
        </a:p>
      </dgm:t>
    </dgm:pt>
    <dgm:pt modelId="{63443A21-9CF6-46FA-88B2-A226B6CEE887}" type="sibTrans" cxnId="{2AAD1C17-45F6-4C2E-AC8C-0042A0CE9677}">
      <dgm:prSet/>
      <dgm:spPr/>
      <dgm:t>
        <a:bodyPr/>
        <a:lstStyle/>
        <a:p>
          <a:endParaRPr lang="en-US"/>
        </a:p>
      </dgm:t>
    </dgm:pt>
    <dgm:pt modelId="{DD1070F2-A499-4C65-8688-5FC93E39D7A3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৬। </a:t>
          </a:r>
          <a:r>
            <a:rPr lang="en-US" sz="24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আত্নপক্ষের</a:t>
          </a:r>
          <a:r>
            <a:rPr lang="en-US" sz="24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সুযোগ</a:t>
          </a:r>
          <a:r>
            <a:rPr lang="en-US" sz="24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থাকবে</a:t>
          </a:r>
          <a:r>
            <a:rPr lang="en-US" sz="24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2400" dirty="0">
            <a:solidFill>
              <a:schemeClr val="accent4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43DA3A-8806-4F17-AD36-5D6222112584}" type="parTrans" cxnId="{74B4BC71-9412-4D19-BA64-8BD1358C297B}">
      <dgm:prSet/>
      <dgm:spPr/>
      <dgm:t>
        <a:bodyPr/>
        <a:lstStyle/>
        <a:p>
          <a:endParaRPr lang="en-US"/>
        </a:p>
      </dgm:t>
    </dgm:pt>
    <dgm:pt modelId="{BFD091BB-7FAE-43F2-ACC1-285217D20C9C}" type="sibTrans" cxnId="{74B4BC71-9412-4D19-BA64-8BD1358C297B}">
      <dgm:prSet/>
      <dgm:spPr/>
      <dgm:t>
        <a:bodyPr/>
        <a:lstStyle/>
        <a:p>
          <a:endParaRPr lang="en-US"/>
        </a:p>
      </dgm:t>
    </dgm:pt>
    <dgm:pt modelId="{BAC536BA-8611-4B85-9D5B-7874F29C1495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200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৭। </a:t>
          </a:r>
          <a:r>
            <a:rPr lang="en-US" sz="3200" dirty="0" err="1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গৃহের</a:t>
          </a:r>
          <a:r>
            <a:rPr lang="en-US" sz="3200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নিরাপত্তা </a:t>
          </a:r>
          <a:r>
            <a:rPr lang="en-US" sz="3200" dirty="0" err="1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থাকবে</a:t>
          </a:r>
          <a:r>
            <a:rPr lang="en-US" sz="3200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chemeClr val="accent5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E09680-4904-42D3-A871-A903AEC00344}" type="parTrans" cxnId="{CD6B54FA-A01E-433B-B845-9F0293E1BE57}">
      <dgm:prSet/>
      <dgm:spPr/>
      <dgm:t>
        <a:bodyPr/>
        <a:lstStyle/>
        <a:p>
          <a:endParaRPr lang="en-US"/>
        </a:p>
      </dgm:t>
    </dgm:pt>
    <dgm:pt modelId="{CC15BC5D-0151-4F9E-9758-4EE4D04E32BA}" type="sibTrans" cxnId="{CD6B54FA-A01E-433B-B845-9F0293E1BE57}">
      <dgm:prSet/>
      <dgm:spPr/>
      <dgm:t>
        <a:bodyPr/>
        <a:lstStyle/>
        <a:p>
          <a:endParaRPr lang="en-US"/>
        </a:p>
      </dgm:t>
    </dgm:pt>
    <dgm:pt modelId="{9E2DCE85-4012-4462-86DF-0B33D92E35B5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৮। </a:t>
          </a:r>
          <a:r>
            <a:rPr lang="en-US" sz="3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চলার</a:t>
          </a:r>
          <a:r>
            <a: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স্বাধীনতা</a:t>
          </a:r>
          <a:r>
            <a: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থাকবে</a:t>
          </a:r>
          <a:r>
            <a: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21D9FF-65FC-42FC-B1A0-96A73193E6C3}" type="parTrans" cxnId="{8D6C9B56-03D7-403B-ABE1-C4EB84B21A2D}">
      <dgm:prSet/>
      <dgm:spPr/>
      <dgm:t>
        <a:bodyPr/>
        <a:lstStyle/>
        <a:p>
          <a:endParaRPr lang="en-US"/>
        </a:p>
      </dgm:t>
    </dgm:pt>
    <dgm:pt modelId="{C7C9F4B0-0B3F-422B-8988-2EE4E70C03C2}" type="sibTrans" cxnId="{8D6C9B56-03D7-403B-ABE1-C4EB84B21A2D}">
      <dgm:prSet/>
      <dgm:spPr/>
      <dgm:t>
        <a:bodyPr/>
        <a:lstStyle/>
        <a:p>
          <a:endParaRPr lang="en-US"/>
        </a:p>
      </dgm:t>
    </dgm:pt>
    <dgm:pt modelId="{13FA7AE3-3A7E-4137-B989-AF657CDD06C9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3200" dirty="0" smtClean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৯। </a:t>
          </a:r>
          <a:r>
            <a:rPr lang="en-US" sz="3200" dirty="0" err="1" smtClean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বিবাহ</a:t>
          </a:r>
          <a:r>
            <a:rPr lang="en-US" sz="3200" dirty="0" smtClean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বন্ধনে</a:t>
          </a:r>
          <a:r>
            <a:rPr lang="en-US" sz="3200" dirty="0" smtClean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আবদ্ধ</a:t>
          </a:r>
          <a:r>
            <a:rPr lang="en-US" sz="3200" dirty="0" smtClean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হতে</a:t>
          </a:r>
          <a:r>
            <a:rPr lang="en-US" sz="3200" dirty="0" smtClean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dirty="0" smtClean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chemeClr val="tx2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18DC00-1AA5-4BE3-A3D0-42838828710D}" type="parTrans" cxnId="{591D898D-3751-42EA-B3DF-1B20912EA6E9}">
      <dgm:prSet/>
      <dgm:spPr/>
      <dgm:t>
        <a:bodyPr/>
        <a:lstStyle/>
        <a:p>
          <a:endParaRPr lang="en-US"/>
        </a:p>
      </dgm:t>
    </dgm:pt>
    <dgm:pt modelId="{94797BAB-07C2-48CC-8CC4-3FDEF7F1B900}" type="sibTrans" cxnId="{591D898D-3751-42EA-B3DF-1B20912EA6E9}">
      <dgm:prSet/>
      <dgm:spPr/>
      <dgm:t>
        <a:bodyPr/>
        <a:lstStyle/>
        <a:p>
          <a:endParaRPr lang="en-US"/>
        </a:p>
      </dgm:t>
    </dgm:pt>
    <dgm:pt modelId="{6AA9CB26-F213-4111-8B1F-CDEFA55FA96B}" type="pres">
      <dgm:prSet presAssocID="{CC9C3C23-F77E-483C-91FA-ADBA44AAADF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E5E9FA7-9DE2-44CE-A2B4-B23EAFA1C7BC}" type="pres">
      <dgm:prSet presAssocID="{1CCFBE60-E4F9-428A-A884-137D2CFC15AE}" presName="compNode" presStyleCnt="0"/>
      <dgm:spPr/>
    </dgm:pt>
    <dgm:pt modelId="{5369FA7B-EEC9-4A20-9045-60190010AB31}" type="pres">
      <dgm:prSet presAssocID="{1CCFBE60-E4F9-428A-A884-137D2CFC15AE}" presName="dummyConnPt" presStyleCnt="0"/>
      <dgm:spPr/>
    </dgm:pt>
    <dgm:pt modelId="{367E10CC-06F9-4295-83E1-D4C8A26AFF2F}" type="pres">
      <dgm:prSet presAssocID="{1CCFBE60-E4F9-428A-A884-137D2CFC15AE}" presName="node" presStyleLbl="node1" presStyleIdx="0" presStyleCnt="9" custLinFactNeighborX="-40854" custLinFactNeighborY="9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FCAC9D-EEFE-4731-91B7-DA8F0369171D}" type="pres">
      <dgm:prSet presAssocID="{AC76124F-6138-439D-B267-1D4221647AC2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BCAEC768-4D9F-4E01-B1FF-C174A148F89F}" type="pres">
      <dgm:prSet presAssocID="{8D88ECE0-9208-475F-95EC-48EE06481B0E}" presName="compNode" presStyleCnt="0"/>
      <dgm:spPr/>
    </dgm:pt>
    <dgm:pt modelId="{265360D7-1A2A-4E2D-B50C-C9F9EF098E24}" type="pres">
      <dgm:prSet presAssocID="{8D88ECE0-9208-475F-95EC-48EE06481B0E}" presName="dummyConnPt" presStyleCnt="0"/>
      <dgm:spPr/>
    </dgm:pt>
    <dgm:pt modelId="{3E7D770F-7305-44F4-990C-41F87A05D6AC}" type="pres">
      <dgm:prSet presAssocID="{8D88ECE0-9208-475F-95EC-48EE06481B0E}" presName="node" presStyleLbl="node1" presStyleIdx="1" presStyleCnt="9" custLinFactNeighborX="-39892" custLinFactNeighborY="-8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DF9F5-8499-4E34-B68B-BD8AAAB11369}" type="pres">
      <dgm:prSet presAssocID="{40607554-7BB5-4E14-A4B1-CAE33DDFF2C0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8B56943D-975A-470B-BFAD-146B19B9092F}" type="pres">
      <dgm:prSet presAssocID="{DD23285A-EA94-45C4-A64F-551B9003ED3C}" presName="compNode" presStyleCnt="0"/>
      <dgm:spPr/>
    </dgm:pt>
    <dgm:pt modelId="{EB159B6F-3751-48A4-86B4-4BC1A58A90D3}" type="pres">
      <dgm:prSet presAssocID="{DD23285A-EA94-45C4-A64F-551B9003ED3C}" presName="dummyConnPt" presStyleCnt="0"/>
      <dgm:spPr/>
    </dgm:pt>
    <dgm:pt modelId="{0CEE49FC-B3C5-4697-AFCB-7F17CC764C9A}" type="pres">
      <dgm:prSet presAssocID="{DD23285A-EA94-45C4-A64F-551B9003ED3C}" presName="node" presStyleLbl="node1" presStyleIdx="2" presStyleCnt="9" custLinFactNeighborX="-39412" custLinFactNeighborY="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BABBE-3E5C-4C5F-9B6C-E2D22093AFAE}" type="pres">
      <dgm:prSet presAssocID="{A4170913-B4FE-4730-9D9A-36250CC8BBE3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E75B96AE-C285-4B43-B42F-1AE362334FC4}" type="pres">
      <dgm:prSet presAssocID="{9FB9B3B0-9169-4F8A-AE27-4B077071C238}" presName="compNode" presStyleCnt="0"/>
      <dgm:spPr/>
    </dgm:pt>
    <dgm:pt modelId="{D32D7E05-E0E1-4D2C-91E8-2B4A313AC78F}" type="pres">
      <dgm:prSet presAssocID="{9FB9B3B0-9169-4F8A-AE27-4B077071C238}" presName="dummyConnPt" presStyleCnt="0"/>
      <dgm:spPr/>
    </dgm:pt>
    <dgm:pt modelId="{1327C38A-2956-465E-911F-A4ACA6E707C7}" type="pres">
      <dgm:prSet presAssocID="{9FB9B3B0-9169-4F8A-AE27-4B077071C23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5C133-EB93-4DCE-B494-93CF045024B4}" type="pres">
      <dgm:prSet presAssocID="{27AE7B1A-19D1-4F67-86C6-A40DF87167D7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C934AF36-3AE3-4B56-AA5B-E2AA067FC174}" type="pres">
      <dgm:prSet presAssocID="{B86B06B9-D4E5-4D37-A1C1-ACDA8D009B84}" presName="compNode" presStyleCnt="0"/>
      <dgm:spPr/>
    </dgm:pt>
    <dgm:pt modelId="{C4BF0924-4B6D-42D6-85E8-17E6CC677C59}" type="pres">
      <dgm:prSet presAssocID="{B86B06B9-D4E5-4D37-A1C1-ACDA8D009B84}" presName="dummyConnPt" presStyleCnt="0"/>
      <dgm:spPr/>
    </dgm:pt>
    <dgm:pt modelId="{B643909C-FFF9-4B90-82A4-4B524B1B615F}" type="pres">
      <dgm:prSet presAssocID="{B86B06B9-D4E5-4D37-A1C1-ACDA8D009B8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F5005-5767-4758-8770-AADEA26A4B2B}" type="pres">
      <dgm:prSet presAssocID="{63443A21-9CF6-46FA-88B2-A226B6CEE887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C0F3D470-4326-4D94-98AB-716C83606A59}" type="pres">
      <dgm:prSet presAssocID="{DD1070F2-A499-4C65-8688-5FC93E39D7A3}" presName="compNode" presStyleCnt="0"/>
      <dgm:spPr/>
    </dgm:pt>
    <dgm:pt modelId="{DD9ECB9A-EF1A-445D-AEBC-D26B5790C3A7}" type="pres">
      <dgm:prSet presAssocID="{DD1070F2-A499-4C65-8688-5FC93E39D7A3}" presName="dummyConnPt" presStyleCnt="0"/>
      <dgm:spPr/>
    </dgm:pt>
    <dgm:pt modelId="{7965BC0B-21DE-43D8-B24E-ABCD20A38447}" type="pres">
      <dgm:prSet presAssocID="{DD1070F2-A499-4C65-8688-5FC93E39D7A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9D2D6-1EDF-4B95-B688-FDA703560196}" type="pres">
      <dgm:prSet presAssocID="{BFD091BB-7FAE-43F2-ACC1-285217D20C9C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7426C900-33C6-4EB7-BD25-A2C1378CBDF0}" type="pres">
      <dgm:prSet presAssocID="{BAC536BA-8611-4B85-9D5B-7874F29C1495}" presName="compNode" presStyleCnt="0"/>
      <dgm:spPr/>
    </dgm:pt>
    <dgm:pt modelId="{CF10267A-D3A5-4112-B1E9-AF5DD8BE55E4}" type="pres">
      <dgm:prSet presAssocID="{BAC536BA-8611-4B85-9D5B-7874F29C1495}" presName="dummyConnPt" presStyleCnt="0"/>
      <dgm:spPr/>
    </dgm:pt>
    <dgm:pt modelId="{97A932AF-7475-4119-B4A7-DA50540DB12D}" type="pres">
      <dgm:prSet presAssocID="{BAC536BA-8611-4B85-9D5B-7874F29C1495}" presName="node" presStyleLbl="node1" presStyleIdx="6" presStyleCnt="9" custLinFactNeighborX="28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E9FEF-AE30-45E7-BAEC-7724E813F2A9}" type="pres">
      <dgm:prSet presAssocID="{CC15BC5D-0151-4F9E-9758-4EE4D04E32BA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544B6A32-E808-47F7-8442-8C5CC172EC41}" type="pres">
      <dgm:prSet presAssocID="{9E2DCE85-4012-4462-86DF-0B33D92E35B5}" presName="compNode" presStyleCnt="0"/>
      <dgm:spPr/>
    </dgm:pt>
    <dgm:pt modelId="{B4A44D52-B205-4A64-8F22-F3EB043E3D85}" type="pres">
      <dgm:prSet presAssocID="{9E2DCE85-4012-4462-86DF-0B33D92E35B5}" presName="dummyConnPt" presStyleCnt="0"/>
      <dgm:spPr/>
    </dgm:pt>
    <dgm:pt modelId="{2CEC277D-875F-4E02-B476-C8420262B9F0}" type="pres">
      <dgm:prSet presAssocID="{9E2DCE85-4012-4462-86DF-0B33D92E35B5}" presName="node" presStyleLbl="node1" presStyleIdx="7" presStyleCnt="9" custLinFactNeighborX="30760" custLinFactNeighborY="-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16D32-A420-4479-8741-5FF05889500C}" type="pres">
      <dgm:prSet presAssocID="{C7C9F4B0-0B3F-422B-8988-2EE4E70C03C2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382CE6B4-DB5D-4459-A005-5A71928192D3}" type="pres">
      <dgm:prSet presAssocID="{13FA7AE3-3A7E-4137-B989-AF657CDD06C9}" presName="compNode" presStyleCnt="0"/>
      <dgm:spPr/>
    </dgm:pt>
    <dgm:pt modelId="{E0B0F33B-AF61-4714-B364-407F4989C6AE}" type="pres">
      <dgm:prSet presAssocID="{13FA7AE3-3A7E-4137-B989-AF657CDD06C9}" presName="dummyConnPt" presStyleCnt="0"/>
      <dgm:spPr/>
    </dgm:pt>
    <dgm:pt modelId="{CFC19097-7D54-4E98-82CE-510094703EB4}" type="pres">
      <dgm:prSet presAssocID="{13FA7AE3-3A7E-4137-B989-AF657CDD06C9}" presName="node" presStyleLbl="node1" presStyleIdx="8" presStyleCnt="9" custLinFactNeighborX="34605" custLinFactNeighborY="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04DECA-56AA-4E75-BD58-C3155D2DFF57}" srcId="{CC9C3C23-F77E-483C-91FA-ADBA44AAADF9}" destId="{DD23285A-EA94-45C4-A64F-551B9003ED3C}" srcOrd="2" destOrd="0" parTransId="{3C598ABA-2CE6-4C9E-B47D-18DB19A5C01C}" sibTransId="{A4170913-B4FE-4730-9D9A-36250CC8BBE3}"/>
    <dgm:cxn modelId="{23CD5795-5CB1-4A36-976D-CF12DB6B88C5}" type="presOf" srcId="{8D88ECE0-9208-475F-95EC-48EE06481B0E}" destId="{3E7D770F-7305-44F4-990C-41F87A05D6AC}" srcOrd="0" destOrd="0" presId="urn:microsoft.com/office/officeart/2005/8/layout/bProcess4"/>
    <dgm:cxn modelId="{7E844774-B2C9-4BE9-B574-C7B0BACA9899}" type="presOf" srcId="{1CCFBE60-E4F9-428A-A884-137D2CFC15AE}" destId="{367E10CC-06F9-4295-83E1-D4C8A26AFF2F}" srcOrd="0" destOrd="0" presId="urn:microsoft.com/office/officeart/2005/8/layout/bProcess4"/>
    <dgm:cxn modelId="{C9AFF629-A237-4090-A7B3-B4E49CBCFD9C}" type="presOf" srcId="{CC9C3C23-F77E-483C-91FA-ADBA44AAADF9}" destId="{6AA9CB26-F213-4111-8B1F-CDEFA55FA96B}" srcOrd="0" destOrd="0" presId="urn:microsoft.com/office/officeart/2005/8/layout/bProcess4"/>
    <dgm:cxn modelId="{37348715-9254-4F76-96F8-E86BD3AE8236}" type="presOf" srcId="{DD1070F2-A499-4C65-8688-5FC93E39D7A3}" destId="{7965BC0B-21DE-43D8-B24E-ABCD20A38447}" srcOrd="0" destOrd="0" presId="urn:microsoft.com/office/officeart/2005/8/layout/bProcess4"/>
    <dgm:cxn modelId="{A6A99A58-3C62-425A-840E-E9C2C30B691F}" type="presOf" srcId="{B86B06B9-D4E5-4D37-A1C1-ACDA8D009B84}" destId="{B643909C-FFF9-4B90-82A4-4B524B1B615F}" srcOrd="0" destOrd="0" presId="urn:microsoft.com/office/officeart/2005/8/layout/bProcess4"/>
    <dgm:cxn modelId="{64918398-B22C-4510-A053-128749D5F837}" type="presOf" srcId="{C7C9F4B0-0B3F-422B-8988-2EE4E70C03C2}" destId="{CDB16D32-A420-4479-8741-5FF05889500C}" srcOrd="0" destOrd="0" presId="urn:microsoft.com/office/officeart/2005/8/layout/bProcess4"/>
    <dgm:cxn modelId="{F9B4B606-50E7-4D27-8AC7-A1C0F83E3D1C}" type="presOf" srcId="{CC15BC5D-0151-4F9E-9758-4EE4D04E32BA}" destId="{194E9FEF-AE30-45E7-BAEC-7724E813F2A9}" srcOrd="0" destOrd="0" presId="urn:microsoft.com/office/officeart/2005/8/layout/bProcess4"/>
    <dgm:cxn modelId="{A834EDEF-513A-4D95-A28F-4A4D96C54EE1}" type="presOf" srcId="{A4170913-B4FE-4730-9D9A-36250CC8BBE3}" destId="{70DBABBE-3E5C-4C5F-9B6C-E2D22093AFAE}" srcOrd="0" destOrd="0" presId="urn:microsoft.com/office/officeart/2005/8/layout/bProcess4"/>
    <dgm:cxn modelId="{D9E4BD47-0C6E-4569-9A92-7A19F4B50AE6}" srcId="{CC9C3C23-F77E-483C-91FA-ADBA44AAADF9}" destId="{8D88ECE0-9208-475F-95EC-48EE06481B0E}" srcOrd="1" destOrd="0" parTransId="{C9DA6CD6-A68F-4664-87BD-E918EDFDA582}" sibTransId="{40607554-7BB5-4E14-A4B1-CAE33DDFF2C0}"/>
    <dgm:cxn modelId="{8CA658BF-BD70-4AB5-AB05-D28B12600808}" srcId="{CC9C3C23-F77E-483C-91FA-ADBA44AAADF9}" destId="{9FB9B3B0-9169-4F8A-AE27-4B077071C238}" srcOrd="3" destOrd="0" parTransId="{085444D3-B829-446E-8ECC-4193E866B53B}" sibTransId="{27AE7B1A-19D1-4F67-86C6-A40DF87167D7}"/>
    <dgm:cxn modelId="{CD6B54FA-A01E-433B-B845-9F0293E1BE57}" srcId="{CC9C3C23-F77E-483C-91FA-ADBA44AAADF9}" destId="{BAC536BA-8611-4B85-9D5B-7874F29C1495}" srcOrd="6" destOrd="0" parTransId="{BAE09680-4904-42D3-A871-A903AEC00344}" sibTransId="{CC15BC5D-0151-4F9E-9758-4EE4D04E32BA}"/>
    <dgm:cxn modelId="{816CA6D0-F8A8-4BD1-A331-08598E77072C}" type="presOf" srcId="{27AE7B1A-19D1-4F67-86C6-A40DF87167D7}" destId="{5725C133-EB93-4DCE-B494-93CF045024B4}" srcOrd="0" destOrd="0" presId="urn:microsoft.com/office/officeart/2005/8/layout/bProcess4"/>
    <dgm:cxn modelId="{1ACF46DA-A9D3-4A8F-8080-A6E457756029}" type="presOf" srcId="{63443A21-9CF6-46FA-88B2-A226B6CEE887}" destId="{507F5005-5767-4758-8770-AADEA26A4B2B}" srcOrd="0" destOrd="0" presId="urn:microsoft.com/office/officeart/2005/8/layout/bProcess4"/>
    <dgm:cxn modelId="{2C4BBB0E-CE0F-4FF3-8FD7-15366EC60FC8}" type="presOf" srcId="{9E2DCE85-4012-4462-86DF-0B33D92E35B5}" destId="{2CEC277D-875F-4E02-B476-C8420262B9F0}" srcOrd="0" destOrd="0" presId="urn:microsoft.com/office/officeart/2005/8/layout/bProcess4"/>
    <dgm:cxn modelId="{BD21AD90-A4A9-4654-9E6C-70DEC6B92966}" type="presOf" srcId="{DD23285A-EA94-45C4-A64F-551B9003ED3C}" destId="{0CEE49FC-B3C5-4697-AFCB-7F17CC764C9A}" srcOrd="0" destOrd="0" presId="urn:microsoft.com/office/officeart/2005/8/layout/bProcess4"/>
    <dgm:cxn modelId="{CFC6A9D2-08D5-447B-83BD-505B4701D63D}" srcId="{CC9C3C23-F77E-483C-91FA-ADBA44AAADF9}" destId="{1CCFBE60-E4F9-428A-A884-137D2CFC15AE}" srcOrd="0" destOrd="0" parTransId="{8ED99688-9D43-46A6-916A-8E54875FC39B}" sibTransId="{AC76124F-6138-439D-B267-1D4221647AC2}"/>
    <dgm:cxn modelId="{2FC83C2C-7121-47EC-8CEE-BD402F1D7494}" type="presOf" srcId="{BFD091BB-7FAE-43F2-ACC1-285217D20C9C}" destId="{7FB9D2D6-1EDF-4B95-B688-FDA703560196}" srcOrd="0" destOrd="0" presId="urn:microsoft.com/office/officeart/2005/8/layout/bProcess4"/>
    <dgm:cxn modelId="{74B4BC71-9412-4D19-BA64-8BD1358C297B}" srcId="{CC9C3C23-F77E-483C-91FA-ADBA44AAADF9}" destId="{DD1070F2-A499-4C65-8688-5FC93E39D7A3}" srcOrd="5" destOrd="0" parTransId="{F843DA3A-8806-4F17-AD36-5D6222112584}" sibTransId="{BFD091BB-7FAE-43F2-ACC1-285217D20C9C}"/>
    <dgm:cxn modelId="{8D6C9B56-03D7-403B-ABE1-C4EB84B21A2D}" srcId="{CC9C3C23-F77E-483C-91FA-ADBA44AAADF9}" destId="{9E2DCE85-4012-4462-86DF-0B33D92E35B5}" srcOrd="7" destOrd="0" parTransId="{1621D9FF-65FC-42FC-B1A0-96A73193E6C3}" sibTransId="{C7C9F4B0-0B3F-422B-8988-2EE4E70C03C2}"/>
    <dgm:cxn modelId="{140F6887-3ADD-4CA8-AE70-E1F110883225}" type="presOf" srcId="{40607554-7BB5-4E14-A4B1-CAE33DDFF2C0}" destId="{512DF9F5-8499-4E34-B68B-BD8AAAB11369}" srcOrd="0" destOrd="0" presId="urn:microsoft.com/office/officeart/2005/8/layout/bProcess4"/>
    <dgm:cxn modelId="{591D898D-3751-42EA-B3DF-1B20912EA6E9}" srcId="{CC9C3C23-F77E-483C-91FA-ADBA44AAADF9}" destId="{13FA7AE3-3A7E-4137-B989-AF657CDD06C9}" srcOrd="8" destOrd="0" parTransId="{0E18DC00-1AA5-4BE3-A3D0-42838828710D}" sibTransId="{94797BAB-07C2-48CC-8CC4-3FDEF7F1B900}"/>
    <dgm:cxn modelId="{2AAD1C17-45F6-4C2E-AC8C-0042A0CE9677}" srcId="{CC9C3C23-F77E-483C-91FA-ADBA44AAADF9}" destId="{B86B06B9-D4E5-4D37-A1C1-ACDA8D009B84}" srcOrd="4" destOrd="0" parTransId="{C9EF4B4E-8836-429C-B62C-A7E91D7042AA}" sibTransId="{63443A21-9CF6-46FA-88B2-A226B6CEE887}"/>
    <dgm:cxn modelId="{F9B3F9DE-691F-49B1-9591-8F3195339028}" type="presOf" srcId="{13FA7AE3-3A7E-4137-B989-AF657CDD06C9}" destId="{CFC19097-7D54-4E98-82CE-510094703EB4}" srcOrd="0" destOrd="0" presId="urn:microsoft.com/office/officeart/2005/8/layout/bProcess4"/>
    <dgm:cxn modelId="{CE2B567A-2A42-4075-8AEC-4F228A76E0DE}" type="presOf" srcId="{BAC536BA-8611-4B85-9D5B-7874F29C1495}" destId="{97A932AF-7475-4119-B4A7-DA50540DB12D}" srcOrd="0" destOrd="0" presId="urn:microsoft.com/office/officeart/2005/8/layout/bProcess4"/>
    <dgm:cxn modelId="{CB133DED-E86A-4178-BAFC-BE9C9FAE93FC}" type="presOf" srcId="{9FB9B3B0-9169-4F8A-AE27-4B077071C238}" destId="{1327C38A-2956-465E-911F-A4ACA6E707C7}" srcOrd="0" destOrd="0" presId="urn:microsoft.com/office/officeart/2005/8/layout/bProcess4"/>
    <dgm:cxn modelId="{782C4207-FC16-45D3-894F-C372DBB54CF0}" type="presOf" srcId="{AC76124F-6138-439D-B267-1D4221647AC2}" destId="{F2FCAC9D-EEFE-4731-91B7-DA8F0369171D}" srcOrd="0" destOrd="0" presId="urn:microsoft.com/office/officeart/2005/8/layout/bProcess4"/>
    <dgm:cxn modelId="{79394724-5A5D-42F0-A918-444B24E65924}" type="presParOf" srcId="{6AA9CB26-F213-4111-8B1F-CDEFA55FA96B}" destId="{9E5E9FA7-9DE2-44CE-A2B4-B23EAFA1C7BC}" srcOrd="0" destOrd="0" presId="urn:microsoft.com/office/officeart/2005/8/layout/bProcess4"/>
    <dgm:cxn modelId="{C5EED876-2443-4783-BF29-279FA54B5A59}" type="presParOf" srcId="{9E5E9FA7-9DE2-44CE-A2B4-B23EAFA1C7BC}" destId="{5369FA7B-EEC9-4A20-9045-60190010AB31}" srcOrd="0" destOrd="0" presId="urn:microsoft.com/office/officeart/2005/8/layout/bProcess4"/>
    <dgm:cxn modelId="{46992FF4-0360-4814-BDD2-7F9B2488A160}" type="presParOf" srcId="{9E5E9FA7-9DE2-44CE-A2B4-B23EAFA1C7BC}" destId="{367E10CC-06F9-4295-83E1-D4C8A26AFF2F}" srcOrd="1" destOrd="0" presId="urn:microsoft.com/office/officeart/2005/8/layout/bProcess4"/>
    <dgm:cxn modelId="{11DA5806-BA62-447D-90A5-4F9C62313712}" type="presParOf" srcId="{6AA9CB26-F213-4111-8B1F-CDEFA55FA96B}" destId="{F2FCAC9D-EEFE-4731-91B7-DA8F0369171D}" srcOrd="1" destOrd="0" presId="urn:microsoft.com/office/officeart/2005/8/layout/bProcess4"/>
    <dgm:cxn modelId="{17E47568-C4D8-48A5-80F5-5F5F99B6C452}" type="presParOf" srcId="{6AA9CB26-F213-4111-8B1F-CDEFA55FA96B}" destId="{BCAEC768-4D9F-4E01-B1FF-C174A148F89F}" srcOrd="2" destOrd="0" presId="urn:microsoft.com/office/officeart/2005/8/layout/bProcess4"/>
    <dgm:cxn modelId="{ACD58275-3E86-4095-BD94-5D92FF11C31C}" type="presParOf" srcId="{BCAEC768-4D9F-4E01-B1FF-C174A148F89F}" destId="{265360D7-1A2A-4E2D-B50C-C9F9EF098E24}" srcOrd="0" destOrd="0" presId="urn:microsoft.com/office/officeart/2005/8/layout/bProcess4"/>
    <dgm:cxn modelId="{BF2AC3B4-0E36-4D33-B2A8-12379DE65332}" type="presParOf" srcId="{BCAEC768-4D9F-4E01-B1FF-C174A148F89F}" destId="{3E7D770F-7305-44F4-990C-41F87A05D6AC}" srcOrd="1" destOrd="0" presId="urn:microsoft.com/office/officeart/2005/8/layout/bProcess4"/>
    <dgm:cxn modelId="{6745BB19-47AC-41C4-A0D8-E6B851D16528}" type="presParOf" srcId="{6AA9CB26-F213-4111-8B1F-CDEFA55FA96B}" destId="{512DF9F5-8499-4E34-B68B-BD8AAAB11369}" srcOrd="3" destOrd="0" presId="urn:microsoft.com/office/officeart/2005/8/layout/bProcess4"/>
    <dgm:cxn modelId="{B5D2AF29-A4CE-4455-93B5-0130C2FE9860}" type="presParOf" srcId="{6AA9CB26-F213-4111-8B1F-CDEFA55FA96B}" destId="{8B56943D-975A-470B-BFAD-146B19B9092F}" srcOrd="4" destOrd="0" presId="urn:microsoft.com/office/officeart/2005/8/layout/bProcess4"/>
    <dgm:cxn modelId="{BC685070-1052-43F3-8BA4-3E5BD6361C2A}" type="presParOf" srcId="{8B56943D-975A-470B-BFAD-146B19B9092F}" destId="{EB159B6F-3751-48A4-86B4-4BC1A58A90D3}" srcOrd="0" destOrd="0" presId="urn:microsoft.com/office/officeart/2005/8/layout/bProcess4"/>
    <dgm:cxn modelId="{88389CE1-752D-4A54-86DB-79FC67F4AFB3}" type="presParOf" srcId="{8B56943D-975A-470B-BFAD-146B19B9092F}" destId="{0CEE49FC-B3C5-4697-AFCB-7F17CC764C9A}" srcOrd="1" destOrd="0" presId="urn:microsoft.com/office/officeart/2005/8/layout/bProcess4"/>
    <dgm:cxn modelId="{874D61C7-30DE-4838-9BF8-D57D0F99E824}" type="presParOf" srcId="{6AA9CB26-F213-4111-8B1F-CDEFA55FA96B}" destId="{70DBABBE-3E5C-4C5F-9B6C-E2D22093AFAE}" srcOrd="5" destOrd="0" presId="urn:microsoft.com/office/officeart/2005/8/layout/bProcess4"/>
    <dgm:cxn modelId="{D9FA2FF1-BEC7-4A61-B661-66DF2E406057}" type="presParOf" srcId="{6AA9CB26-F213-4111-8B1F-CDEFA55FA96B}" destId="{E75B96AE-C285-4B43-B42F-1AE362334FC4}" srcOrd="6" destOrd="0" presId="urn:microsoft.com/office/officeart/2005/8/layout/bProcess4"/>
    <dgm:cxn modelId="{142739B4-CDD9-4BF2-8CC9-6AAAC33263D4}" type="presParOf" srcId="{E75B96AE-C285-4B43-B42F-1AE362334FC4}" destId="{D32D7E05-E0E1-4D2C-91E8-2B4A313AC78F}" srcOrd="0" destOrd="0" presId="urn:microsoft.com/office/officeart/2005/8/layout/bProcess4"/>
    <dgm:cxn modelId="{C5AC168E-EA5A-40B9-B206-24C4E4309DA3}" type="presParOf" srcId="{E75B96AE-C285-4B43-B42F-1AE362334FC4}" destId="{1327C38A-2956-465E-911F-A4ACA6E707C7}" srcOrd="1" destOrd="0" presId="urn:microsoft.com/office/officeart/2005/8/layout/bProcess4"/>
    <dgm:cxn modelId="{51FE54AA-82A0-4A28-8741-2AD37F5413E9}" type="presParOf" srcId="{6AA9CB26-F213-4111-8B1F-CDEFA55FA96B}" destId="{5725C133-EB93-4DCE-B494-93CF045024B4}" srcOrd="7" destOrd="0" presId="urn:microsoft.com/office/officeart/2005/8/layout/bProcess4"/>
    <dgm:cxn modelId="{7B9E06F7-1699-4089-9BF8-F545BE388B56}" type="presParOf" srcId="{6AA9CB26-F213-4111-8B1F-CDEFA55FA96B}" destId="{C934AF36-3AE3-4B56-AA5B-E2AA067FC174}" srcOrd="8" destOrd="0" presId="urn:microsoft.com/office/officeart/2005/8/layout/bProcess4"/>
    <dgm:cxn modelId="{6B75D018-67F4-4E78-A7FC-28904576668A}" type="presParOf" srcId="{C934AF36-3AE3-4B56-AA5B-E2AA067FC174}" destId="{C4BF0924-4B6D-42D6-85E8-17E6CC677C59}" srcOrd="0" destOrd="0" presId="urn:microsoft.com/office/officeart/2005/8/layout/bProcess4"/>
    <dgm:cxn modelId="{DE5FE898-0A4D-4EFD-BE8A-12773A41416B}" type="presParOf" srcId="{C934AF36-3AE3-4B56-AA5B-E2AA067FC174}" destId="{B643909C-FFF9-4B90-82A4-4B524B1B615F}" srcOrd="1" destOrd="0" presId="urn:microsoft.com/office/officeart/2005/8/layout/bProcess4"/>
    <dgm:cxn modelId="{CE7E1684-790C-4009-9559-8D943025E962}" type="presParOf" srcId="{6AA9CB26-F213-4111-8B1F-CDEFA55FA96B}" destId="{507F5005-5767-4758-8770-AADEA26A4B2B}" srcOrd="9" destOrd="0" presId="urn:microsoft.com/office/officeart/2005/8/layout/bProcess4"/>
    <dgm:cxn modelId="{0380CF55-7AB6-468A-9E9F-FCF326EDD938}" type="presParOf" srcId="{6AA9CB26-F213-4111-8B1F-CDEFA55FA96B}" destId="{C0F3D470-4326-4D94-98AB-716C83606A59}" srcOrd="10" destOrd="0" presId="urn:microsoft.com/office/officeart/2005/8/layout/bProcess4"/>
    <dgm:cxn modelId="{12A4D3E5-7B75-48DE-B381-629018770A73}" type="presParOf" srcId="{C0F3D470-4326-4D94-98AB-716C83606A59}" destId="{DD9ECB9A-EF1A-445D-AEBC-D26B5790C3A7}" srcOrd="0" destOrd="0" presId="urn:microsoft.com/office/officeart/2005/8/layout/bProcess4"/>
    <dgm:cxn modelId="{559930E0-2CA5-48E2-A74F-A519F6ADB9D0}" type="presParOf" srcId="{C0F3D470-4326-4D94-98AB-716C83606A59}" destId="{7965BC0B-21DE-43D8-B24E-ABCD20A38447}" srcOrd="1" destOrd="0" presId="urn:microsoft.com/office/officeart/2005/8/layout/bProcess4"/>
    <dgm:cxn modelId="{C3A6C417-7271-4062-824B-DD63489E483A}" type="presParOf" srcId="{6AA9CB26-F213-4111-8B1F-CDEFA55FA96B}" destId="{7FB9D2D6-1EDF-4B95-B688-FDA703560196}" srcOrd="11" destOrd="0" presId="urn:microsoft.com/office/officeart/2005/8/layout/bProcess4"/>
    <dgm:cxn modelId="{671996E8-F177-4FAC-ADBC-B580CC0E0D0F}" type="presParOf" srcId="{6AA9CB26-F213-4111-8B1F-CDEFA55FA96B}" destId="{7426C900-33C6-4EB7-BD25-A2C1378CBDF0}" srcOrd="12" destOrd="0" presId="urn:microsoft.com/office/officeart/2005/8/layout/bProcess4"/>
    <dgm:cxn modelId="{9B8D2743-4327-44FE-867C-BBF68F7A165D}" type="presParOf" srcId="{7426C900-33C6-4EB7-BD25-A2C1378CBDF0}" destId="{CF10267A-D3A5-4112-B1E9-AF5DD8BE55E4}" srcOrd="0" destOrd="0" presId="urn:microsoft.com/office/officeart/2005/8/layout/bProcess4"/>
    <dgm:cxn modelId="{16E44B64-4732-4647-8F32-910B7E70DE08}" type="presParOf" srcId="{7426C900-33C6-4EB7-BD25-A2C1378CBDF0}" destId="{97A932AF-7475-4119-B4A7-DA50540DB12D}" srcOrd="1" destOrd="0" presId="urn:microsoft.com/office/officeart/2005/8/layout/bProcess4"/>
    <dgm:cxn modelId="{F8A3079C-A586-461A-9829-5067B8F13715}" type="presParOf" srcId="{6AA9CB26-F213-4111-8B1F-CDEFA55FA96B}" destId="{194E9FEF-AE30-45E7-BAEC-7724E813F2A9}" srcOrd="13" destOrd="0" presId="urn:microsoft.com/office/officeart/2005/8/layout/bProcess4"/>
    <dgm:cxn modelId="{F7B5DD2D-54B3-4215-AD58-5F944F6964D5}" type="presParOf" srcId="{6AA9CB26-F213-4111-8B1F-CDEFA55FA96B}" destId="{544B6A32-E808-47F7-8442-8C5CC172EC41}" srcOrd="14" destOrd="0" presId="urn:microsoft.com/office/officeart/2005/8/layout/bProcess4"/>
    <dgm:cxn modelId="{EF83A39E-C1F7-4BA5-AB34-C2949E36DB1A}" type="presParOf" srcId="{544B6A32-E808-47F7-8442-8C5CC172EC41}" destId="{B4A44D52-B205-4A64-8F22-F3EB043E3D85}" srcOrd="0" destOrd="0" presId="urn:microsoft.com/office/officeart/2005/8/layout/bProcess4"/>
    <dgm:cxn modelId="{CF3C1DFB-F4C3-4C9E-A8A3-62625085B7B5}" type="presParOf" srcId="{544B6A32-E808-47F7-8442-8C5CC172EC41}" destId="{2CEC277D-875F-4E02-B476-C8420262B9F0}" srcOrd="1" destOrd="0" presId="urn:microsoft.com/office/officeart/2005/8/layout/bProcess4"/>
    <dgm:cxn modelId="{5BC7888E-0B12-452F-B2D4-339D1025169B}" type="presParOf" srcId="{6AA9CB26-F213-4111-8B1F-CDEFA55FA96B}" destId="{CDB16D32-A420-4479-8741-5FF05889500C}" srcOrd="15" destOrd="0" presId="urn:microsoft.com/office/officeart/2005/8/layout/bProcess4"/>
    <dgm:cxn modelId="{F70A5280-F2B4-4622-BCC5-78819CFDBF91}" type="presParOf" srcId="{6AA9CB26-F213-4111-8B1F-CDEFA55FA96B}" destId="{382CE6B4-DB5D-4459-A005-5A71928192D3}" srcOrd="16" destOrd="0" presId="urn:microsoft.com/office/officeart/2005/8/layout/bProcess4"/>
    <dgm:cxn modelId="{F69C4022-68EB-4D97-A8CA-EF84C5599930}" type="presParOf" srcId="{382CE6B4-DB5D-4459-A005-5A71928192D3}" destId="{E0B0F33B-AF61-4714-B364-407F4989C6AE}" srcOrd="0" destOrd="0" presId="urn:microsoft.com/office/officeart/2005/8/layout/bProcess4"/>
    <dgm:cxn modelId="{670D4AEF-F007-48D8-8D79-C43D65033FC6}" type="presParOf" srcId="{382CE6B4-DB5D-4459-A005-5A71928192D3}" destId="{CFC19097-7D54-4E98-82CE-510094703EB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CAC9D-EEFE-4731-91B7-DA8F0369171D}">
      <dsp:nvSpPr>
        <dsp:cNvPr id="0" name=""/>
        <dsp:cNvSpPr/>
      </dsp:nvSpPr>
      <dsp:spPr>
        <a:xfrm rot="5356448">
          <a:off x="202237" y="1207083"/>
          <a:ext cx="1609192" cy="22529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E10CC-06F9-4295-83E1-D4C8A26AFF2F}">
      <dsp:nvSpPr>
        <dsp:cNvPr id="0" name=""/>
        <dsp:cNvSpPr/>
      </dsp:nvSpPr>
      <dsp:spPr>
        <a:xfrm>
          <a:off x="492287" y="144831"/>
          <a:ext cx="2503289" cy="1501973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2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32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মানুসই</a:t>
          </a:r>
          <a:r>
            <a:rPr lang="en-US" sz="32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সমান</a:t>
          </a:r>
          <a:r>
            <a:rPr lang="en-US" sz="32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6278" y="188822"/>
        <a:ext cx="2415307" cy="1413991"/>
      </dsp:txXfrm>
    </dsp:sp>
    <dsp:sp modelId="{512DF9F5-8499-4E34-B68B-BD8AAAB11369}">
      <dsp:nvSpPr>
        <dsp:cNvPr id="0" name=""/>
        <dsp:cNvSpPr/>
      </dsp:nvSpPr>
      <dsp:spPr>
        <a:xfrm rot="5385660">
          <a:off x="27603" y="3012580"/>
          <a:ext cx="1994557" cy="22529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D770F-7305-44F4-990C-41F87A05D6AC}">
      <dsp:nvSpPr>
        <dsp:cNvPr id="0" name=""/>
        <dsp:cNvSpPr/>
      </dsp:nvSpPr>
      <dsp:spPr>
        <a:xfrm>
          <a:off x="516368" y="1757590"/>
          <a:ext cx="2503289" cy="1501973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32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ব্যক্তির</a:t>
          </a:r>
          <a:r>
            <a:rPr lang="en-US" sz="3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নিরাপত্তা,</a:t>
          </a:r>
          <a:endParaRPr lang="en-US" sz="32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0359" y="1801581"/>
        <a:ext cx="2415307" cy="1413991"/>
      </dsp:txXfrm>
    </dsp:sp>
    <dsp:sp modelId="{70DBABBE-3E5C-4C5F-9B6C-E2D22093AFAE}">
      <dsp:nvSpPr>
        <dsp:cNvPr id="0" name=""/>
        <dsp:cNvSpPr/>
      </dsp:nvSpPr>
      <dsp:spPr>
        <a:xfrm rot="21599644">
          <a:off x="1036434" y="4009628"/>
          <a:ext cx="4308579" cy="22529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E49FC-B3C5-4697-AFCB-7F17CC764C9A}">
      <dsp:nvSpPr>
        <dsp:cNvPr id="0" name=""/>
        <dsp:cNvSpPr/>
      </dsp:nvSpPr>
      <dsp:spPr>
        <a:xfrm>
          <a:off x="528384" y="3755826"/>
          <a:ext cx="2503289" cy="1501973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দাস</a:t>
          </a: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প্রথা</a:t>
          </a: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নিষিদ্ধ</a:t>
          </a: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2375" y="3799817"/>
        <a:ext cx="2415307" cy="1413991"/>
      </dsp:txXfrm>
    </dsp:sp>
    <dsp:sp modelId="{5725C133-EB93-4DCE-B494-93CF045024B4}">
      <dsp:nvSpPr>
        <dsp:cNvPr id="0" name=""/>
        <dsp:cNvSpPr/>
      </dsp:nvSpPr>
      <dsp:spPr>
        <a:xfrm rot="16200000">
          <a:off x="4413671" y="3070671"/>
          <a:ext cx="1870075" cy="22529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7C38A-2956-465E-911F-A4ACA6E707C7}">
      <dsp:nvSpPr>
        <dsp:cNvPr id="0" name=""/>
        <dsp:cNvSpPr/>
      </dsp:nvSpPr>
      <dsp:spPr>
        <a:xfrm>
          <a:off x="4844355" y="3755380"/>
          <a:ext cx="2503289" cy="1501973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z="32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অমানুষিক</a:t>
          </a:r>
          <a:r>
            <a:rPr lang="en-US" sz="32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নির্যাতন</a:t>
          </a:r>
          <a:r>
            <a:rPr lang="en-US" sz="32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বন্ধ</a:t>
          </a:r>
          <a:r>
            <a:rPr lang="en-US" sz="32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88346" y="3799371"/>
        <a:ext cx="2415307" cy="1413991"/>
      </dsp:txXfrm>
    </dsp:sp>
    <dsp:sp modelId="{507F5005-5767-4758-8770-AADEA26A4B2B}">
      <dsp:nvSpPr>
        <dsp:cNvPr id="0" name=""/>
        <dsp:cNvSpPr/>
      </dsp:nvSpPr>
      <dsp:spPr>
        <a:xfrm rot="16200000">
          <a:off x="4413671" y="1193204"/>
          <a:ext cx="1870075" cy="22529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3909C-FFF9-4B90-82A4-4B524B1B615F}">
      <dsp:nvSpPr>
        <dsp:cNvPr id="0" name=""/>
        <dsp:cNvSpPr/>
      </dsp:nvSpPr>
      <dsp:spPr>
        <a:xfrm>
          <a:off x="4844355" y="1877913"/>
          <a:ext cx="2503289" cy="1501973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</a:t>
          </a:r>
          <a:r>
            <a:rPr lang="en-US" sz="28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বিনা</a:t>
          </a:r>
          <a:r>
            <a:rPr lang="en-US" sz="2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কারনে</a:t>
          </a:r>
          <a:r>
            <a:rPr lang="en-US" sz="2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আটক</a:t>
          </a:r>
          <a:r>
            <a:rPr lang="en-US" sz="2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রাখা</a:t>
          </a:r>
          <a:r>
            <a:rPr lang="en-US" sz="2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যাবে</a:t>
          </a:r>
          <a:r>
            <a:rPr lang="en-US" sz="2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</a:t>
          </a:r>
          <a:r>
            <a:rPr lang="en-US" sz="2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28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88346" y="1921904"/>
        <a:ext cx="2415307" cy="1413991"/>
      </dsp:txXfrm>
    </dsp:sp>
    <dsp:sp modelId="{7FB9D2D6-1EDF-4B95-B688-FDA703560196}">
      <dsp:nvSpPr>
        <dsp:cNvPr id="0" name=""/>
        <dsp:cNvSpPr/>
      </dsp:nvSpPr>
      <dsp:spPr>
        <a:xfrm>
          <a:off x="5352404" y="254471"/>
          <a:ext cx="4031840" cy="22529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5BC0B-21DE-43D8-B24E-ABCD20A38447}">
      <dsp:nvSpPr>
        <dsp:cNvPr id="0" name=""/>
        <dsp:cNvSpPr/>
      </dsp:nvSpPr>
      <dsp:spPr>
        <a:xfrm>
          <a:off x="4844355" y="446"/>
          <a:ext cx="2503289" cy="1501973"/>
        </a:xfrm>
        <a:prstGeom prst="roundRect">
          <a:avLst>
            <a:gd name="adj" fmla="val 10000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৬। </a:t>
          </a:r>
          <a:r>
            <a:rPr lang="en-US" sz="2400" kern="1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আত্নপক্ষের</a:t>
          </a:r>
          <a:r>
            <a:rPr lang="en-US" sz="2400" kern="1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সুযোগ</a:t>
          </a:r>
          <a:r>
            <a:rPr lang="en-US" sz="2400" kern="1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থাকবে</a:t>
          </a:r>
          <a:r>
            <a:rPr lang="en-US" sz="2400" kern="1200" dirty="0" smtClean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2400" kern="1200" dirty="0">
            <a:solidFill>
              <a:schemeClr val="accent4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88346" y="44437"/>
        <a:ext cx="2415307" cy="1413991"/>
      </dsp:txXfrm>
    </dsp:sp>
    <dsp:sp modelId="{194E9FEF-AE30-45E7-BAEC-7724E813F2A9}">
      <dsp:nvSpPr>
        <dsp:cNvPr id="0" name=""/>
        <dsp:cNvSpPr/>
      </dsp:nvSpPr>
      <dsp:spPr>
        <a:xfrm rot="5295780">
          <a:off x="8484872" y="1189037"/>
          <a:ext cx="1862596" cy="22529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932AF-7475-4119-B4A7-DA50540DB12D}">
      <dsp:nvSpPr>
        <dsp:cNvPr id="0" name=""/>
        <dsp:cNvSpPr/>
      </dsp:nvSpPr>
      <dsp:spPr>
        <a:xfrm>
          <a:off x="8883587" y="446"/>
          <a:ext cx="2503289" cy="1501973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৭। </a:t>
          </a:r>
          <a:r>
            <a:rPr lang="en-US" sz="3200" kern="1200" dirty="0" err="1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গৃহের</a:t>
          </a:r>
          <a:r>
            <a:rPr lang="en-US" sz="3200" kern="1200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নিরাপত্তা </a:t>
          </a:r>
          <a:r>
            <a:rPr lang="en-US" sz="3200" kern="1200" dirty="0" err="1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থাকবে</a:t>
          </a:r>
          <a:r>
            <a:rPr lang="en-US" sz="3200" kern="1200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chemeClr val="accent5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927578" y="44437"/>
        <a:ext cx="2415307" cy="1413991"/>
      </dsp:txXfrm>
    </dsp:sp>
    <dsp:sp modelId="{CDB16D32-A420-4479-8741-5FF05889500C}">
      <dsp:nvSpPr>
        <dsp:cNvPr id="0" name=""/>
        <dsp:cNvSpPr/>
      </dsp:nvSpPr>
      <dsp:spPr>
        <a:xfrm rot="5231450">
          <a:off x="8550114" y="3066727"/>
          <a:ext cx="1888517" cy="22529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C277D-875F-4E02-B476-C8420262B9F0}">
      <dsp:nvSpPr>
        <dsp:cNvPr id="0" name=""/>
        <dsp:cNvSpPr/>
      </dsp:nvSpPr>
      <dsp:spPr>
        <a:xfrm>
          <a:off x="8943741" y="1865882"/>
          <a:ext cx="2503289" cy="150197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৮। </a:t>
          </a:r>
          <a:r>
            <a:rPr lang="en-US" sz="32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চলার</a:t>
          </a:r>
          <a:r>
            <a:rPr lang="en-US" sz="3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স্বাধীনতা</a:t>
          </a:r>
          <a:r>
            <a:rPr lang="en-US" sz="3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থাকবে</a:t>
          </a:r>
          <a:r>
            <a:rPr lang="en-US" sz="32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987732" y="1909873"/>
        <a:ext cx="2415307" cy="1413991"/>
      </dsp:txXfrm>
    </dsp:sp>
    <dsp:sp modelId="{CFC19097-7D54-4E98-82CE-510094703EB4}">
      <dsp:nvSpPr>
        <dsp:cNvPr id="0" name=""/>
        <dsp:cNvSpPr/>
      </dsp:nvSpPr>
      <dsp:spPr>
        <a:xfrm>
          <a:off x="9039993" y="3755826"/>
          <a:ext cx="2503289" cy="1501973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৯। </a:t>
          </a:r>
          <a:r>
            <a:rPr lang="en-US" sz="3200" kern="1200" dirty="0" err="1" smtClean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বিবাহ</a:t>
          </a:r>
          <a:r>
            <a:rPr lang="en-US" sz="3200" kern="1200" dirty="0" smtClean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বন্ধনে</a:t>
          </a:r>
          <a:r>
            <a:rPr lang="en-US" sz="3200" kern="1200" dirty="0" smtClean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আবদ্ধ</a:t>
          </a:r>
          <a:r>
            <a:rPr lang="en-US" sz="3200" kern="1200" dirty="0" smtClean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হতে</a:t>
          </a:r>
          <a:r>
            <a:rPr lang="en-US" sz="3200" kern="1200" dirty="0" smtClean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kern="1200" dirty="0" smtClean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chemeClr val="tx2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083984" y="3799817"/>
        <a:ext cx="2415307" cy="1413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E146F-9C89-4B8A-BB37-53B6103D815E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E089D-1FED-4B90-AE35-C7B22C24F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4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ECFE-AA2F-4054-B2C7-6B14F39D165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D1BD-329E-4FB0-B244-F395F936B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1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ECFE-AA2F-4054-B2C7-6B14F39D165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D1BD-329E-4FB0-B244-F395F936B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9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ECFE-AA2F-4054-B2C7-6B14F39D165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D1BD-329E-4FB0-B244-F395F936B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80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ECFE-AA2F-4054-B2C7-6B14F39D165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D1BD-329E-4FB0-B244-F395F936BB9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4807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ECFE-AA2F-4054-B2C7-6B14F39D165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D1BD-329E-4FB0-B244-F395F936B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41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ECFE-AA2F-4054-B2C7-6B14F39D165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D1BD-329E-4FB0-B244-F395F936B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85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ECFE-AA2F-4054-B2C7-6B14F39D165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D1BD-329E-4FB0-B244-F395F936B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0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ECFE-AA2F-4054-B2C7-6B14F39D165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D1BD-329E-4FB0-B244-F395F936B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3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ECFE-AA2F-4054-B2C7-6B14F39D165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D1BD-329E-4FB0-B244-F395F936B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ECFE-AA2F-4054-B2C7-6B14F39D165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D1BD-329E-4FB0-B244-F395F936B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8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ECFE-AA2F-4054-B2C7-6B14F39D165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D1BD-329E-4FB0-B244-F395F936B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8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ECFE-AA2F-4054-B2C7-6B14F39D165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D1BD-329E-4FB0-B244-F395F936B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7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ECFE-AA2F-4054-B2C7-6B14F39D165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D1BD-329E-4FB0-B244-F395F936B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3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ECFE-AA2F-4054-B2C7-6B14F39D165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D1BD-329E-4FB0-B244-F395F936B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83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ECFE-AA2F-4054-B2C7-6B14F39D165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D1BD-329E-4FB0-B244-F395F936B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7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ECFE-AA2F-4054-B2C7-6B14F39D165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D1BD-329E-4FB0-B244-F395F936B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91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ECFE-AA2F-4054-B2C7-6B14F39D165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D1BD-329E-4FB0-B244-F395F936B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5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8ECFE-AA2F-4054-B2C7-6B14F39D165A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6D1BD-329E-4FB0-B244-F395F936B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80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452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663" y="2586789"/>
            <a:ext cx="11670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সু-শাসন ক্লাশে সবাইকে স্বাগতম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93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676" y="2648607"/>
            <a:ext cx="12013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ডঃ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মিজানুর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সাবেক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কমিশন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138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7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177534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ধর্ষণ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নির্যাতনের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লঙ্ঘন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998520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3244334"/>
            <a:ext cx="1203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নির্যাতনের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লঙ্ঘন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61666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244334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নির্যাতনের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লঙ্ঘন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681346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06324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পুলিশ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নির্যাতনের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লঙ্ঘন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217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5552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নির্যাতন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লঙ্ঘন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দন্ডনীয়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22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27622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" y="2103120"/>
            <a:ext cx="1112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পুলিশ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নির্যাতনের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লঙ্গন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945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34696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মিয়ানমার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অমানুষিক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নির্যাতন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লঙ্গন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68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979" y="0"/>
            <a:ext cx="125649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82880" y="2606040"/>
            <a:ext cx="11856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পুলিশ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অহরহ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লঙ্গন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46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5726" y="1361901"/>
            <a:ext cx="4969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614550"/>
            <a:ext cx="61860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মোঃআ</a:t>
            </a:r>
            <a:r>
              <a:rPr lang="bn-BD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জহারুল </a:t>
            </a:r>
            <a:r>
              <a:rPr lang="bn-BD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bn-BD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BD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জাং</a:t>
            </a:r>
            <a:r>
              <a:rPr lang="bn-BD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গালিয়া ইউনিয়ন</a:t>
            </a:r>
            <a:r>
              <a:rPr lang="en-US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bn-BD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BD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পাকুন্দিয়া, কিশোরগঞ্জ,</a:t>
            </a:r>
          </a:p>
          <a:p>
            <a:r>
              <a:rPr lang="bn-BD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০১৭১২৩৮৯৭৫২,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45179" y="3576187"/>
            <a:ext cx="5607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সু-শাসন,</a:t>
            </a:r>
          </a:p>
          <a:p>
            <a:r>
              <a:rPr lang="en-US" sz="3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BD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নিট,</a:t>
            </a:r>
          </a:p>
          <a:p>
            <a:r>
              <a:rPr lang="bn-BD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  <a:r>
              <a:rPr lang="bn-BD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32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532909" cy="3435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23975" y="111090"/>
            <a:ext cx="3576187" cy="3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59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971800"/>
            <a:ext cx="12054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শিশুটিকে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লঙ্গন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052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017520"/>
            <a:ext cx="1188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ভয়ভিতির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লঙ্গন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58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3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716280"/>
            <a:ext cx="11673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জনতার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হরন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273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09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274" y="0"/>
            <a:ext cx="10623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উপস্থাপনঃ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654842"/>
            <a:ext cx="11490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বিশ্ব-মানবাধিকার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কি,এবং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মানবাধিকারের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3"/>
            <a:ext cx="12192000" cy="463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39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0652" y="144379"/>
            <a:ext cx="9180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শিক্ষন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32158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মানবাধিকারের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0042"/>
            <a:ext cx="12192000" cy="34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5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884" y="445168"/>
            <a:ext cx="11285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কিঃ</a:t>
            </a:r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395" y="2382253"/>
            <a:ext cx="11658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মানবাধিকারের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সু-প্রাচীন।মানবাধিকার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জন্মগত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ব্যাক্তি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সুযোগ-সুবিধার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দাবিদার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বিকশিত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জাতি,ধর্ম-বর্ণ,নারী-পুরুষ,ধনী-নিধন,নির্বিশেষে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ব্যাপ্তির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একান্ত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১৯৪৮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জাতীসংঘের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কর্তক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সর্বজনীন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গৃহীত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ঘোষিত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জাতীসংঘের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মানব-জীবনের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সুযোগ-সুবিধা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ভোগের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হয়,যা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ব্যক্তিত্বের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32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0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23148997"/>
              </p:ext>
            </p:extLst>
          </p:nvPr>
        </p:nvGraphicFramePr>
        <p:xfrm>
          <a:off x="0" y="1600200"/>
          <a:ext cx="12192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8120" y="156411"/>
            <a:ext cx="117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470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7E10CC-06F9-4295-83E1-D4C8A26AF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7E10CC-06F9-4295-83E1-D4C8A26AFF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7E10CC-06F9-4295-83E1-D4C8A26AF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7E10CC-06F9-4295-83E1-D4C8A26AF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7E10CC-06F9-4295-83E1-D4C8A26AF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7E10CC-06F9-4295-83E1-D4C8A26AF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7E10CC-06F9-4295-83E1-D4C8A26AF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7E10CC-06F9-4295-83E1-D4C8A26AFF2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7E10CC-06F9-4295-83E1-D4C8A26AFF2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7E10CC-06F9-4295-83E1-D4C8A26AFF2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7E10CC-06F9-4295-83E1-D4C8A26AFF2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7E10CC-06F9-4295-83E1-D4C8A26AFF2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7E10CC-06F9-4295-83E1-D4C8A26AFF2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7E10CC-06F9-4295-83E1-D4C8A26AFF2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7E10CC-06F9-4295-83E1-D4C8A26AFF2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CAC9D-EEFE-4731-91B7-DA8F03691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CAC9D-EEFE-4731-91B7-DA8F036917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CAC9D-EEFE-4731-91B7-DA8F03691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CAC9D-EEFE-4731-91B7-DA8F03691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CAC9D-EEFE-4731-91B7-DA8F03691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CAC9D-EEFE-4731-91B7-DA8F03691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CAC9D-EEFE-4731-91B7-DA8F03691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CAC9D-EEFE-4731-91B7-DA8F0369171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CAC9D-EEFE-4731-91B7-DA8F0369171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CAC9D-EEFE-4731-91B7-DA8F0369171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CAC9D-EEFE-4731-91B7-DA8F0369171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CAC9D-EEFE-4731-91B7-DA8F0369171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CAC9D-EEFE-4731-91B7-DA8F0369171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CAC9D-EEFE-4731-91B7-DA8F0369171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FCAC9D-EEFE-4731-91B7-DA8F0369171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7D770F-7305-44F4-990C-41F87A05D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7D770F-7305-44F4-990C-41F87A05D6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7D770F-7305-44F4-990C-41F87A05D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7D770F-7305-44F4-990C-41F87A05D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7D770F-7305-44F4-990C-41F87A05D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7D770F-7305-44F4-990C-41F87A05D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7D770F-7305-44F4-990C-41F87A05D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7D770F-7305-44F4-990C-41F87A05D6A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7D770F-7305-44F4-990C-41F87A05D6A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7D770F-7305-44F4-990C-41F87A05D6A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7D770F-7305-44F4-990C-41F87A05D6A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7D770F-7305-44F4-990C-41F87A05D6A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7D770F-7305-44F4-990C-41F87A05D6A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7D770F-7305-44F4-990C-41F87A05D6A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7D770F-7305-44F4-990C-41F87A05D6A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2DF9F5-8499-4E34-B68B-BD8AAAB11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2DF9F5-8499-4E34-B68B-BD8AAAB11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2DF9F5-8499-4E34-B68B-BD8AAAB11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2DF9F5-8499-4E34-B68B-BD8AAAB11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2DF9F5-8499-4E34-B68B-BD8AAAB11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2DF9F5-8499-4E34-B68B-BD8AAAB11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2DF9F5-8499-4E34-B68B-BD8AAAB11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2DF9F5-8499-4E34-B68B-BD8AAAB1136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2DF9F5-8499-4E34-B68B-BD8AAAB1136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2DF9F5-8499-4E34-B68B-BD8AAAB1136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2DF9F5-8499-4E34-B68B-BD8AAAB1136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2DF9F5-8499-4E34-B68B-BD8AAAB1136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2DF9F5-8499-4E34-B68B-BD8AAAB1136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2DF9F5-8499-4E34-B68B-BD8AAAB1136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2DF9F5-8499-4E34-B68B-BD8AAAB1136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EE49FC-B3C5-4697-AFCB-7F17CC764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EE49FC-B3C5-4697-AFCB-7F17CC764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EE49FC-B3C5-4697-AFCB-7F17CC764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EE49FC-B3C5-4697-AFCB-7F17CC764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EE49FC-B3C5-4697-AFCB-7F17CC764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EE49FC-B3C5-4697-AFCB-7F17CC764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EE49FC-B3C5-4697-AFCB-7F17CC764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EE49FC-B3C5-4697-AFCB-7F17CC764C9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EE49FC-B3C5-4697-AFCB-7F17CC764C9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EE49FC-B3C5-4697-AFCB-7F17CC764C9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EE49FC-B3C5-4697-AFCB-7F17CC764C9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EE49FC-B3C5-4697-AFCB-7F17CC764C9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EE49FC-B3C5-4697-AFCB-7F17CC764C9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EE49FC-B3C5-4697-AFCB-7F17CC764C9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EE49FC-B3C5-4697-AFCB-7F17CC764C9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DBABBE-3E5C-4C5F-9B6C-E2D22093A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DBABBE-3E5C-4C5F-9B6C-E2D22093AF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DBABBE-3E5C-4C5F-9B6C-E2D22093A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DBABBE-3E5C-4C5F-9B6C-E2D22093A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DBABBE-3E5C-4C5F-9B6C-E2D22093A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DBABBE-3E5C-4C5F-9B6C-E2D22093A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DBABBE-3E5C-4C5F-9B6C-E2D22093A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DBABBE-3E5C-4C5F-9B6C-E2D22093AFA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DBABBE-3E5C-4C5F-9B6C-E2D22093AFA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DBABBE-3E5C-4C5F-9B6C-E2D22093AFA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DBABBE-3E5C-4C5F-9B6C-E2D22093AFA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DBABBE-3E5C-4C5F-9B6C-E2D22093AFA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DBABBE-3E5C-4C5F-9B6C-E2D22093AFA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DBABBE-3E5C-4C5F-9B6C-E2D22093AFA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DBABBE-3E5C-4C5F-9B6C-E2D22093AFA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27C38A-2956-465E-911F-A4ACA6E70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27C38A-2956-465E-911F-A4ACA6E707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27C38A-2956-465E-911F-A4ACA6E70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27C38A-2956-465E-911F-A4ACA6E70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27C38A-2956-465E-911F-A4ACA6E70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27C38A-2956-465E-911F-A4ACA6E70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27C38A-2956-465E-911F-A4ACA6E70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27C38A-2956-465E-911F-A4ACA6E707C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27C38A-2956-465E-911F-A4ACA6E707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27C38A-2956-465E-911F-A4ACA6E707C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27C38A-2956-465E-911F-A4ACA6E707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27C38A-2956-465E-911F-A4ACA6E707C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27C38A-2956-465E-911F-A4ACA6E707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27C38A-2956-465E-911F-A4ACA6E707C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27C38A-2956-465E-911F-A4ACA6E707C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25C133-EB93-4DCE-B494-93CF04502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25C133-EB93-4DCE-B494-93CF045024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25C133-EB93-4DCE-B494-93CF04502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25C133-EB93-4DCE-B494-93CF04502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25C133-EB93-4DCE-B494-93CF04502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25C133-EB93-4DCE-B494-93CF04502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25C133-EB93-4DCE-B494-93CF04502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25C133-EB93-4DCE-B494-93CF045024B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25C133-EB93-4DCE-B494-93CF045024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25C133-EB93-4DCE-B494-93CF045024B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25C133-EB93-4DCE-B494-93CF045024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25C133-EB93-4DCE-B494-93CF045024B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25C133-EB93-4DCE-B494-93CF045024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25C133-EB93-4DCE-B494-93CF045024B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25C133-EB93-4DCE-B494-93CF045024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43909C-FFF9-4B90-82A4-4B524B1B6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43909C-FFF9-4B90-82A4-4B524B1B6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43909C-FFF9-4B90-82A4-4B524B1B6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43909C-FFF9-4B90-82A4-4B524B1B6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43909C-FFF9-4B90-82A4-4B524B1B6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43909C-FFF9-4B90-82A4-4B524B1B6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43909C-FFF9-4B90-82A4-4B524B1B6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43909C-FFF9-4B90-82A4-4B524B1B615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43909C-FFF9-4B90-82A4-4B524B1B615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43909C-FFF9-4B90-82A4-4B524B1B615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43909C-FFF9-4B90-82A4-4B524B1B615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43909C-FFF9-4B90-82A4-4B524B1B615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43909C-FFF9-4B90-82A4-4B524B1B615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43909C-FFF9-4B90-82A4-4B524B1B615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43909C-FFF9-4B90-82A4-4B524B1B615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7F5005-5767-4758-8770-AADEA26A4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7F5005-5767-4758-8770-AADEA26A4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7F5005-5767-4758-8770-AADEA26A4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7F5005-5767-4758-8770-AADEA26A4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7F5005-5767-4758-8770-AADEA26A4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7F5005-5767-4758-8770-AADEA26A4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7F5005-5767-4758-8770-AADEA26A4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7F5005-5767-4758-8770-AADEA26A4B2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7F5005-5767-4758-8770-AADEA26A4B2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7F5005-5767-4758-8770-AADEA26A4B2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7F5005-5767-4758-8770-AADEA26A4B2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7F5005-5767-4758-8770-AADEA26A4B2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7F5005-5767-4758-8770-AADEA26A4B2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7F5005-5767-4758-8770-AADEA26A4B2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7F5005-5767-4758-8770-AADEA26A4B2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65BC0B-21DE-43D8-B24E-ABCD20A38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65BC0B-21DE-43D8-B24E-ABCD20A38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65BC0B-21DE-43D8-B24E-ABCD20A38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65BC0B-21DE-43D8-B24E-ABCD20A38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65BC0B-21DE-43D8-B24E-ABCD20A38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65BC0B-21DE-43D8-B24E-ABCD20A38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65BC0B-21DE-43D8-B24E-ABCD20A38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65BC0B-21DE-43D8-B24E-ABCD20A3844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65BC0B-21DE-43D8-B24E-ABCD20A3844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65BC0B-21DE-43D8-B24E-ABCD20A3844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65BC0B-21DE-43D8-B24E-ABCD20A3844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65BC0B-21DE-43D8-B24E-ABCD20A3844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65BC0B-21DE-43D8-B24E-ABCD20A3844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65BC0B-21DE-43D8-B24E-ABCD20A3844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65BC0B-21DE-43D8-B24E-ABCD20A3844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B9D2D6-1EDF-4B95-B688-FDA703560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B9D2D6-1EDF-4B95-B688-FDA7035601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B9D2D6-1EDF-4B95-B688-FDA703560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B9D2D6-1EDF-4B95-B688-FDA703560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B9D2D6-1EDF-4B95-B688-FDA703560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B9D2D6-1EDF-4B95-B688-FDA703560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B9D2D6-1EDF-4B95-B688-FDA7035601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B9D2D6-1EDF-4B95-B688-FDA70356019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B9D2D6-1EDF-4B95-B688-FDA70356019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B9D2D6-1EDF-4B95-B688-FDA70356019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B9D2D6-1EDF-4B95-B688-FDA70356019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B9D2D6-1EDF-4B95-B688-FDA70356019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B9D2D6-1EDF-4B95-B688-FDA70356019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B9D2D6-1EDF-4B95-B688-FDA70356019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B9D2D6-1EDF-4B95-B688-FDA70356019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A932AF-7475-4119-B4A7-DA50540DB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A932AF-7475-4119-B4A7-DA50540DB1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A932AF-7475-4119-B4A7-DA50540DB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A932AF-7475-4119-B4A7-DA50540DB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A932AF-7475-4119-B4A7-DA50540DB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A932AF-7475-4119-B4A7-DA50540DB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A932AF-7475-4119-B4A7-DA50540DB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A932AF-7475-4119-B4A7-DA50540DB12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A932AF-7475-4119-B4A7-DA50540DB12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A932AF-7475-4119-B4A7-DA50540DB12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A932AF-7475-4119-B4A7-DA50540DB12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A932AF-7475-4119-B4A7-DA50540DB12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A932AF-7475-4119-B4A7-DA50540DB12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A932AF-7475-4119-B4A7-DA50540DB12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A932AF-7475-4119-B4A7-DA50540DB12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4E9FEF-AE30-45E7-BAEC-7724E813F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4E9FEF-AE30-45E7-BAEC-7724E813F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4E9FEF-AE30-45E7-BAEC-7724E813F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4E9FEF-AE30-45E7-BAEC-7724E813F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4E9FEF-AE30-45E7-BAEC-7724E813F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4E9FEF-AE30-45E7-BAEC-7724E813F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4E9FEF-AE30-45E7-BAEC-7724E813F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4E9FEF-AE30-45E7-BAEC-7724E813F2A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4E9FEF-AE30-45E7-BAEC-7724E813F2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4E9FEF-AE30-45E7-BAEC-7724E813F2A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4E9FEF-AE30-45E7-BAEC-7724E813F2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4E9FEF-AE30-45E7-BAEC-7724E813F2A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4E9FEF-AE30-45E7-BAEC-7724E813F2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4E9FEF-AE30-45E7-BAEC-7724E813F2A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4E9FEF-AE30-45E7-BAEC-7724E813F2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EC277D-875F-4E02-B476-C8420262B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EC277D-875F-4E02-B476-C8420262B9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EC277D-875F-4E02-B476-C8420262B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EC277D-875F-4E02-B476-C8420262B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EC277D-875F-4E02-B476-C8420262B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EC277D-875F-4E02-B476-C8420262B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EC277D-875F-4E02-B476-C8420262B9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EC277D-875F-4E02-B476-C8420262B9F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EC277D-875F-4E02-B476-C8420262B9F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EC277D-875F-4E02-B476-C8420262B9F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EC277D-875F-4E02-B476-C8420262B9F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EC277D-875F-4E02-B476-C8420262B9F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EC277D-875F-4E02-B476-C8420262B9F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EC277D-875F-4E02-B476-C8420262B9F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EC277D-875F-4E02-B476-C8420262B9F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B16D32-A420-4479-8741-5FF058895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B16D32-A420-4479-8741-5FF0588950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B16D32-A420-4479-8741-5FF058895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B16D32-A420-4479-8741-5FF058895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B16D32-A420-4479-8741-5FF058895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B16D32-A420-4479-8741-5FF058895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B16D32-A420-4479-8741-5FF058895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B16D32-A420-4479-8741-5FF05889500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B16D32-A420-4479-8741-5FF05889500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B16D32-A420-4479-8741-5FF05889500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B16D32-A420-4479-8741-5FF05889500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B16D32-A420-4479-8741-5FF05889500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B16D32-A420-4479-8741-5FF05889500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B16D32-A420-4479-8741-5FF05889500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B16D32-A420-4479-8741-5FF05889500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C19097-7D54-4E98-82CE-510094703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C19097-7D54-4E98-82CE-510094703E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C19097-7D54-4E98-82CE-510094703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C19097-7D54-4E98-82CE-510094703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C19097-7D54-4E98-82CE-510094703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C19097-7D54-4E98-82CE-510094703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C19097-7D54-4E98-82CE-510094703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C19097-7D54-4E98-82CE-510094703EB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C19097-7D54-4E98-82CE-510094703E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C19097-7D54-4E98-82CE-510094703EB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C19097-7D54-4E98-82CE-510094703E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C19097-7D54-4E98-82CE-510094703EB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C19097-7D54-4E98-82CE-510094703E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C19097-7D54-4E98-82CE-510094703EB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C19097-7D54-4E98-82CE-510094703EB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074" y="144379"/>
            <a:ext cx="1097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0042"/>
            <a:ext cx="12191999" cy="44346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473005"/>
            <a:ext cx="10046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387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421" y="312821"/>
            <a:ext cx="11650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8483"/>
            <a:ext cx="12192000" cy="49447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273225"/>
            <a:ext cx="1165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536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76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074" y="98659"/>
            <a:ext cx="1144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074" y="1114323"/>
            <a:ext cx="6067926" cy="51099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4322"/>
            <a:ext cx="6124075" cy="51099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253" y="6285801"/>
            <a:ext cx="6027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2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4074" y="6255024"/>
            <a:ext cx="606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492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5484" y="1648327"/>
            <a:ext cx="1074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272589"/>
            <a:ext cx="120315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মানবাধিকারের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মূকপাত্র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--------------------?</a:t>
            </a:r>
          </a:p>
          <a:p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ক,ইউনেস্কো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          খ,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গ,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জাতিপুঞ্জ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           ঘ,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ইউনিসেফ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--------------?</a:t>
            </a:r>
          </a:p>
          <a:p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ক, নিরাপত্তা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  খ,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গ,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অছি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ঘ,সচিবালয়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684316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379" y="0"/>
            <a:ext cx="9974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537" y="6319391"/>
            <a:ext cx="10780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ঘোষিত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দিবা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3"/>
            <a:ext cx="12192000" cy="530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4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636" y="2466474"/>
            <a:ext cx="11706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9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9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139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83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0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75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6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72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31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56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206</TotalTime>
  <Words>482</Words>
  <Application>Microsoft Office PowerPoint</Application>
  <PresentationFormat>Widescreen</PresentationFormat>
  <Paragraphs>64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Bookman Old Style</vt:lpstr>
      <vt:lpstr>Calibri</vt:lpstr>
      <vt:lpstr>NikoshBAN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azharul islam</dc:creator>
  <cp:lastModifiedBy>Azharul Islam</cp:lastModifiedBy>
  <cp:revision>38</cp:revision>
  <dcterms:created xsi:type="dcterms:W3CDTF">2020-04-21T03:21:15Z</dcterms:created>
  <dcterms:modified xsi:type="dcterms:W3CDTF">2020-07-19T11:33:50Z</dcterms:modified>
</cp:coreProperties>
</file>