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2" r:id="rId2"/>
    <p:sldId id="276" r:id="rId3"/>
    <p:sldId id="288" r:id="rId4"/>
    <p:sldId id="262" r:id="rId5"/>
    <p:sldId id="289" r:id="rId6"/>
    <p:sldId id="298" r:id="rId7"/>
    <p:sldId id="297" r:id="rId8"/>
    <p:sldId id="296" r:id="rId9"/>
    <p:sldId id="314" r:id="rId10"/>
    <p:sldId id="294" r:id="rId11"/>
    <p:sldId id="295" r:id="rId12"/>
    <p:sldId id="292" r:id="rId13"/>
    <p:sldId id="271" r:id="rId14"/>
    <p:sldId id="277" r:id="rId15"/>
    <p:sldId id="313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FC00F3-57AA-469B-8674-C6699A6D6A84}">
          <p14:sldIdLst>
            <p14:sldId id="312"/>
            <p14:sldId id="276"/>
            <p14:sldId id="288"/>
            <p14:sldId id="262"/>
            <p14:sldId id="289"/>
            <p14:sldId id="298"/>
            <p14:sldId id="297"/>
            <p14:sldId id="296"/>
            <p14:sldId id="314"/>
            <p14:sldId id="294"/>
            <p14:sldId id="295"/>
            <p14:sldId id="292"/>
            <p14:sldId id="271"/>
          </p14:sldIdLst>
        </p14:section>
        <p14:section name="Untitled Section" id="{3E175284-1EFE-4DFD-84DE-534F4083428C}">
          <p14:sldIdLst>
            <p14:sldId id="277"/>
            <p14:sldId id="313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3300"/>
    <a:srgbClr val="660066"/>
    <a:srgbClr val="E6C8C2"/>
    <a:srgbClr val="23120F"/>
    <a:srgbClr val="ED2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662" autoAdjust="0"/>
    <p:restoredTop sz="94291" autoAdjust="0"/>
  </p:normalViewPr>
  <p:slideViewPr>
    <p:cSldViewPr snapToGrid="0">
      <p:cViewPr varScale="1">
        <p:scale>
          <a:sx n="45" d="100"/>
          <a:sy n="45" d="100"/>
        </p:scale>
        <p:origin x="66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F7582-3BD3-4BC3-856D-CB23F79A4039}" type="datetimeFigureOut">
              <a:rPr lang="en-US" smtClean="0"/>
              <a:t>19-Jul-20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4D53C-2992-4039-9E30-73E95763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4D53C-2992-4039-9E30-73E95763EA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7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88E62-2249-4297-B133-5FEF3E095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E34C9-4C0B-490F-ADA6-FF3837A13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A75BC-8E9E-4469-97D1-118DEECB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C8C415-24C9-41C8-87BB-65C90674B067}" type="datetime3">
              <a:rPr lang="en-US" smtClean="0"/>
              <a:t>19 July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089B7-D14A-468B-B127-00778F26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uttam01712310595@gmail.com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84E8D-5988-4FB1-AF21-92D40202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D39E-AC2A-4B4A-9958-BF274B4A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A44EF-EA26-4412-B12D-821557832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B0B78-FC7E-4076-AB20-2DAFCD61D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547222-545E-4FD1-BC0C-275745E84EC2}" type="datetime3">
              <a:rPr lang="en-US" smtClean="0"/>
              <a:t>19 July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02092-B5C1-4AB3-88D9-FBA0142B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uttam01712310595@gmail.com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02E73-43E1-4C24-ACBC-E15688DF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F88D25-BACA-4147-AF5B-3CA83332F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5C9BE-37AF-447A-91E3-C33A9C43C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81556-C8DB-48FB-920C-7F5CBDBA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28A41-9BD6-49FD-85AC-E4E9EE5F8A9E}" type="datetime3">
              <a:rPr lang="en-US" smtClean="0"/>
              <a:t>19 July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C7D58-FC24-431F-BB89-168E4D10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uttam01712310595@gmail.com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203B1-0C13-4BED-AAB7-F6EC2CD5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4F1F-C98D-46F9-9554-04AC9C75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2E91F-E024-44BE-AACF-B1EF370C6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A9BD5-FC41-4168-A0A6-7E7C541BE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401799-D185-4A67-B162-DC84EC611D7F}" type="datetime3">
              <a:rPr lang="en-US" smtClean="0"/>
              <a:t>19 July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7BC6C-7C23-4E1B-A689-3F313D5A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uttam01712310595@gmail.com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B515C-95B8-452C-984D-EEA00ADB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2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D14B-6E13-48B6-B73C-FF3F45E6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ACF84-EF6A-4923-9584-4D09D33E2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B3B89-BA1F-438E-811B-A0157389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3940F0-3E7C-461F-90A7-711EDED6F50E}" type="datetime3">
              <a:rPr lang="en-US" smtClean="0"/>
              <a:t>19 July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FFA09-1E35-485F-A186-6481BF26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uttam01712310595@gmail.com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474A3-F697-4FE7-AC30-05B86778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02A1-8CA5-4071-84F0-C19853168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D50D7-D1BC-46EA-9C38-8B912E22E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28926-72D9-473B-96D1-2F3F2FBD5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BFDE7-96AC-44C0-9AF6-C924A08C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C5474-4736-4FDD-8046-4645B6A44533}" type="datetime3">
              <a:rPr lang="en-US" smtClean="0"/>
              <a:t>19 July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F1A6F-FD3F-43FF-BCFE-35AD9F2C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uttam01712310595@gmail.com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67227-14C8-47F9-A28D-761B9415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D160-8D7A-4381-882B-B9ED030B2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E28CD-9C57-4A29-BA61-2E80E66E0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FC62C-1F86-437B-8E44-8EEA7C5CC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333F0-518A-4E56-BD32-A7E0B443F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76495A-62FF-42B6-8544-8A8F3B1FA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7B4267-2742-4ABE-AA54-60A160DE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7174-AF00-41F1-9794-E6D43368A264}" type="datetime3">
              <a:rPr lang="en-US" smtClean="0"/>
              <a:t>19 July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17E22D-A205-42A1-8CB6-97CD872AD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uttam01712310595@gmail.com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8E67B7-D04E-43D8-AD64-6004129B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4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77C4-B091-48E1-9A3D-7B15B7C5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E1D32-6EF2-4C8F-8493-B81D094B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4F6DA-2353-406B-B4FB-584A2D27F8F4}" type="datetime3">
              <a:rPr lang="en-US" smtClean="0"/>
              <a:t>19 July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99521-97C9-4759-8630-3326AFCB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uttam01712310595@gmail.com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22BC2-07C3-4421-BCDC-07B23E32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ABED2-4F70-4304-BA9F-FC26E811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A78F9-104D-4572-904E-7E8422C26B1C}" type="datetime3">
              <a:rPr lang="en-US" smtClean="0"/>
              <a:t>19 July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FCE03-B7F6-4EF0-A0AE-09A97DA7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uttam01712310595@gmail.com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8C2CF-070F-419C-890B-DF19B274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399FD-048D-4CF7-81E1-2D66C749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68A71-68EA-41A7-AAAE-C6E4C331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A43EC-90AE-4141-B540-963BD8923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A627E-AE19-4497-96A3-E0227A04E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37032-D04A-4B92-977E-A88566C1139D}" type="datetime3">
              <a:rPr lang="en-US" smtClean="0"/>
              <a:t>19 July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56A93-EC01-48AF-A2AE-8C5C705A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uttam01712310595@gmail.com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7373F-D052-4620-8C97-637B9774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4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9701-355E-48FE-BD71-CBB599C0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02977B-C4BE-45D8-9C22-443900224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BFC7A-B674-4EBC-BF69-BB3A3F9D7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45D3C-25E3-4AA9-B316-07F5BF39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D6267-D2A7-4248-9D7F-546C6F4D059C}" type="datetime3">
              <a:rPr lang="en-US" smtClean="0"/>
              <a:t>19 July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715BA-183E-4454-B9CC-A6B43E64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uttam01712310595@gmail.com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E677F-81BB-4A72-A787-D6BDA834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8000">
              <a:srgbClr val="00B0F0">
                <a:alpha val="49000"/>
              </a:srgbClr>
            </a:gs>
            <a:gs pos="47000">
              <a:srgbClr val="FF0000">
                <a:alpha val="16000"/>
              </a:srgbClr>
            </a:gs>
            <a:gs pos="86726">
              <a:srgbClr val="7030A0">
                <a:alpha val="53000"/>
              </a:srgbClr>
            </a:gs>
            <a:gs pos="66000">
              <a:srgbClr val="92D050">
                <a:alpha val="20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71ED2B-E524-480C-8323-0604154A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DB1F9-9F8B-4416-8CE3-BD84E477E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41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A9AA00-45E1-491F-A74E-F919A49E6915}"/>
              </a:ext>
            </a:extLst>
          </p:cNvPr>
          <p:cNvSpPr txBox="1"/>
          <p:nvPr/>
        </p:nvSpPr>
        <p:spPr>
          <a:xfrm>
            <a:off x="2945299" y="1290930"/>
            <a:ext cx="5675243" cy="1200998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US" sz="49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9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9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নাও</a:t>
            </a:r>
            <a:endParaRPr lang="en-US" sz="495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cer\Desktop\sarup1\picture\Flower.jpg">
            <a:extLst>
              <a:ext uri="{FF2B5EF4-FFF2-40B4-BE49-F238E27FC236}">
                <a16:creationId xmlns:a16="http://schemas.microsoft.com/office/drawing/2014/main" id="{B3B2B4D0-2A3D-4FF0-99A4-559502779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8160" y="2568799"/>
            <a:ext cx="6609521" cy="30791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04A832F8-3ED1-4049-BC2D-EC06696243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8B718E6-3E58-4CE5-AC8F-DF942ABC13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6C70FEF-2D52-4193-A573-14BDEC28A248}"/>
              </a:ext>
            </a:extLst>
          </p:cNvPr>
          <p:cNvSpPr/>
          <p:nvPr/>
        </p:nvSpPr>
        <p:spPr>
          <a:xfrm>
            <a:off x="152400" y="152400"/>
            <a:ext cx="11871370" cy="6564284"/>
          </a:xfrm>
          <a:prstGeom prst="frame">
            <a:avLst>
              <a:gd name="adj1" fmla="val 168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84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16E5E-17CC-41B4-8F1A-D2E1A3698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10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6E11065-D642-4E8B-9AFF-12CE9BD59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48" y="666111"/>
            <a:ext cx="3976571" cy="4524314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DBF94059-9715-4EE8-98A5-761D21FB0E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6122800E-5693-499C-90FF-49420209BD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3ED5BA0F-9591-4861-9D31-1C1948AC5D92}"/>
              </a:ext>
            </a:extLst>
          </p:cNvPr>
          <p:cNvSpPr/>
          <p:nvPr/>
        </p:nvSpPr>
        <p:spPr>
          <a:xfrm>
            <a:off x="152400" y="152400"/>
            <a:ext cx="11871370" cy="6564284"/>
          </a:xfrm>
          <a:prstGeom prst="frame">
            <a:avLst>
              <a:gd name="adj1" fmla="val 168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1C3FE-58E6-4F7E-B4B5-0DF9AAA79F3F}"/>
              </a:ext>
            </a:extLst>
          </p:cNvPr>
          <p:cNvSpPr txBox="1"/>
          <p:nvPr/>
        </p:nvSpPr>
        <p:spPr>
          <a:xfrm>
            <a:off x="366881" y="666110"/>
            <a:ext cx="7329267" cy="452431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মধ্যরেখাঃ</a:t>
            </a:r>
            <a:endParaRPr lang="en-US" sz="4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যুক্তরাজ্যের</a:t>
            </a:r>
            <a:r>
              <a:rPr lang="en-US" sz="4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লন্ডন</a:t>
            </a:r>
            <a:r>
              <a:rPr lang="en-US" sz="4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4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উপকন্ঠে</a:t>
            </a:r>
            <a:r>
              <a:rPr lang="en-US" sz="4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গ্রিনিচ</a:t>
            </a:r>
            <a:r>
              <a:rPr lang="en-US" sz="4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মানমন্দিরের</a:t>
            </a:r>
            <a:r>
              <a:rPr lang="en-US" sz="4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</a:t>
            </a:r>
            <a:r>
              <a:rPr lang="en-US" sz="4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4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কাল্পনিক</a:t>
            </a:r>
            <a:r>
              <a:rPr lang="en-US" sz="4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মূলমধ্যরেখা</a:t>
            </a:r>
            <a:r>
              <a:rPr lang="en-US" sz="4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4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 </a:t>
            </a:r>
            <a:r>
              <a:rPr lang="en-US" sz="4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4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66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5D47E2-7C1C-4648-9D45-CF9A4CF55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7217" y="1421652"/>
            <a:ext cx="4774937" cy="4669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D7117E54-7620-4CB2-9051-2989300DF9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7233A2B7-DEE5-4568-8CA5-886EDB18E76B}"/>
              </a:ext>
            </a:extLst>
          </p:cNvPr>
          <p:cNvSpPr/>
          <p:nvPr/>
        </p:nvSpPr>
        <p:spPr>
          <a:xfrm>
            <a:off x="152400" y="152400"/>
            <a:ext cx="11871370" cy="6564284"/>
          </a:xfrm>
          <a:prstGeom prst="frame">
            <a:avLst>
              <a:gd name="adj1" fmla="val 168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751D08-6DBF-4CC9-B052-FA9B2E9490A5}"/>
              </a:ext>
            </a:extLst>
          </p:cNvPr>
          <p:cNvSpPr txBox="1"/>
          <p:nvPr/>
        </p:nvSpPr>
        <p:spPr>
          <a:xfrm>
            <a:off x="353500" y="889843"/>
            <a:ext cx="655766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মেরুরেখায়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আবর্তিত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আবর্তিত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দেশগুলোতে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সূর্যাদয়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আবর্তনের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মধ্যাহ্ন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ঘড়িতে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2367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BED165-CEE1-4AF8-8724-566E973B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988" y="1241813"/>
            <a:ext cx="3518491" cy="3518491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473C39E8-1E69-4B07-9333-00E53EBAAC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F24053D5-631D-4B43-9352-B256F2688031}"/>
              </a:ext>
            </a:extLst>
          </p:cNvPr>
          <p:cNvSpPr/>
          <p:nvPr/>
        </p:nvSpPr>
        <p:spPr>
          <a:xfrm>
            <a:off x="152400" y="152400"/>
            <a:ext cx="11871370" cy="6564284"/>
          </a:xfrm>
          <a:prstGeom prst="frame">
            <a:avLst>
              <a:gd name="adj1" fmla="val 168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1ACEBB-8CED-4F04-BC8B-E34E2B8C1CD4}"/>
              </a:ext>
            </a:extLst>
          </p:cNvPr>
          <p:cNvSpPr txBox="1"/>
          <p:nvPr/>
        </p:nvSpPr>
        <p:spPr>
          <a:xfrm>
            <a:off x="322521" y="599429"/>
            <a:ext cx="828045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5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দ্রাঘিমারেখা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মধ্যাহ্ন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সময়কালকে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বিভ্রাট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মধ্যভাগে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গ্রাঘিমা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698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58F13A5-F1C0-4A8B-ABB1-73758D238F86}"/>
              </a:ext>
            </a:extLst>
          </p:cNvPr>
          <p:cNvSpPr/>
          <p:nvPr/>
        </p:nvSpPr>
        <p:spPr>
          <a:xfrm>
            <a:off x="2427433" y="546536"/>
            <a:ext cx="6453635" cy="2488329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CEBE5-C58F-4175-BD7C-12AA11437DB7}"/>
              </a:ext>
            </a:extLst>
          </p:cNvPr>
          <p:cNvSpPr txBox="1"/>
          <p:nvPr/>
        </p:nvSpPr>
        <p:spPr>
          <a:xfrm>
            <a:off x="1277007" y="3429000"/>
            <a:ext cx="9484057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দ্রাঘিমা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37484C88-CDCC-431E-9F11-7275AC6BE8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66891DF1-AA18-4D9C-89A9-6FA54F8FE202}"/>
              </a:ext>
            </a:extLst>
          </p:cNvPr>
          <p:cNvSpPr/>
          <p:nvPr/>
        </p:nvSpPr>
        <p:spPr>
          <a:xfrm>
            <a:off x="152400" y="152400"/>
            <a:ext cx="11871370" cy="6564284"/>
          </a:xfrm>
          <a:prstGeom prst="frame">
            <a:avLst>
              <a:gd name="adj1" fmla="val 168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767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06613882-9FB1-44FA-8BB6-17D35894A57C}"/>
              </a:ext>
            </a:extLst>
          </p:cNvPr>
          <p:cNvSpPr/>
          <p:nvPr/>
        </p:nvSpPr>
        <p:spPr>
          <a:xfrm>
            <a:off x="2198819" y="748034"/>
            <a:ext cx="6879100" cy="1594883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solidFill>
                <a:srgbClr val="FFFF00"/>
              </a:solidFill>
              <a:latin typeface="PadmaEMJ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F5597B-1A27-4479-8D6C-DB68CD8C87D3}"/>
              </a:ext>
            </a:extLst>
          </p:cNvPr>
          <p:cNvSpPr txBox="1"/>
          <p:nvPr/>
        </p:nvSpPr>
        <p:spPr>
          <a:xfrm>
            <a:off x="956931" y="2938551"/>
            <a:ext cx="10547498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600" b="1" dirty="0" err="1">
                <a:latin typeface="SutonnyMJ" pitchFamily="2" charset="0"/>
              </a:rPr>
              <a:t>Aÿ</a:t>
            </a:r>
            <a:r>
              <a:rPr lang="en-US" sz="3600" b="1" dirty="0">
                <a:latin typeface="SutonnyMJ" pitchFamily="2" charset="0"/>
              </a:rPr>
              <a:t> I </a:t>
            </a:r>
            <a:r>
              <a:rPr lang="en-US" sz="3600" b="1" dirty="0" err="1">
                <a:latin typeface="SutonnyMJ" pitchFamily="2" charset="0"/>
              </a:rPr>
              <a:t>Aÿ‡iLv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wK</a:t>
            </a:r>
            <a:r>
              <a:rPr lang="en-US" sz="3600" b="1" dirty="0">
                <a:latin typeface="SutonnyMJ" pitchFamily="2" charset="0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b="1" dirty="0" err="1">
                <a:latin typeface="SutonnyMJ" pitchFamily="2" charset="0"/>
              </a:rPr>
              <a:t>welye</a:t>
            </a:r>
            <a:r>
              <a:rPr lang="en-US" sz="3600" b="1" dirty="0">
                <a:latin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</a:rPr>
              <a:t>iLv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wK</a:t>
            </a:r>
            <a:r>
              <a:rPr lang="en-US" sz="3600" b="1" dirty="0">
                <a:latin typeface="SutonnyMJ" pitchFamily="2" charset="0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b="1" dirty="0" err="1">
                <a:latin typeface="SutonnyMJ" pitchFamily="2" charset="0"/>
              </a:rPr>
              <a:t>gyj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ga</a:t>
            </a:r>
            <a:r>
              <a:rPr lang="en-US" sz="3600" b="1" dirty="0">
                <a:latin typeface="SutonnyMJ" pitchFamily="2" charset="0"/>
              </a:rPr>
              <a:t>¨‡</a:t>
            </a:r>
            <a:r>
              <a:rPr lang="en-US" sz="3600" b="1" dirty="0" err="1">
                <a:latin typeface="SutonnyMJ" pitchFamily="2" charset="0"/>
              </a:rPr>
              <a:t>iLv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ej‡Z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wK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eySvq</a:t>
            </a:r>
            <a:r>
              <a:rPr lang="en-US" sz="3600" b="1" dirty="0">
                <a:latin typeface="SutonnyMJ" pitchFamily="2" charset="0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b="1" dirty="0" err="1">
                <a:latin typeface="SutonnyMJ" pitchFamily="2" charset="0"/>
              </a:rPr>
              <a:t>AvšÍR©vwZK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ZvwiL</a:t>
            </a:r>
            <a:r>
              <a:rPr lang="en-US" sz="3600" b="1" dirty="0">
                <a:latin typeface="SutonnyMJ" pitchFamily="2" charset="0"/>
              </a:rPr>
              <a:t> ‡</a:t>
            </a:r>
            <a:r>
              <a:rPr lang="en-US" sz="3600" b="1" dirty="0" err="1">
                <a:latin typeface="SutonnyMJ" pitchFamily="2" charset="0"/>
              </a:rPr>
              <a:t>iLvর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মান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কত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ডিগ্রী</a:t>
            </a:r>
            <a:r>
              <a:rPr lang="en-US" sz="3600" b="1" dirty="0">
                <a:latin typeface="SutonnyMJ" pitchFamily="2" charset="0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b="1" dirty="0">
                <a:latin typeface="SutonnyMJ" pitchFamily="2" charset="0"/>
              </a:rPr>
              <a:t>‡</a:t>
            </a:r>
            <a:r>
              <a:rPr lang="en-US" sz="3600" b="1" dirty="0" err="1">
                <a:latin typeface="SutonnyMJ" pitchFamily="2" charset="0"/>
              </a:rPr>
              <a:t>Kvb</a:t>
            </a:r>
            <a:r>
              <a:rPr lang="en-US" sz="3600" b="1" dirty="0">
                <a:latin typeface="SutonnyMJ" pitchFamily="2" charset="0"/>
              </a:rPr>
              <a:t> ¯’</a:t>
            </a:r>
            <a:r>
              <a:rPr lang="en-US" sz="3600" b="1" dirty="0" err="1">
                <a:latin typeface="SutonnyMJ" pitchFamily="2" charset="0"/>
              </a:rPr>
              <a:t>v‡bi</a:t>
            </a:r>
            <a:r>
              <a:rPr lang="en-US" sz="3600" b="1" dirty="0">
                <a:latin typeface="SutonnyMJ" pitchFamily="2" charset="0"/>
              </a:rPr>
              <a:t> ¯’</a:t>
            </a:r>
            <a:r>
              <a:rPr lang="en-US" sz="3600" b="1" dirty="0" err="1">
                <a:latin typeface="SutonnyMJ" pitchFamily="2" charset="0"/>
              </a:rPr>
              <a:t>vbxq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mgq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wbY©q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</a:rPr>
              <a:t> nq †</a:t>
            </a:r>
            <a:r>
              <a:rPr lang="en-US" sz="3600" b="1" dirty="0" err="1">
                <a:latin typeface="SutonnyMJ" pitchFamily="2" charset="0"/>
              </a:rPr>
              <a:t>Kvb</a:t>
            </a:r>
            <a:r>
              <a:rPr lang="en-US" sz="3600" b="1" dirty="0">
                <a:latin typeface="SutonnyMJ" pitchFamily="2" charset="0"/>
              </a:rPr>
              <a:t>&amp; †</a:t>
            </a:r>
            <a:r>
              <a:rPr lang="en-US" sz="3600" b="1" dirty="0" err="1">
                <a:latin typeface="SutonnyMJ" pitchFamily="2" charset="0"/>
              </a:rPr>
              <a:t>iLvi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Dci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wfwË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K‡i</a:t>
            </a:r>
            <a:r>
              <a:rPr lang="en-US" sz="3600" b="1" dirty="0">
                <a:latin typeface="SutonnyMJ" pitchFamily="2" charset="0"/>
              </a:rPr>
              <a:t>?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DBB8F661-746C-4E92-80FE-D6D6E01000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C4A9EB5-5666-4F6E-8D5C-7AD1107798B0}"/>
              </a:ext>
            </a:extLst>
          </p:cNvPr>
          <p:cNvSpPr/>
          <p:nvPr/>
        </p:nvSpPr>
        <p:spPr>
          <a:xfrm>
            <a:off x="152400" y="152400"/>
            <a:ext cx="11871370" cy="6564284"/>
          </a:xfrm>
          <a:prstGeom prst="frame">
            <a:avLst>
              <a:gd name="adj1" fmla="val 168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47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28FD10-B7A3-4AED-9927-E022187D4E83}"/>
              </a:ext>
            </a:extLst>
          </p:cNvPr>
          <p:cNvSpPr txBox="1"/>
          <p:nvPr/>
        </p:nvSpPr>
        <p:spPr>
          <a:xfrm>
            <a:off x="2764465" y="448999"/>
            <a:ext cx="59329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0AFCF0-A100-4301-8499-A44B538ADC75}"/>
              </a:ext>
            </a:extLst>
          </p:cNvPr>
          <p:cNvSpPr txBox="1"/>
          <p:nvPr/>
        </p:nvSpPr>
        <p:spPr>
          <a:xfrm>
            <a:off x="318977" y="2923432"/>
            <a:ext cx="118730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কাল্পনিক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রেখাগুলোর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ডিগ্রীতে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A312036-90DE-4AB8-B206-F63AA58CF1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BD60B255-FC8A-41DB-B12C-435F120B8C03}"/>
              </a:ext>
            </a:extLst>
          </p:cNvPr>
          <p:cNvSpPr/>
          <p:nvPr/>
        </p:nvSpPr>
        <p:spPr>
          <a:xfrm>
            <a:off x="152400" y="152400"/>
            <a:ext cx="11871370" cy="6564284"/>
          </a:xfrm>
          <a:prstGeom prst="frame">
            <a:avLst>
              <a:gd name="adj1" fmla="val 168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798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3DA3D-167F-480A-A223-23266E5A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EFC3D-4894-4AD9-B185-46852EE0CC80}"/>
              </a:ext>
            </a:extLst>
          </p:cNvPr>
          <p:cNvSpPr txBox="1"/>
          <p:nvPr/>
        </p:nvSpPr>
        <p:spPr>
          <a:xfrm>
            <a:off x="1169537" y="2828835"/>
            <a:ext cx="101842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31F47E7-2A45-494D-8323-7D51C3AC42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E1C9A585-46BE-4F23-911E-E784AE404063}"/>
              </a:ext>
            </a:extLst>
          </p:cNvPr>
          <p:cNvSpPr/>
          <p:nvPr/>
        </p:nvSpPr>
        <p:spPr>
          <a:xfrm>
            <a:off x="152400" y="152400"/>
            <a:ext cx="11871370" cy="6564284"/>
          </a:xfrm>
          <a:prstGeom prst="frame">
            <a:avLst>
              <a:gd name="adj1" fmla="val 168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1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5A7D7-29EA-4A3E-8312-7A1D2EEE9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604"/>
            <a:ext cx="12192000" cy="69372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FC6902-F83F-4732-9B7B-2D59F0C97552}"/>
              </a:ext>
            </a:extLst>
          </p:cNvPr>
          <p:cNvSpPr/>
          <p:nvPr/>
        </p:nvSpPr>
        <p:spPr>
          <a:xfrm>
            <a:off x="1302809" y="3246157"/>
            <a:ext cx="4094922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altLang="en-US" sz="405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altLang="en-US" sz="405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altLang="en-US" sz="405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as-IN" altLang="en-US" sz="405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altLang="en-US" sz="405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altLang="en-US" sz="405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শাহানাজ</a:t>
            </a:r>
            <a:r>
              <a:rPr lang="en-US" sz="405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পারভীন</a:t>
            </a:r>
            <a:endParaRPr lang="bn-BD" sz="405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 defTabSz="685800"/>
            <a:r>
              <a:rPr lang="en-US" sz="3000" dirty="0" err="1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000" dirty="0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 defTabSz="685800"/>
            <a:r>
              <a:rPr lang="en-US" sz="3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পৌরমডেল</a:t>
            </a:r>
            <a:r>
              <a:rPr lang="en-US" sz="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এ্যান্ড</a:t>
            </a:r>
            <a:r>
              <a:rPr lang="en-US" sz="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defTabSz="685800"/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Email-shahanajpa69@gmail.com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E7F23E-14ED-40C0-ACCE-B2B5EE975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34" y="1301085"/>
            <a:ext cx="1689272" cy="14216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94923F-30BE-4FE0-A8FB-989ACE4FC042}"/>
              </a:ext>
            </a:extLst>
          </p:cNvPr>
          <p:cNvSpPr txBox="1"/>
          <p:nvPr/>
        </p:nvSpPr>
        <p:spPr>
          <a:xfrm>
            <a:off x="7203638" y="2884520"/>
            <a:ext cx="40949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শ্রেণী-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9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-10ম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বিষয়-বাংলাদেশ ও বিশ্ব পরিচয়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পাঠ-৩.২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১6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07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20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2CF26421-D57F-41E4-9586-179498D357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891BD98-5850-4704-BB2A-130399D7D8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AFF5780B-DB1B-46C8-9A77-5C4919E46B27}"/>
              </a:ext>
            </a:extLst>
          </p:cNvPr>
          <p:cNvSpPr/>
          <p:nvPr/>
        </p:nvSpPr>
        <p:spPr>
          <a:xfrm>
            <a:off x="152400" y="152400"/>
            <a:ext cx="11871370" cy="6564284"/>
          </a:xfrm>
          <a:prstGeom prst="frame">
            <a:avLst>
              <a:gd name="adj1" fmla="val 168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93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50D4F-561F-478C-946A-9DAF6C58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4A4553-9E8E-41CB-B27B-D775FA82F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143" y="136524"/>
            <a:ext cx="11105802" cy="563025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2C5AAF-83C3-4022-8789-E2B9D003FBD7}"/>
              </a:ext>
            </a:extLst>
          </p:cNvPr>
          <p:cNvSpPr txBox="1"/>
          <p:nvPr/>
        </p:nvSpPr>
        <p:spPr>
          <a:xfrm>
            <a:off x="4947388" y="5908100"/>
            <a:ext cx="228139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>
                <a:latin typeface="SutonnyMJ" pitchFamily="2" charset="0"/>
              </a:rPr>
              <a:t>GwU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wK‡mi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wPÎ</a:t>
            </a:r>
            <a:r>
              <a:rPr lang="en-US" sz="3200" b="1" dirty="0">
                <a:latin typeface="SutonnyMJ" pitchFamily="2" charset="0"/>
              </a:rPr>
              <a:t>?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5DCAB4B-935B-438B-A9DE-4AA57DD66F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22F26623-F0FD-4F66-A0A8-2E0D116F71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8ECD068-80FC-484F-A7DB-0C26CEE39EB6}"/>
              </a:ext>
            </a:extLst>
          </p:cNvPr>
          <p:cNvSpPr/>
          <p:nvPr/>
        </p:nvSpPr>
        <p:spPr>
          <a:xfrm>
            <a:off x="152400" y="152400"/>
            <a:ext cx="11871370" cy="6564284"/>
          </a:xfrm>
          <a:prstGeom prst="frame">
            <a:avLst>
              <a:gd name="adj1" fmla="val 168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96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DDECBC-D874-428E-A8C3-7D415FEBED73}"/>
              </a:ext>
            </a:extLst>
          </p:cNvPr>
          <p:cNvSpPr txBox="1"/>
          <p:nvPr/>
        </p:nvSpPr>
        <p:spPr>
          <a:xfrm>
            <a:off x="2634385" y="575603"/>
            <a:ext cx="7207624" cy="1323439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3120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আজকের  </a:t>
            </a:r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3120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পাঠ</a:t>
            </a:r>
            <a:r>
              <a:rPr lang="bn-BD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3120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3120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043305-2B35-4EFC-BC35-D022E7AFC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366" y="1997753"/>
            <a:ext cx="10446943" cy="4546035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C15B2746-2B33-4905-8434-305B5E519D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66448B3-00C6-42A2-9E40-4F555F3F98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A4D85DFB-4ED3-4212-B1A5-64DCCA60C660}"/>
              </a:ext>
            </a:extLst>
          </p:cNvPr>
          <p:cNvSpPr/>
          <p:nvPr/>
        </p:nvSpPr>
        <p:spPr>
          <a:xfrm>
            <a:off x="152400" y="152400"/>
            <a:ext cx="11871370" cy="6564284"/>
          </a:xfrm>
          <a:prstGeom prst="frame">
            <a:avLst>
              <a:gd name="adj1" fmla="val 168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58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D46EF7B-1436-4608-AFFC-A2CC737C5F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D94F565-8B47-4F77-968D-0FF4552159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51C90CB-ECE9-4370-BAA5-77012B15A1F3}"/>
              </a:ext>
            </a:extLst>
          </p:cNvPr>
          <p:cNvSpPr/>
          <p:nvPr/>
        </p:nvSpPr>
        <p:spPr>
          <a:xfrm>
            <a:off x="152400" y="152400"/>
            <a:ext cx="11871370" cy="6564284"/>
          </a:xfrm>
          <a:prstGeom prst="frame">
            <a:avLst>
              <a:gd name="adj1" fmla="val 168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7F06FC-BF65-43C5-9E62-44752891AC6B}"/>
              </a:ext>
            </a:extLst>
          </p:cNvPr>
          <p:cNvSpPr txBox="1"/>
          <p:nvPr/>
        </p:nvSpPr>
        <p:spPr>
          <a:xfrm>
            <a:off x="418213" y="2051019"/>
            <a:ext cx="113555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গোলার্ধের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দ্রাঘিমার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60AAD-4A02-425A-9895-E05D04398CBA}"/>
              </a:ext>
            </a:extLst>
          </p:cNvPr>
          <p:cNvSpPr txBox="1"/>
          <p:nvPr/>
        </p:nvSpPr>
        <p:spPr>
          <a:xfrm>
            <a:off x="3585954" y="463153"/>
            <a:ext cx="50042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2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7A9E9D-5CDD-455E-A62E-CEEE3BFBC2C5}"/>
              </a:ext>
            </a:extLst>
          </p:cNvPr>
          <p:cNvSpPr txBox="1"/>
          <p:nvPr/>
        </p:nvSpPr>
        <p:spPr>
          <a:xfrm>
            <a:off x="332935" y="2030529"/>
            <a:ext cx="7744264" cy="449353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tx1"/>
                </a:solidFill>
                <a:latin typeface="SutonnyMJ" pitchFamily="2" charset="0"/>
              </a:rPr>
              <a:t>Aÿ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(Axis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7200" b="1" dirty="0">
              <a:solidFill>
                <a:schemeClr val="tx1"/>
              </a:solidFill>
              <a:latin typeface="SutonnyMJ" pitchFamily="2" charset="0"/>
            </a:endParaRPr>
          </a:p>
          <a:p>
            <a:r>
              <a:rPr lang="en-US" sz="6600" b="1" dirty="0" err="1">
                <a:solidFill>
                  <a:schemeClr val="tx1"/>
                </a:solidFill>
                <a:latin typeface="SutonnyMJ" pitchFamily="2" charset="0"/>
              </a:rPr>
              <a:t>c„w_exi</a:t>
            </a:r>
            <a:r>
              <a:rPr lang="en-US" sz="6600" b="1" dirty="0">
                <a:solidFill>
                  <a:schemeClr val="tx1"/>
                </a:solidFill>
                <a:latin typeface="SutonnyMJ" pitchFamily="2" charset="0"/>
              </a:rPr>
              <a:t> †K›`ª </a:t>
            </a:r>
            <a:r>
              <a:rPr lang="en-US" sz="6600" b="1" dirty="0" err="1">
                <a:solidFill>
                  <a:schemeClr val="tx1"/>
                </a:solidFill>
                <a:latin typeface="SutonnyMJ" pitchFamily="2" charset="0"/>
              </a:rPr>
              <a:t>w`‡q</a:t>
            </a:r>
            <a:r>
              <a:rPr lang="en-US" sz="66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SutonnyMJ" pitchFamily="2" charset="0"/>
              </a:rPr>
              <a:t>DËi</a:t>
            </a:r>
            <a:r>
              <a:rPr lang="en-US" sz="6600" b="1" dirty="0">
                <a:solidFill>
                  <a:schemeClr val="tx1"/>
                </a:solidFill>
                <a:latin typeface="SutonnyMJ" pitchFamily="2" charset="0"/>
              </a:rPr>
              <a:t> `</a:t>
            </a:r>
            <a:r>
              <a:rPr lang="en-US" sz="6600" b="1" dirty="0" err="1">
                <a:solidFill>
                  <a:schemeClr val="tx1"/>
                </a:solidFill>
                <a:latin typeface="SutonnyMJ" pitchFamily="2" charset="0"/>
              </a:rPr>
              <a:t>wÿY</a:t>
            </a:r>
            <a:r>
              <a:rPr lang="en-US" sz="66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SutonnyMJ" pitchFamily="2" charset="0"/>
              </a:rPr>
              <a:t>w`‡K</a:t>
            </a:r>
            <a:r>
              <a:rPr lang="en-US" sz="66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SutonnyMJ" pitchFamily="2" charset="0"/>
              </a:rPr>
              <a:t>KwíZ</a:t>
            </a:r>
            <a:r>
              <a:rPr lang="en-US" sz="6600" b="1" dirty="0">
                <a:solidFill>
                  <a:schemeClr val="tx1"/>
                </a:solidFill>
                <a:latin typeface="SutonnyMJ" pitchFamily="2" charset="0"/>
              </a:rPr>
              <a:t> †</a:t>
            </a:r>
            <a:r>
              <a:rPr lang="en-US" sz="6600" b="1" dirty="0" err="1">
                <a:solidFill>
                  <a:schemeClr val="tx1"/>
                </a:solidFill>
                <a:latin typeface="SutonnyMJ" pitchFamily="2" charset="0"/>
              </a:rPr>
              <a:t>iLv‡K</a:t>
            </a:r>
            <a:r>
              <a:rPr lang="en-US" sz="66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SutonnyMJ" pitchFamily="2" charset="0"/>
              </a:rPr>
              <a:t>Aÿ</a:t>
            </a:r>
            <a:r>
              <a:rPr lang="en-US" sz="66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SutonnyMJ" pitchFamily="2" charset="0"/>
              </a:rPr>
              <a:t>e‡j</a:t>
            </a:r>
            <a:r>
              <a:rPr lang="en-US" sz="6600" b="1" dirty="0">
                <a:solidFill>
                  <a:schemeClr val="tx1"/>
                </a:solidFill>
                <a:latin typeface="SutonnyMJ" pitchFamily="2" charset="0"/>
              </a:rPr>
              <a:t>|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622513-5394-449F-87F2-91269FEBC175}"/>
              </a:ext>
            </a:extLst>
          </p:cNvPr>
          <p:cNvSpPr/>
          <p:nvPr/>
        </p:nvSpPr>
        <p:spPr>
          <a:xfrm>
            <a:off x="1448968" y="442531"/>
            <a:ext cx="5205049" cy="1395381"/>
          </a:xfrm>
          <a:prstGeom prst="ellipse">
            <a:avLst/>
          </a:prstGeom>
          <a:solidFill>
            <a:srgbClr val="0000CC"/>
          </a:solidFill>
          <a:ln w="571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SutonnyMJ" pitchFamily="2" charset="0"/>
              </a:rPr>
              <a:t>Aÿ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(Axis)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0536AE-BAD7-4BC7-8E53-D6593AC4D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508" y="136525"/>
            <a:ext cx="3066221" cy="307223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6173B6-A86F-43C7-B66A-110258238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3472276"/>
            <a:ext cx="2931943" cy="293194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B6705A7B-DC69-4758-A106-039D81D59E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6AE7F5A5-3259-4EE1-963A-0878C60970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452A7DEA-8094-47B4-BEF1-BD21125CB79B}"/>
              </a:ext>
            </a:extLst>
          </p:cNvPr>
          <p:cNvSpPr/>
          <p:nvPr/>
        </p:nvSpPr>
        <p:spPr>
          <a:xfrm>
            <a:off x="152400" y="152400"/>
            <a:ext cx="11871370" cy="6564284"/>
          </a:xfrm>
          <a:prstGeom prst="frame">
            <a:avLst>
              <a:gd name="adj1" fmla="val 168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48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A67E61-C61E-4EB8-A2EF-9FACC4DE0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42" y="1628507"/>
            <a:ext cx="4155677" cy="320530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96AF85E-240C-47C0-8F66-5499FDD941C9}"/>
              </a:ext>
            </a:extLst>
          </p:cNvPr>
          <p:cNvSpPr/>
          <p:nvPr/>
        </p:nvSpPr>
        <p:spPr>
          <a:xfrm>
            <a:off x="1569691" y="376368"/>
            <a:ext cx="3470141" cy="829995"/>
          </a:xfrm>
          <a:prstGeom prst="ellipse">
            <a:avLst/>
          </a:prstGeom>
          <a:solidFill>
            <a:srgbClr val="0000CC"/>
          </a:solidFill>
          <a:ln w="5715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অক্ষরেখাঃ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4F2E33CE-7FFF-4CB8-B943-C44C4F9351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4AF21536-877E-4112-9530-29BC17FFA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5A048196-44E4-4156-9D3A-9EFE78301AD9}"/>
              </a:ext>
            </a:extLst>
          </p:cNvPr>
          <p:cNvSpPr/>
          <p:nvPr/>
        </p:nvSpPr>
        <p:spPr>
          <a:xfrm>
            <a:off x="152400" y="152400"/>
            <a:ext cx="11871370" cy="6564284"/>
          </a:xfrm>
          <a:prstGeom prst="frame">
            <a:avLst>
              <a:gd name="adj1" fmla="val 168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1D3160-8BF3-4D4A-B178-0BFA3D0E160E}"/>
              </a:ext>
            </a:extLst>
          </p:cNvPr>
          <p:cNvSpPr txBox="1"/>
          <p:nvPr/>
        </p:nvSpPr>
        <p:spPr>
          <a:xfrm>
            <a:off x="565298" y="1663710"/>
            <a:ext cx="66772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অক্ষরেখাঃ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পশ্বিম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কাল্পনিক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রেখাগুলোকে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অক্ষরেখা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5295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6AD163-A0EB-4680-86FF-04BB9BFB6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008" y="1190847"/>
            <a:ext cx="3680722" cy="4125433"/>
          </a:xfrm>
          <a:prstGeom prst="rect">
            <a:avLst/>
          </a:pr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D12BFC79-4F5D-48D7-B38E-FAF9AECA01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0CE175DB-EDCF-4FE2-98BC-1BE6D4A707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7B15657B-9DFB-493A-95D2-52731FEC99A8}"/>
              </a:ext>
            </a:extLst>
          </p:cNvPr>
          <p:cNvSpPr/>
          <p:nvPr/>
        </p:nvSpPr>
        <p:spPr>
          <a:xfrm>
            <a:off x="152400" y="152400"/>
            <a:ext cx="11871370" cy="6564284"/>
          </a:xfrm>
          <a:prstGeom prst="frame">
            <a:avLst>
              <a:gd name="adj1" fmla="val 168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17435D-FE58-44AB-86CD-012468B1A3C6}"/>
              </a:ext>
            </a:extLst>
          </p:cNvPr>
          <p:cNvSpPr txBox="1"/>
          <p:nvPr/>
        </p:nvSpPr>
        <p:spPr>
          <a:xfrm>
            <a:off x="363270" y="397923"/>
            <a:ext cx="801333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00CC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দ্রাঘিমা</a:t>
            </a:r>
            <a:r>
              <a:rPr lang="en-US" sz="4400" dirty="0">
                <a:solidFill>
                  <a:srgbClr val="0000CC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endParaRPr lang="en-US" sz="4400" dirty="0">
              <a:solidFill>
                <a:srgbClr val="0000CC"/>
              </a:solidFill>
              <a:highlight>
                <a:srgbClr val="00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নিরক্ষরেখাকে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সেকেন্ডে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কাল্পনিক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দ্রাঘিমা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দ্রাঘিমার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সর্বোচ্চি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দ্রাঘিমা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১৮০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১৮০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১৮০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475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0DD0400-D45B-4C30-84A9-B490932110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9F3A3B1-1FDC-4798-906D-208BF2368519}"/>
              </a:ext>
            </a:extLst>
          </p:cNvPr>
          <p:cNvSpPr/>
          <p:nvPr/>
        </p:nvSpPr>
        <p:spPr>
          <a:xfrm>
            <a:off x="152400" y="152400"/>
            <a:ext cx="11871370" cy="6564284"/>
          </a:xfrm>
          <a:prstGeom prst="frame">
            <a:avLst>
              <a:gd name="adj1" fmla="val 168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2A5EA-2884-4B45-8D76-14C1C4529DAC}"/>
              </a:ext>
            </a:extLst>
          </p:cNvPr>
          <p:cNvSpPr txBox="1"/>
          <p:nvPr/>
        </p:nvSpPr>
        <p:spPr>
          <a:xfrm>
            <a:off x="3274829" y="701749"/>
            <a:ext cx="4380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ADB2D4-A271-4DEF-B5F2-C2572CDE9E6D}"/>
              </a:ext>
            </a:extLst>
          </p:cNvPr>
          <p:cNvSpPr txBox="1"/>
          <p:nvPr/>
        </p:nvSpPr>
        <p:spPr>
          <a:xfrm>
            <a:off x="1594883" y="2705725"/>
            <a:ext cx="95480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অক্ষরেখা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81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480</Words>
  <Application>Microsoft Office PowerPoint</Application>
  <PresentationFormat>Widescreen</PresentationFormat>
  <Paragraphs>49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PadmaEMJ</vt:lpstr>
      <vt:lpstr>SutonnyMJ</vt:lpstr>
      <vt:lpstr>SutonnySushreeOMJ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Shadman Labib</cp:lastModifiedBy>
  <cp:revision>292</cp:revision>
  <dcterms:created xsi:type="dcterms:W3CDTF">2019-10-31T04:34:04Z</dcterms:created>
  <dcterms:modified xsi:type="dcterms:W3CDTF">2020-07-19T12:33:37Z</dcterms:modified>
</cp:coreProperties>
</file>