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25" r:id="rId2"/>
    <p:sldId id="296" r:id="rId3"/>
    <p:sldId id="432" r:id="rId4"/>
    <p:sldId id="440" r:id="rId5"/>
    <p:sldId id="288" r:id="rId6"/>
    <p:sldId id="286" r:id="rId7"/>
    <p:sldId id="264" r:id="rId8"/>
    <p:sldId id="259" r:id="rId9"/>
    <p:sldId id="257" r:id="rId10"/>
    <p:sldId id="258" r:id="rId11"/>
    <p:sldId id="256" r:id="rId12"/>
    <p:sldId id="260" r:id="rId13"/>
    <p:sldId id="261" r:id="rId14"/>
    <p:sldId id="262" r:id="rId15"/>
    <p:sldId id="263" r:id="rId16"/>
    <p:sldId id="290" r:id="rId17"/>
    <p:sldId id="292" r:id="rId18"/>
    <p:sldId id="291" r:id="rId19"/>
    <p:sldId id="433" r:id="rId20"/>
    <p:sldId id="434" r:id="rId21"/>
    <p:sldId id="439" r:id="rId22"/>
    <p:sldId id="266" r:id="rId23"/>
    <p:sldId id="267" r:id="rId24"/>
    <p:sldId id="281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45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EA8D3-CE1D-425D-A330-1CC0767D652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E221-31A5-437F-BD16-8CE6B3887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2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B50E-7B29-4ECD-A9E5-409AC75C1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BBDB1-D2F9-4704-AC9A-B13106741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F2E9-EFFA-44DE-81A1-66B7ABC7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277C-6543-4E4D-A51F-5808249E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BD7C-C8C5-403E-97B5-46E6159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46DA-DAFB-45AA-83C1-866711DE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967D7-2ED6-4450-913E-E424E98B5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B92C7-25CD-48B3-A05E-979B311B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5EAA-39E4-4A87-856D-A30A2553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F127-B6AB-4103-AEA6-A359ED13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1D739-06AD-47DA-AE78-13613D16B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424C3-00E2-495C-806B-4FF8978A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F5131-B0FF-42D3-A858-9249DF15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C6EA4-E4D7-47B5-8589-D46D6DF0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9314-2534-45E6-8267-6A4ED152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46D0-B704-48BC-BF1C-452C6F97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9C0C5-2C15-4BD5-A038-89E39A2C9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AFFD1-8A34-4187-8400-D85362DA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748D-B1EA-41D7-9BAF-3A973727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DE8B-1DCF-460D-A3DD-4DD764F3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929E-9A89-4021-9BDD-E7ABF514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4752E-D9DF-45C9-B2FB-51204D4E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77B2-DAB6-48EA-9823-5A65AEBF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291F-824A-4043-9DBC-D45AA9A8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A9A12-74B4-49B8-A9F5-7ECACEE5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247-7242-44C6-B782-ABD4FD0C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31D5-4142-4367-B720-AF660B11D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E592F-8194-487D-A586-182E9854A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ACD14-43F5-432D-AFC1-6C11F5DD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43707-EC19-496E-8800-9DBC75A6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4E095-DC58-4151-910D-73189B54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0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0865-4414-4EB5-BD11-E37C079F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B795F-4B7C-40A5-A577-F4E6F9DE5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2DEBB-A316-45AC-A616-D7AD1213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86F1E-B7FC-4BBF-AAE8-082740365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BF782-AC5A-4095-85A4-2D156BEFD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8FF6A-0E5B-490B-890E-BBFFED39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075EB-6B88-43AD-A944-9608353D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4E241-1BC0-47E3-8271-BA219698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8952-3F8A-4F04-BFB5-6065548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561CD-9165-4F81-9AA6-245BCDB7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C8E96-20ED-4989-8F25-22242C7C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966E5-C2AF-4C0A-9390-32C79012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9B31F-772A-427F-B8E7-F73329D7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DAA06-160B-45CC-A1BF-68E2474A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E9458-754F-4E59-B543-ED32E0F8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4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3C24-6550-4CEB-9B5D-7F15556C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0D99F-E474-40B6-94F6-0F473AC8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00287-0995-4326-8566-BF155D0C2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9D97A-2A54-4271-B9F1-8B394401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333A8-D7AE-4713-BC7D-815ACA7E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317A-B1ED-4891-8317-94B9877F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9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F084-2991-4F6A-8754-795BD2DF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D2CAD-6956-470C-AD11-125CA533D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4435-FAC4-4D48-AEAF-103D8AF84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884C7-0FD5-4E9E-B34B-D23148F6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0708A-09A6-4FE4-BE0F-990BDDB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94460-411F-4BB8-899F-F0971779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295">
              <a:schemeClr val="accent4">
                <a:lumMod val="60000"/>
                <a:lumOff val="40000"/>
              </a:schemeClr>
            </a:gs>
            <a:gs pos="43364">
              <a:srgbClr val="92D050"/>
            </a:gs>
            <a:gs pos="28000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16813">
              <a:srgbClr val="FFFF00">
                <a:alpha val="43000"/>
              </a:srgbClr>
            </a:gs>
            <a:gs pos="8835">
              <a:schemeClr val="accent4">
                <a:alpha val="44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83000">
              <a:srgbClr val="0070C0">
                <a:alpha val="73000"/>
              </a:srgbClr>
            </a:gs>
            <a:gs pos="90259">
              <a:srgbClr val="FFC000">
                <a:alpha val="58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57E5E-6D49-4AB3-8BE8-1C31B45F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77FD1-E31B-4060-9925-DB5A6DC9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DA0DC-CDCC-4CE3-AA6B-F1C5E39BB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51B2F-6617-46D1-9240-77D9CC4D06FB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26E3B-B488-489E-A6EF-835964057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F0E6-DB98-49CC-AD9F-403E4D45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01D3-6477-4055-9D0B-A0BB09C0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3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470" y="706614"/>
            <a:ext cx="1027706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43" y="1214446"/>
            <a:ext cx="6742783" cy="590825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233C644-0DCD-4A88-ACDC-13F40804092B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1743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685CB-E047-46AB-956E-1DF316958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>
          <a:xfrm>
            <a:off x="309489" y="267291"/>
            <a:ext cx="11605845" cy="52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E6A6D-F137-4304-92B8-998CD5F8B6C0}"/>
              </a:ext>
            </a:extLst>
          </p:cNvPr>
          <p:cNvSpPr txBox="1"/>
          <p:nvPr/>
        </p:nvSpPr>
        <p:spPr>
          <a:xfrm>
            <a:off x="5303520" y="5500469"/>
            <a:ext cx="230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5670402-9E42-4274-A45D-FD98B5C56A7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9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128715-C375-480B-9109-F5346AA45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267290"/>
            <a:ext cx="11605847" cy="631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F5E728-6C3F-4A58-BFA7-946E24037889}"/>
              </a:ext>
            </a:extLst>
          </p:cNvPr>
          <p:cNvSpPr txBox="1"/>
          <p:nvPr/>
        </p:nvSpPr>
        <p:spPr>
          <a:xfrm>
            <a:off x="2363368" y="478308"/>
            <a:ext cx="37279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   ……………</a:t>
            </a:r>
            <a:endParaRPr lang="en-GB" sz="54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C1EDE15-A8FD-4D0C-9DC8-076F6E09F50A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9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16B07F-258F-4893-8C87-DB5EA57A7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>
          <a:xfrm>
            <a:off x="309489" y="267290"/>
            <a:ext cx="11605846" cy="531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783BF-34CA-4B77-88F3-5F42E17C7321}"/>
              </a:ext>
            </a:extLst>
          </p:cNvPr>
          <p:cNvSpPr txBox="1"/>
          <p:nvPr/>
        </p:nvSpPr>
        <p:spPr>
          <a:xfrm>
            <a:off x="1828799" y="5584874"/>
            <a:ext cx="856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F02F1D4-1F61-47F6-918B-E2E796348EF2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48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A5472-66E5-4106-ADAA-A9C86AAF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281354" y="267290"/>
            <a:ext cx="11577711" cy="566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91E6C-C566-40C7-B1CB-6ECE74677807}"/>
              </a:ext>
            </a:extLst>
          </p:cNvPr>
          <p:cNvSpPr txBox="1"/>
          <p:nvPr/>
        </p:nvSpPr>
        <p:spPr>
          <a:xfrm>
            <a:off x="2790092" y="5723171"/>
            <a:ext cx="661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59768C8-24A8-4660-85E4-12B4E2A3198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81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943E21-6E44-4357-83DD-EF7A5D175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>
          <a:xfrm>
            <a:off x="309489" y="320040"/>
            <a:ext cx="11577711" cy="570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7E08F-5C74-4989-89E7-1E8F3346CCAF}"/>
              </a:ext>
            </a:extLst>
          </p:cNvPr>
          <p:cNvSpPr txBox="1"/>
          <p:nvPr/>
        </p:nvSpPr>
        <p:spPr>
          <a:xfrm>
            <a:off x="3249637" y="5768519"/>
            <a:ext cx="6654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77AED5C-8E22-47F3-8BB5-ABCA51B7774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8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4897F9-A64E-4C67-9B9E-33D3B02F5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309489" y="305973"/>
            <a:ext cx="11619914" cy="572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111B1-E556-4FFC-996F-076EBAFA71D3}"/>
              </a:ext>
            </a:extLst>
          </p:cNvPr>
          <p:cNvSpPr txBox="1"/>
          <p:nvPr/>
        </p:nvSpPr>
        <p:spPr>
          <a:xfrm>
            <a:off x="2616591" y="5801543"/>
            <a:ext cx="84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4D01908-6A1A-4AB1-8661-4EE18FB6F226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374" y="1299875"/>
            <a:ext cx="690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248" y="2655090"/>
            <a:ext cx="639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5392" y="3724337"/>
            <a:ext cx="639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49210" y="2798086"/>
            <a:ext cx="1191113" cy="588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02414" y="3993977"/>
            <a:ext cx="1162978" cy="53932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547993" y="1450679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860290" y="1464610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62898" y="2644225"/>
            <a:ext cx="192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9747" y="3877520"/>
            <a:ext cx="179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ED95ACA-D7FA-4B9B-B99F-2F203D73E1A9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8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12" grpId="0" animBg="1"/>
      <p:bldP spid="10" grpId="0" animBg="1"/>
      <p:bldP spid="17" grpId="0" animBg="1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F641A2-EFAE-45F4-B8AA-4890D2DD3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0" t="9754" r="31579" b="5208"/>
          <a:stretch/>
        </p:blipFill>
        <p:spPr>
          <a:xfrm>
            <a:off x="369407" y="1993662"/>
            <a:ext cx="3552091" cy="4432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33136-4141-499E-BAA3-5DCD62FBA10E}"/>
              </a:ext>
            </a:extLst>
          </p:cNvPr>
          <p:cNvSpPr txBox="1"/>
          <p:nvPr/>
        </p:nvSpPr>
        <p:spPr>
          <a:xfrm>
            <a:off x="3277772" y="351693"/>
            <a:ext cx="5387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35887-05A4-4495-90D7-A888EC4F4E66}"/>
              </a:ext>
            </a:extLst>
          </p:cNvPr>
          <p:cNvSpPr txBox="1"/>
          <p:nvPr/>
        </p:nvSpPr>
        <p:spPr>
          <a:xfrm>
            <a:off x="2423164" y="1177466"/>
            <a:ext cx="733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৪৪ প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C0509-59AF-4D23-B8ED-99F174FD7F78}"/>
              </a:ext>
            </a:extLst>
          </p:cNvPr>
          <p:cNvSpPr txBox="1"/>
          <p:nvPr/>
        </p:nvSpPr>
        <p:spPr>
          <a:xfrm>
            <a:off x="4329463" y="1999788"/>
            <a:ext cx="707943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3E771AA-10E4-4EBA-A10E-43BFA538435E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3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817" y="3085694"/>
            <a:ext cx="1081694" cy="148911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427" y="1484830"/>
            <a:ext cx="11020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711174" y="4111330"/>
            <a:ext cx="876940" cy="242249"/>
          </a:xfrm>
          <a:prstGeom prst="rightArrow">
            <a:avLst>
              <a:gd name="adj1" fmla="val 50000"/>
              <a:gd name="adj2" fmla="val 2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32028" y="4135577"/>
            <a:ext cx="876940" cy="242249"/>
          </a:xfrm>
          <a:prstGeom prst="rightArrow">
            <a:avLst>
              <a:gd name="adj1" fmla="val 50000"/>
              <a:gd name="adj2" fmla="val 2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3280" y="3813922"/>
            <a:ext cx="105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0" name="Freeform 9"/>
          <p:cNvSpPr/>
          <p:nvPr/>
        </p:nvSpPr>
        <p:spPr>
          <a:xfrm rot="16200000">
            <a:off x="3876141" y="4193084"/>
            <a:ext cx="342520" cy="137919"/>
          </a:xfrm>
          <a:custGeom>
            <a:avLst/>
            <a:gdLst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13855 w 207818"/>
              <a:gd name="connsiteY4" fmla="*/ 69273 h 114865"/>
              <a:gd name="connsiteX5" fmla="*/ 0 w 207818"/>
              <a:gd name="connsiteY5" fmla="*/ 41563 h 114865"/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6532 w 207818"/>
              <a:gd name="connsiteY4" fmla="*/ 77338 h 114865"/>
              <a:gd name="connsiteX5" fmla="*/ 0 w 207818"/>
              <a:gd name="connsiteY5" fmla="*/ 41563 h 114865"/>
              <a:gd name="connsiteX0" fmla="*/ 207818 w 207818"/>
              <a:gd name="connsiteY0" fmla="*/ 0 h 114845"/>
              <a:gd name="connsiteX1" fmla="*/ 193964 w 207818"/>
              <a:gd name="connsiteY1" fmla="*/ 110836 h 114845"/>
              <a:gd name="connsiteX2" fmla="*/ 152400 w 207818"/>
              <a:gd name="connsiteY2" fmla="*/ 96982 h 114845"/>
              <a:gd name="connsiteX3" fmla="*/ 100643 w 207818"/>
              <a:gd name="connsiteY3" fmla="*/ 77338 h 114845"/>
              <a:gd name="connsiteX4" fmla="*/ 6532 w 207818"/>
              <a:gd name="connsiteY4" fmla="*/ 77338 h 114845"/>
              <a:gd name="connsiteX5" fmla="*/ 0 w 207818"/>
              <a:gd name="connsiteY5" fmla="*/ 41563 h 114845"/>
              <a:gd name="connsiteX0" fmla="*/ 207818 w 207818"/>
              <a:gd name="connsiteY0" fmla="*/ 0 h 114604"/>
              <a:gd name="connsiteX1" fmla="*/ 193964 w 207818"/>
              <a:gd name="connsiteY1" fmla="*/ 110836 h 114604"/>
              <a:gd name="connsiteX2" fmla="*/ 152400 w 207818"/>
              <a:gd name="connsiteY2" fmla="*/ 96982 h 114604"/>
              <a:gd name="connsiteX3" fmla="*/ 93320 w 207818"/>
              <a:gd name="connsiteY3" fmla="*/ 90242 h 114604"/>
              <a:gd name="connsiteX4" fmla="*/ 6532 w 207818"/>
              <a:gd name="connsiteY4" fmla="*/ 77338 h 114604"/>
              <a:gd name="connsiteX5" fmla="*/ 0 w 207818"/>
              <a:gd name="connsiteY5" fmla="*/ 41563 h 114604"/>
              <a:gd name="connsiteX0" fmla="*/ 207818 w 207818"/>
              <a:gd name="connsiteY0" fmla="*/ 0 h 114604"/>
              <a:gd name="connsiteX1" fmla="*/ 193964 w 207818"/>
              <a:gd name="connsiteY1" fmla="*/ 110836 h 114604"/>
              <a:gd name="connsiteX2" fmla="*/ 152400 w 207818"/>
              <a:gd name="connsiteY2" fmla="*/ 96982 h 114604"/>
              <a:gd name="connsiteX3" fmla="*/ 93320 w 207818"/>
              <a:gd name="connsiteY3" fmla="*/ 90242 h 114604"/>
              <a:gd name="connsiteX4" fmla="*/ 6532 w 207818"/>
              <a:gd name="connsiteY4" fmla="*/ 77338 h 114604"/>
              <a:gd name="connsiteX5" fmla="*/ 0 w 207818"/>
              <a:gd name="connsiteY5" fmla="*/ 54466 h 114604"/>
              <a:gd name="connsiteX0" fmla="*/ 207818 w 215723"/>
              <a:gd name="connsiteY0" fmla="*/ 0 h 117538"/>
              <a:gd name="connsiteX1" fmla="*/ 208610 w 215723"/>
              <a:gd name="connsiteY1" fmla="*/ 114062 h 117538"/>
              <a:gd name="connsiteX2" fmla="*/ 152400 w 215723"/>
              <a:gd name="connsiteY2" fmla="*/ 96982 h 117538"/>
              <a:gd name="connsiteX3" fmla="*/ 93320 w 215723"/>
              <a:gd name="connsiteY3" fmla="*/ 90242 h 117538"/>
              <a:gd name="connsiteX4" fmla="*/ 6532 w 215723"/>
              <a:gd name="connsiteY4" fmla="*/ 77338 h 117538"/>
              <a:gd name="connsiteX5" fmla="*/ 0 w 215723"/>
              <a:gd name="connsiteY5" fmla="*/ 54466 h 117538"/>
              <a:gd name="connsiteX0" fmla="*/ 207818 w 207818"/>
              <a:gd name="connsiteY0" fmla="*/ 0 h 113156"/>
              <a:gd name="connsiteX1" fmla="*/ 193965 w 207818"/>
              <a:gd name="connsiteY1" fmla="*/ 109223 h 113156"/>
              <a:gd name="connsiteX2" fmla="*/ 152400 w 207818"/>
              <a:gd name="connsiteY2" fmla="*/ 96982 h 113156"/>
              <a:gd name="connsiteX3" fmla="*/ 93320 w 207818"/>
              <a:gd name="connsiteY3" fmla="*/ 90242 h 113156"/>
              <a:gd name="connsiteX4" fmla="*/ 6532 w 207818"/>
              <a:gd name="connsiteY4" fmla="*/ 77338 h 113156"/>
              <a:gd name="connsiteX5" fmla="*/ 0 w 207818"/>
              <a:gd name="connsiteY5" fmla="*/ 54466 h 113156"/>
              <a:gd name="connsiteX0" fmla="*/ 207818 w 210255"/>
              <a:gd name="connsiteY0" fmla="*/ 0 h 113156"/>
              <a:gd name="connsiteX1" fmla="*/ 201288 w 210255"/>
              <a:gd name="connsiteY1" fmla="*/ 109223 h 113156"/>
              <a:gd name="connsiteX2" fmla="*/ 152400 w 210255"/>
              <a:gd name="connsiteY2" fmla="*/ 96982 h 113156"/>
              <a:gd name="connsiteX3" fmla="*/ 93320 w 210255"/>
              <a:gd name="connsiteY3" fmla="*/ 90242 h 113156"/>
              <a:gd name="connsiteX4" fmla="*/ 6532 w 210255"/>
              <a:gd name="connsiteY4" fmla="*/ 77338 h 113156"/>
              <a:gd name="connsiteX5" fmla="*/ 0 w 210255"/>
              <a:gd name="connsiteY5" fmla="*/ 54466 h 113156"/>
              <a:gd name="connsiteX0" fmla="*/ 207818 w 210255"/>
              <a:gd name="connsiteY0" fmla="*/ 0 h 113251"/>
              <a:gd name="connsiteX1" fmla="*/ 201288 w 210255"/>
              <a:gd name="connsiteY1" fmla="*/ 109223 h 113251"/>
              <a:gd name="connsiteX2" fmla="*/ 152400 w 210255"/>
              <a:gd name="connsiteY2" fmla="*/ 96982 h 113251"/>
              <a:gd name="connsiteX3" fmla="*/ 100643 w 210255"/>
              <a:gd name="connsiteY3" fmla="*/ 85403 h 113251"/>
              <a:gd name="connsiteX4" fmla="*/ 6532 w 210255"/>
              <a:gd name="connsiteY4" fmla="*/ 77338 h 113251"/>
              <a:gd name="connsiteX5" fmla="*/ 0 w 210255"/>
              <a:gd name="connsiteY5" fmla="*/ 54466 h 113251"/>
              <a:gd name="connsiteX0" fmla="*/ 207818 w 207818"/>
              <a:gd name="connsiteY0" fmla="*/ 0 h 114030"/>
              <a:gd name="connsiteX1" fmla="*/ 201288 w 207818"/>
              <a:gd name="connsiteY1" fmla="*/ 109223 h 114030"/>
              <a:gd name="connsiteX2" fmla="*/ 141416 w 207818"/>
              <a:gd name="connsiteY2" fmla="*/ 93756 h 114030"/>
              <a:gd name="connsiteX3" fmla="*/ 100643 w 207818"/>
              <a:gd name="connsiteY3" fmla="*/ 85403 h 114030"/>
              <a:gd name="connsiteX4" fmla="*/ 6532 w 207818"/>
              <a:gd name="connsiteY4" fmla="*/ 77338 h 114030"/>
              <a:gd name="connsiteX5" fmla="*/ 0 w 207818"/>
              <a:gd name="connsiteY5" fmla="*/ 54466 h 114030"/>
              <a:gd name="connsiteX0" fmla="*/ 207818 w 207818"/>
              <a:gd name="connsiteY0" fmla="*/ 0 h 114030"/>
              <a:gd name="connsiteX1" fmla="*/ 201288 w 207818"/>
              <a:gd name="connsiteY1" fmla="*/ 109223 h 114030"/>
              <a:gd name="connsiteX2" fmla="*/ 141416 w 207818"/>
              <a:gd name="connsiteY2" fmla="*/ 93756 h 114030"/>
              <a:gd name="connsiteX3" fmla="*/ 100643 w 207818"/>
              <a:gd name="connsiteY3" fmla="*/ 85403 h 114030"/>
              <a:gd name="connsiteX4" fmla="*/ 6532 w 207818"/>
              <a:gd name="connsiteY4" fmla="*/ 77338 h 114030"/>
              <a:gd name="connsiteX5" fmla="*/ 0 w 207818"/>
              <a:gd name="connsiteY5" fmla="*/ 54466 h 114030"/>
              <a:gd name="connsiteX0" fmla="*/ 207818 w 207818"/>
              <a:gd name="connsiteY0" fmla="*/ 0 h 114090"/>
              <a:gd name="connsiteX1" fmla="*/ 201288 w 207818"/>
              <a:gd name="connsiteY1" fmla="*/ 109223 h 114090"/>
              <a:gd name="connsiteX2" fmla="*/ 141416 w 207818"/>
              <a:gd name="connsiteY2" fmla="*/ 93756 h 114090"/>
              <a:gd name="connsiteX3" fmla="*/ 100643 w 207818"/>
              <a:gd name="connsiteY3" fmla="*/ 82274 h 114090"/>
              <a:gd name="connsiteX4" fmla="*/ 6532 w 207818"/>
              <a:gd name="connsiteY4" fmla="*/ 77338 h 114090"/>
              <a:gd name="connsiteX5" fmla="*/ 0 w 207818"/>
              <a:gd name="connsiteY5" fmla="*/ 54466 h 114090"/>
              <a:gd name="connsiteX0" fmla="*/ 207818 w 207818"/>
              <a:gd name="connsiteY0" fmla="*/ 0 h 113262"/>
              <a:gd name="connsiteX1" fmla="*/ 201288 w 207818"/>
              <a:gd name="connsiteY1" fmla="*/ 109223 h 113262"/>
              <a:gd name="connsiteX2" fmla="*/ 130761 w 207818"/>
              <a:gd name="connsiteY2" fmla="*/ 89062 h 113262"/>
              <a:gd name="connsiteX3" fmla="*/ 100643 w 207818"/>
              <a:gd name="connsiteY3" fmla="*/ 82274 h 113262"/>
              <a:gd name="connsiteX4" fmla="*/ 6532 w 207818"/>
              <a:gd name="connsiteY4" fmla="*/ 77338 h 113262"/>
              <a:gd name="connsiteX5" fmla="*/ 0 w 207818"/>
              <a:gd name="connsiteY5" fmla="*/ 54466 h 113262"/>
              <a:gd name="connsiteX0" fmla="*/ 207818 w 207818"/>
              <a:gd name="connsiteY0" fmla="*/ 0 h 113262"/>
              <a:gd name="connsiteX1" fmla="*/ 201288 w 207818"/>
              <a:gd name="connsiteY1" fmla="*/ 109223 h 113262"/>
              <a:gd name="connsiteX2" fmla="*/ 130761 w 207818"/>
              <a:gd name="connsiteY2" fmla="*/ 89062 h 113262"/>
              <a:gd name="connsiteX3" fmla="*/ 100643 w 207818"/>
              <a:gd name="connsiteY3" fmla="*/ 82274 h 113262"/>
              <a:gd name="connsiteX4" fmla="*/ 6532 w 207818"/>
              <a:gd name="connsiteY4" fmla="*/ 83596 h 113262"/>
              <a:gd name="connsiteX5" fmla="*/ 0 w 207818"/>
              <a:gd name="connsiteY5" fmla="*/ 54466 h 113262"/>
              <a:gd name="connsiteX0" fmla="*/ 207818 w 207818"/>
              <a:gd name="connsiteY0" fmla="*/ 0 h 113238"/>
              <a:gd name="connsiteX1" fmla="*/ 201288 w 207818"/>
              <a:gd name="connsiteY1" fmla="*/ 109223 h 113238"/>
              <a:gd name="connsiteX2" fmla="*/ 130761 w 207818"/>
              <a:gd name="connsiteY2" fmla="*/ 89062 h 113238"/>
              <a:gd name="connsiteX3" fmla="*/ 100643 w 207818"/>
              <a:gd name="connsiteY3" fmla="*/ 83839 h 113238"/>
              <a:gd name="connsiteX4" fmla="*/ 6532 w 207818"/>
              <a:gd name="connsiteY4" fmla="*/ 83596 h 113238"/>
              <a:gd name="connsiteX5" fmla="*/ 0 w 207818"/>
              <a:gd name="connsiteY5" fmla="*/ 54466 h 113238"/>
              <a:gd name="connsiteX0" fmla="*/ 207818 w 207818"/>
              <a:gd name="connsiteY0" fmla="*/ 0 h 113192"/>
              <a:gd name="connsiteX1" fmla="*/ 201288 w 207818"/>
              <a:gd name="connsiteY1" fmla="*/ 109223 h 113192"/>
              <a:gd name="connsiteX2" fmla="*/ 130761 w 207818"/>
              <a:gd name="connsiteY2" fmla="*/ 89062 h 113192"/>
              <a:gd name="connsiteX3" fmla="*/ 107746 w 207818"/>
              <a:gd name="connsiteY3" fmla="*/ 86968 h 113192"/>
              <a:gd name="connsiteX4" fmla="*/ 6532 w 207818"/>
              <a:gd name="connsiteY4" fmla="*/ 83596 h 113192"/>
              <a:gd name="connsiteX5" fmla="*/ 0 w 207818"/>
              <a:gd name="connsiteY5" fmla="*/ 54466 h 113192"/>
              <a:gd name="connsiteX0" fmla="*/ 207818 w 207818"/>
              <a:gd name="connsiteY0" fmla="*/ 0 h 113238"/>
              <a:gd name="connsiteX1" fmla="*/ 201288 w 207818"/>
              <a:gd name="connsiteY1" fmla="*/ 109223 h 113238"/>
              <a:gd name="connsiteX2" fmla="*/ 130761 w 207818"/>
              <a:gd name="connsiteY2" fmla="*/ 89062 h 113238"/>
              <a:gd name="connsiteX3" fmla="*/ 89989 w 207818"/>
              <a:gd name="connsiteY3" fmla="*/ 83839 h 113238"/>
              <a:gd name="connsiteX4" fmla="*/ 6532 w 207818"/>
              <a:gd name="connsiteY4" fmla="*/ 83596 h 113238"/>
              <a:gd name="connsiteX5" fmla="*/ 0 w 207818"/>
              <a:gd name="connsiteY5" fmla="*/ 54466 h 113238"/>
              <a:gd name="connsiteX0" fmla="*/ 207818 w 207818"/>
              <a:gd name="connsiteY0" fmla="*/ 0 h 113285"/>
              <a:gd name="connsiteX1" fmla="*/ 201288 w 207818"/>
              <a:gd name="connsiteY1" fmla="*/ 109223 h 113285"/>
              <a:gd name="connsiteX2" fmla="*/ 130761 w 207818"/>
              <a:gd name="connsiteY2" fmla="*/ 89062 h 113285"/>
              <a:gd name="connsiteX3" fmla="*/ 111298 w 207818"/>
              <a:gd name="connsiteY3" fmla="*/ 80710 h 113285"/>
              <a:gd name="connsiteX4" fmla="*/ 6532 w 207818"/>
              <a:gd name="connsiteY4" fmla="*/ 83596 h 113285"/>
              <a:gd name="connsiteX5" fmla="*/ 0 w 207818"/>
              <a:gd name="connsiteY5" fmla="*/ 54466 h 113285"/>
              <a:gd name="connsiteX0" fmla="*/ 207818 w 207818"/>
              <a:gd name="connsiteY0" fmla="*/ 0 h 113215"/>
              <a:gd name="connsiteX1" fmla="*/ 201288 w 207818"/>
              <a:gd name="connsiteY1" fmla="*/ 109223 h 113215"/>
              <a:gd name="connsiteX2" fmla="*/ 130761 w 207818"/>
              <a:gd name="connsiteY2" fmla="*/ 89062 h 113215"/>
              <a:gd name="connsiteX3" fmla="*/ 114849 w 207818"/>
              <a:gd name="connsiteY3" fmla="*/ 85404 h 113215"/>
              <a:gd name="connsiteX4" fmla="*/ 6532 w 207818"/>
              <a:gd name="connsiteY4" fmla="*/ 83596 h 113215"/>
              <a:gd name="connsiteX5" fmla="*/ 0 w 207818"/>
              <a:gd name="connsiteY5" fmla="*/ 54466 h 113215"/>
              <a:gd name="connsiteX0" fmla="*/ 207818 w 207818"/>
              <a:gd name="connsiteY0" fmla="*/ 0 h 113215"/>
              <a:gd name="connsiteX1" fmla="*/ 201288 w 207818"/>
              <a:gd name="connsiteY1" fmla="*/ 109223 h 113215"/>
              <a:gd name="connsiteX2" fmla="*/ 130761 w 207818"/>
              <a:gd name="connsiteY2" fmla="*/ 89062 h 113215"/>
              <a:gd name="connsiteX3" fmla="*/ 114849 w 207818"/>
              <a:gd name="connsiteY3" fmla="*/ 85404 h 113215"/>
              <a:gd name="connsiteX4" fmla="*/ 6532 w 207818"/>
              <a:gd name="connsiteY4" fmla="*/ 83596 h 113215"/>
              <a:gd name="connsiteX5" fmla="*/ 0 w 207818"/>
              <a:gd name="connsiteY5" fmla="*/ 54466 h 113215"/>
              <a:gd name="connsiteX0" fmla="*/ 207818 w 207818"/>
              <a:gd name="connsiteY0" fmla="*/ 0 h 65463"/>
              <a:gd name="connsiteX1" fmla="*/ 201288 w 207818"/>
              <a:gd name="connsiteY1" fmla="*/ 64061 h 65463"/>
              <a:gd name="connsiteX2" fmla="*/ 130761 w 207818"/>
              <a:gd name="connsiteY2" fmla="*/ 43900 h 65463"/>
              <a:gd name="connsiteX3" fmla="*/ 114849 w 207818"/>
              <a:gd name="connsiteY3" fmla="*/ 40242 h 65463"/>
              <a:gd name="connsiteX4" fmla="*/ 6532 w 207818"/>
              <a:gd name="connsiteY4" fmla="*/ 38434 h 65463"/>
              <a:gd name="connsiteX5" fmla="*/ 0 w 207818"/>
              <a:gd name="connsiteY5" fmla="*/ 9304 h 65463"/>
              <a:gd name="connsiteX0" fmla="*/ 227111 w 227111"/>
              <a:gd name="connsiteY0" fmla="*/ 0 h 65463"/>
              <a:gd name="connsiteX1" fmla="*/ 220581 w 227111"/>
              <a:gd name="connsiteY1" fmla="*/ 64061 h 65463"/>
              <a:gd name="connsiteX2" fmla="*/ 150054 w 227111"/>
              <a:gd name="connsiteY2" fmla="*/ 43900 h 65463"/>
              <a:gd name="connsiteX3" fmla="*/ 134142 w 227111"/>
              <a:gd name="connsiteY3" fmla="*/ 40242 h 65463"/>
              <a:gd name="connsiteX4" fmla="*/ 1417 w 227111"/>
              <a:gd name="connsiteY4" fmla="*/ 38434 h 65463"/>
              <a:gd name="connsiteX5" fmla="*/ 19293 w 227111"/>
              <a:gd name="connsiteY5" fmla="*/ 9304 h 65463"/>
              <a:gd name="connsiteX0" fmla="*/ 261517 w 261517"/>
              <a:gd name="connsiteY0" fmla="*/ 0 h 65463"/>
              <a:gd name="connsiteX1" fmla="*/ 254987 w 261517"/>
              <a:gd name="connsiteY1" fmla="*/ 64061 h 65463"/>
              <a:gd name="connsiteX2" fmla="*/ 184460 w 261517"/>
              <a:gd name="connsiteY2" fmla="*/ 43900 h 65463"/>
              <a:gd name="connsiteX3" fmla="*/ 168548 w 261517"/>
              <a:gd name="connsiteY3" fmla="*/ 40242 h 65463"/>
              <a:gd name="connsiteX4" fmla="*/ 35823 w 261517"/>
              <a:gd name="connsiteY4" fmla="*/ 38434 h 65463"/>
              <a:gd name="connsiteX5" fmla="*/ 0 w 261517"/>
              <a:gd name="connsiteY5" fmla="*/ 12530 h 65463"/>
              <a:gd name="connsiteX0" fmla="*/ 261517 w 261517"/>
              <a:gd name="connsiteY0" fmla="*/ 0 h 65422"/>
              <a:gd name="connsiteX1" fmla="*/ 254987 w 261517"/>
              <a:gd name="connsiteY1" fmla="*/ 64061 h 65422"/>
              <a:gd name="connsiteX2" fmla="*/ 184460 w 261517"/>
              <a:gd name="connsiteY2" fmla="*/ 43900 h 65422"/>
              <a:gd name="connsiteX3" fmla="*/ 168548 w 261517"/>
              <a:gd name="connsiteY3" fmla="*/ 45619 h 65422"/>
              <a:gd name="connsiteX4" fmla="*/ 35823 w 261517"/>
              <a:gd name="connsiteY4" fmla="*/ 38434 h 65422"/>
              <a:gd name="connsiteX5" fmla="*/ 0 w 261517"/>
              <a:gd name="connsiteY5" fmla="*/ 12530 h 65422"/>
              <a:gd name="connsiteX0" fmla="*/ 263958 w 263958"/>
              <a:gd name="connsiteY0" fmla="*/ 0 h 57541"/>
              <a:gd name="connsiteX1" fmla="*/ 254987 w 263958"/>
              <a:gd name="connsiteY1" fmla="*/ 56534 h 57541"/>
              <a:gd name="connsiteX2" fmla="*/ 184460 w 263958"/>
              <a:gd name="connsiteY2" fmla="*/ 36373 h 57541"/>
              <a:gd name="connsiteX3" fmla="*/ 168548 w 263958"/>
              <a:gd name="connsiteY3" fmla="*/ 38092 h 57541"/>
              <a:gd name="connsiteX4" fmla="*/ 35823 w 263958"/>
              <a:gd name="connsiteY4" fmla="*/ 30907 h 57541"/>
              <a:gd name="connsiteX5" fmla="*/ 0 w 263958"/>
              <a:gd name="connsiteY5" fmla="*/ 5003 h 57541"/>
              <a:gd name="connsiteX0" fmla="*/ 263958 w 263958"/>
              <a:gd name="connsiteY0" fmla="*/ 0 h 57499"/>
              <a:gd name="connsiteX1" fmla="*/ 254987 w 263958"/>
              <a:gd name="connsiteY1" fmla="*/ 56534 h 57499"/>
              <a:gd name="connsiteX2" fmla="*/ 184460 w 263958"/>
              <a:gd name="connsiteY2" fmla="*/ 36373 h 57499"/>
              <a:gd name="connsiteX3" fmla="*/ 168548 w 263958"/>
              <a:gd name="connsiteY3" fmla="*/ 45619 h 57499"/>
              <a:gd name="connsiteX4" fmla="*/ 35823 w 263958"/>
              <a:gd name="connsiteY4" fmla="*/ 30907 h 57499"/>
              <a:gd name="connsiteX5" fmla="*/ 0 w 263958"/>
              <a:gd name="connsiteY5" fmla="*/ 5003 h 57499"/>
              <a:gd name="connsiteX0" fmla="*/ 263958 w 263958"/>
              <a:gd name="connsiteY0" fmla="*/ 0 h 57499"/>
              <a:gd name="connsiteX1" fmla="*/ 254987 w 263958"/>
              <a:gd name="connsiteY1" fmla="*/ 56534 h 57499"/>
              <a:gd name="connsiteX2" fmla="*/ 184460 w 263958"/>
              <a:gd name="connsiteY2" fmla="*/ 36373 h 57499"/>
              <a:gd name="connsiteX3" fmla="*/ 168548 w 263958"/>
              <a:gd name="connsiteY3" fmla="*/ 45619 h 57499"/>
              <a:gd name="connsiteX4" fmla="*/ 16296 w 263958"/>
              <a:gd name="connsiteY4" fmla="*/ 37359 h 57499"/>
              <a:gd name="connsiteX5" fmla="*/ 0 w 263958"/>
              <a:gd name="connsiteY5" fmla="*/ 5003 h 57499"/>
              <a:gd name="connsiteX0" fmla="*/ 317657 w 317657"/>
              <a:gd name="connsiteY0" fmla="*/ 0 h 57499"/>
              <a:gd name="connsiteX1" fmla="*/ 308686 w 317657"/>
              <a:gd name="connsiteY1" fmla="*/ 56534 h 57499"/>
              <a:gd name="connsiteX2" fmla="*/ 238159 w 317657"/>
              <a:gd name="connsiteY2" fmla="*/ 36373 h 57499"/>
              <a:gd name="connsiteX3" fmla="*/ 222247 w 317657"/>
              <a:gd name="connsiteY3" fmla="*/ 45619 h 57499"/>
              <a:gd name="connsiteX4" fmla="*/ 69995 w 317657"/>
              <a:gd name="connsiteY4" fmla="*/ 37359 h 57499"/>
              <a:gd name="connsiteX5" fmla="*/ 0 w 317657"/>
              <a:gd name="connsiteY5" fmla="*/ 11455 h 57499"/>
              <a:gd name="connsiteX0" fmla="*/ 317657 w 317657"/>
              <a:gd name="connsiteY0" fmla="*/ 0 h 57591"/>
              <a:gd name="connsiteX1" fmla="*/ 308686 w 317657"/>
              <a:gd name="connsiteY1" fmla="*/ 56534 h 57591"/>
              <a:gd name="connsiteX2" fmla="*/ 238159 w 317657"/>
              <a:gd name="connsiteY2" fmla="*/ 36373 h 57591"/>
              <a:gd name="connsiteX3" fmla="*/ 222247 w 317657"/>
              <a:gd name="connsiteY3" fmla="*/ 45619 h 57591"/>
              <a:gd name="connsiteX4" fmla="*/ 62672 w 317657"/>
              <a:gd name="connsiteY4" fmla="*/ 41660 h 57591"/>
              <a:gd name="connsiteX5" fmla="*/ 0 w 317657"/>
              <a:gd name="connsiteY5" fmla="*/ 11455 h 57591"/>
              <a:gd name="connsiteX0" fmla="*/ 317657 w 317657"/>
              <a:gd name="connsiteY0" fmla="*/ 0 h 58840"/>
              <a:gd name="connsiteX1" fmla="*/ 308686 w 317657"/>
              <a:gd name="connsiteY1" fmla="*/ 56534 h 58840"/>
              <a:gd name="connsiteX2" fmla="*/ 238159 w 317657"/>
              <a:gd name="connsiteY2" fmla="*/ 36373 h 58840"/>
              <a:gd name="connsiteX3" fmla="*/ 222247 w 317657"/>
              <a:gd name="connsiteY3" fmla="*/ 45619 h 58840"/>
              <a:gd name="connsiteX4" fmla="*/ 43146 w 317657"/>
              <a:gd name="connsiteY4" fmla="*/ 43811 h 58840"/>
              <a:gd name="connsiteX5" fmla="*/ 0 w 317657"/>
              <a:gd name="connsiteY5" fmla="*/ 11455 h 58840"/>
              <a:gd name="connsiteX0" fmla="*/ 317657 w 317657"/>
              <a:gd name="connsiteY0" fmla="*/ 0 h 58018"/>
              <a:gd name="connsiteX1" fmla="*/ 308686 w 317657"/>
              <a:gd name="connsiteY1" fmla="*/ 56534 h 58018"/>
              <a:gd name="connsiteX2" fmla="*/ 238159 w 317657"/>
              <a:gd name="connsiteY2" fmla="*/ 36373 h 58018"/>
              <a:gd name="connsiteX3" fmla="*/ 197839 w 317657"/>
              <a:gd name="connsiteY3" fmla="*/ 43468 h 58018"/>
              <a:gd name="connsiteX4" fmla="*/ 43146 w 317657"/>
              <a:gd name="connsiteY4" fmla="*/ 43811 h 58018"/>
              <a:gd name="connsiteX5" fmla="*/ 0 w 317657"/>
              <a:gd name="connsiteY5" fmla="*/ 11455 h 58018"/>
              <a:gd name="connsiteX0" fmla="*/ 317657 w 317657"/>
              <a:gd name="connsiteY0" fmla="*/ 0 h 58018"/>
              <a:gd name="connsiteX1" fmla="*/ 308686 w 317657"/>
              <a:gd name="connsiteY1" fmla="*/ 56534 h 58018"/>
              <a:gd name="connsiteX2" fmla="*/ 238159 w 317657"/>
              <a:gd name="connsiteY2" fmla="*/ 36373 h 58018"/>
              <a:gd name="connsiteX3" fmla="*/ 208741 w 317657"/>
              <a:gd name="connsiteY3" fmla="*/ 38474 h 58018"/>
              <a:gd name="connsiteX4" fmla="*/ 197839 w 317657"/>
              <a:gd name="connsiteY4" fmla="*/ 43468 h 58018"/>
              <a:gd name="connsiteX5" fmla="*/ 43146 w 317657"/>
              <a:gd name="connsiteY5" fmla="*/ 43811 h 58018"/>
              <a:gd name="connsiteX6" fmla="*/ 0 w 317657"/>
              <a:gd name="connsiteY6" fmla="*/ 11455 h 58018"/>
              <a:gd name="connsiteX0" fmla="*/ 317657 w 317657"/>
              <a:gd name="connsiteY0" fmla="*/ 0 h 58018"/>
              <a:gd name="connsiteX1" fmla="*/ 308686 w 317657"/>
              <a:gd name="connsiteY1" fmla="*/ 56534 h 58018"/>
              <a:gd name="connsiteX2" fmla="*/ 238159 w 317657"/>
              <a:gd name="connsiteY2" fmla="*/ 36373 h 58018"/>
              <a:gd name="connsiteX3" fmla="*/ 208741 w 317657"/>
              <a:gd name="connsiteY3" fmla="*/ 38474 h 58018"/>
              <a:gd name="connsiteX4" fmla="*/ 197839 w 317657"/>
              <a:gd name="connsiteY4" fmla="*/ 43468 h 58018"/>
              <a:gd name="connsiteX5" fmla="*/ 21178 w 317657"/>
              <a:gd name="connsiteY5" fmla="*/ 43811 h 58018"/>
              <a:gd name="connsiteX6" fmla="*/ 0 w 317657"/>
              <a:gd name="connsiteY6" fmla="*/ 11455 h 58018"/>
              <a:gd name="connsiteX0" fmla="*/ 375116 w 375116"/>
              <a:gd name="connsiteY0" fmla="*/ 0 h 58018"/>
              <a:gd name="connsiteX1" fmla="*/ 366145 w 375116"/>
              <a:gd name="connsiteY1" fmla="*/ 56534 h 58018"/>
              <a:gd name="connsiteX2" fmla="*/ 295618 w 375116"/>
              <a:gd name="connsiteY2" fmla="*/ 36373 h 58018"/>
              <a:gd name="connsiteX3" fmla="*/ 266200 w 375116"/>
              <a:gd name="connsiteY3" fmla="*/ 38474 h 58018"/>
              <a:gd name="connsiteX4" fmla="*/ 255298 w 375116"/>
              <a:gd name="connsiteY4" fmla="*/ 43468 h 58018"/>
              <a:gd name="connsiteX5" fmla="*/ 78637 w 375116"/>
              <a:gd name="connsiteY5" fmla="*/ 43811 h 58018"/>
              <a:gd name="connsiteX6" fmla="*/ 147 w 375116"/>
              <a:gd name="connsiteY6" fmla="*/ 20194 h 58018"/>
              <a:gd name="connsiteX7" fmla="*/ 57459 w 375116"/>
              <a:gd name="connsiteY7" fmla="*/ 11455 h 58018"/>
              <a:gd name="connsiteX0" fmla="*/ 375448 w 375448"/>
              <a:gd name="connsiteY0" fmla="*/ 0 h 58018"/>
              <a:gd name="connsiteX1" fmla="*/ 366477 w 375448"/>
              <a:gd name="connsiteY1" fmla="*/ 56534 h 58018"/>
              <a:gd name="connsiteX2" fmla="*/ 295950 w 375448"/>
              <a:gd name="connsiteY2" fmla="*/ 36373 h 58018"/>
              <a:gd name="connsiteX3" fmla="*/ 266532 w 375448"/>
              <a:gd name="connsiteY3" fmla="*/ 38474 h 58018"/>
              <a:gd name="connsiteX4" fmla="*/ 255630 w 375448"/>
              <a:gd name="connsiteY4" fmla="*/ 43468 h 58018"/>
              <a:gd name="connsiteX5" fmla="*/ 78969 w 375448"/>
              <a:gd name="connsiteY5" fmla="*/ 43811 h 58018"/>
              <a:gd name="connsiteX6" fmla="*/ 479 w 375448"/>
              <a:gd name="connsiteY6" fmla="*/ 20194 h 58018"/>
              <a:gd name="connsiteX7" fmla="*/ 13856 w 375448"/>
              <a:gd name="connsiteY7" fmla="*/ 20057 h 58018"/>
              <a:gd name="connsiteX0" fmla="*/ 375448 w 375448"/>
              <a:gd name="connsiteY0" fmla="*/ 0 h 58710"/>
              <a:gd name="connsiteX1" fmla="*/ 366477 w 375448"/>
              <a:gd name="connsiteY1" fmla="*/ 56534 h 58710"/>
              <a:gd name="connsiteX2" fmla="*/ 295950 w 375448"/>
              <a:gd name="connsiteY2" fmla="*/ 36373 h 58710"/>
              <a:gd name="connsiteX3" fmla="*/ 266532 w 375448"/>
              <a:gd name="connsiteY3" fmla="*/ 38474 h 58710"/>
              <a:gd name="connsiteX4" fmla="*/ 255630 w 375448"/>
              <a:gd name="connsiteY4" fmla="*/ 43468 h 58710"/>
              <a:gd name="connsiteX5" fmla="*/ 71646 w 375448"/>
              <a:gd name="connsiteY5" fmla="*/ 44887 h 58710"/>
              <a:gd name="connsiteX6" fmla="*/ 479 w 375448"/>
              <a:gd name="connsiteY6" fmla="*/ 20194 h 58710"/>
              <a:gd name="connsiteX7" fmla="*/ 13856 w 375448"/>
              <a:gd name="connsiteY7" fmla="*/ 20057 h 58710"/>
              <a:gd name="connsiteX0" fmla="*/ 375144 w 375144"/>
              <a:gd name="connsiteY0" fmla="*/ 0 h 58710"/>
              <a:gd name="connsiteX1" fmla="*/ 366173 w 375144"/>
              <a:gd name="connsiteY1" fmla="*/ 56534 h 58710"/>
              <a:gd name="connsiteX2" fmla="*/ 295646 w 375144"/>
              <a:gd name="connsiteY2" fmla="*/ 36373 h 58710"/>
              <a:gd name="connsiteX3" fmla="*/ 266228 w 375144"/>
              <a:gd name="connsiteY3" fmla="*/ 38474 h 58710"/>
              <a:gd name="connsiteX4" fmla="*/ 255326 w 375144"/>
              <a:gd name="connsiteY4" fmla="*/ 43468 h 58710"/>
              <a:gd name="connsiteX5" fmla="*/ 71342 w 375144"/>
              <a:gd name="connsiteY5" fmla="*/ 44887 h 58710"/>
              <a:gd name="connsiteX6" fmla="*/ 175 w 375144"/>
              <a:gd name="connsiteY6" fmla="*/ 20194 h 58710"/>
              <a:gd name="connsiteX7" fmla="*/ 47724 w 375144"/>
              <a:gd name="connsiteY7" fmla="*/ 34036 h 58710"/>
              <a:gd name="connsiteX0" fmla="*/ 456786 w 456786"/>
              <a:gd name="connsiteY0" fmla="*/ 5750 h 64460"/>
              <a:gd name="connsiteX1" fmla="*/ 447815 w 456786"/>
              <a:gd name="connsiteY1" fmla="*/ 62284 h 64460"/>
              <a:gd name="connsiteX2" fmla="*/ 377288 w 456786"/>
              <a:gd name="connsiteY2" fmla="*/ 42123 h 64460"/>
              <a:gd name="connsiteX3" fmla="*/ 347870 w 456786"/>
              <a:gd name="connsiteY3" fmla="*/ 44224 h 64460"/>
              <a:gd name="connsiteX4" fmla="*/ 336968 w 456786"/>
              <a:gd name="connsiteY4" fmla="*/ 49218 h 64460"/>
              <a:gd name="connsiteX5" fmla="*/ 152984 w 456786"/>
              <a:gd name="connsiteY5" fmla="*/ 50637 h 64460"/>
              <a:gd name="connsiteX6" fmla="*/ 81817 w 456786"/>
              <a:gd name="connsiteY6" fmla="*/ 25944 h 64460"/>
              <a:gd name="connsiteX7" fmla="*/ 0 w 456786"/>
              <a:gd name="connsiteY7" fmla="*/ 0 h 64460"/>
              <a:gd name="connsiteX0" fmla="*/ 376885 w 376885"/>
              <a:gd name="connsiteY0" fmla="*/ 0 h 58710"/>
              <a:gd name="connsiteX1" fmla="*/ 367914 w 376885"/>
              <a:gd name="connsiteY1" fmla="*/ 56534 h 58710"/>
              <a:gd name="connsiteX2" fmla="*/ 297387 w 376885"/>
              <a:gd name="connsiteY2" fmla="*/ 36373 h 58710"/>
              <a:gd name="connsiteX3" fmla="*/ 267969 w 376885"/>
              <a:gd name="connsiteY3" fmla="*/ 38474 h 58710"/>
              <a:gd name="connsiteX4" fmla="*/ 257067 w 376885"/>
              <a:gd name="connsiteY4" fmla="*/ 43468 h 58710"/>
              <a:gd name="connsiteX5" fmla="*/ 73083 w 376885"/>
              <a:gd name="connsiteY5" fmla="*/ 44887 h 58710"/>
              <a:gd name="connsiteX6" fmla="*/ 1916 w 376885"/>
              <a:gd name="connsiteY6" fmla="*/ 20194 h 58710"/>
              <a:gd name="connsiteX7" fmla="*/ 647 w 376885"/>
              <a:gd name="connsiteY7" fmla="*/ 18982 h 58710"/>
              <a:gd name="connsiteX0" fmla="*/ 375243 w 375243"/>
              <a:gd name="connsiteY0" fmla="*/ 0 h 58710"/>
              <a:gd name="connsiteX1" fmla="*/ 366272 w 375243"/>
              <a:gd name="connsiteY1" fmla="*/ 56534 h 58710"/>
              <a:gd name="connsiteX2" fmla="*/ 295745 w 375243"/>
              <a:gd name="connsiteY2" fmla="*/ 36373 h 58710"/>
              <a:gd name="connsiteX3" fmla="*/ 266327 w 375243"/>
              <a:gd name="connsiteY3" fmla="*/ 38474 h 58710"/>
              <a:gd name="connsiteX4" fmla="*/ 255425 w 375243"/>
              <a:gd name="connsiteY4" fmla="*/ 43468 h 58710"/>
              <a:gd name="connsiteX5" fmla="*/ 71441 w 375243"/>
              <a:gd name="connsiteY5" fmla="*/ 44887 h 58710"/>
              <a:gd name="connsiteX6" fmla="*/ 274 w 375243"/>
              <a:gd name="connsiteY6" fmla="*/ 20194 h 58710"/>
              <a:gd name="connsiteX7" fmla="*/ 28296 w 375243"/>
              <a:gd name="connsiteY7" fmla="*/ 30810 h 58710"/>
              <a:gd name="connsiteX0" fmla="*/ 346947 w 346947"/>
              <a:gd name="connsiteY0" fmla="*/ 0 h 58710"/>
              <a:gd name="connsiteX1" fmla="*/ 337976 w 346947"/>
              <a:gd name="connsiteY1" fmla="*/ 56534 h 58710"/>
              <a:gd name="connsiteX2" fmla="*/ 267449 w 346947"/>
              <a:gd name="connsiteY2" fmla="*/ 36373 h 58710"/>
              <a:gd name="connsiteX3" fmla="*/ 238031 w 346947"/>
              <a:gd name="connsiteY3" fmla="*/ 38474 h 58710"/>
              <a:gd name="connsiteX4" fmla="*/ 227129 w 346947"/>
              <a:gd name="connsiteY4" fmla="*/ 43468 h 58710"/>
              <a:gd name="connsiteX5" fmla="*/ 43145 w 346947"/>
              <a:gd name="connsiteY5" fmla="*/ 44887 h 58710"/>
              <a:gd name="connsiteX6" fmla="*/ 6150 w 346947"/>
              <a:gd name="connsiteY6" fmla="*/ 30947 h 58710"/>
              <a:gd name="connsiteX7" fmla="*/ 0 w 346947"/>
              <a:gd name="connsiteY7" fmla="*/ 30810 h 58710"/>
              <a:gd name="connsiteX0" fmla="*/ 346947 w 346947"/>
              <a:gd name="connsiteY0" fmla="*/ 0 h 59419"/>
              <a:gd name="connsiteX1" fmla="*/ 337976 w 346947"/>
              <a:gd name="connsiteY1" fmla="*/ 56534 h 59419"/>
              <a:gd name="connsiteX2" fmla="*/ 267449 w 346947"/>
              <a:gd name="connsiteY2" fmla="*/ 36373 h 59419"/>
              <a:gd name="connsiteX3" fmla="*/ 238031 w 346947"/>
              <a:gd name="connsiteY3" fmla="*/ 38474 h 59419"/>
              <a:gd name="connsiteX4" fmla="*/ 227129 w 346947"/>
              <a:gd name="connsiteY4" fmla="*/ 43468 h 59419"/>
              <a:gd name="connsiteX5" fmla="*/ 40703 w 346947"/>
              <a:gd name="connsiteY5" fmla="*/ 45962 h 59419"/>
              <a:gd name="connsiteX6" fmla="*/ 6150 w 346947"/>
              <a:gd name="connsiteY6" fmla="*/ 30947 h 59419"/>
              <a:gd name="connsiteX7" fmla="*/ 0 w 346947"/>
              <a:gd name="connsiteY7" fmla="*/ 30810 h 59419"/>
              <a:gd name="connsiteX0" fmla="*/ 346947 w 346947"/>
              <a:gd name="connsiteY0" fmla="*/ 0 h 61019"/>
              <a:gd name="connsiteX1" fmla="*/ 337976 w 346947"/>
              <a:gd name="connsiteY1" fmla="*/ 56534 h 61019"/>
              <a:gd name="connsiteX2" fmla="*/ 267449 w 346947"/>
              <a:gd name="connsiteY2" fmla="*/ 36373 h 61019"/>
              <a:gd name="connsiteX3" fmla="*/ 238031 w 346947"/>
              <a:gd name="connsiteY3" fmla="*/ 38474 h 61019"/>
              <a:gd name="connsiteX4" fmla="*/ 203059 w 346947"/>
              <a:gd name="connsiteY4" fmla="*/ 47839 h 61019"/>
              <a:gd name="connsiteX5" fmla="*/ 40703 w 346947"/>
              <a:gd name="connsiteY5" fmla="*/ 45962 h 61019"/>
              <a:gd name="connsiteX6" fmla="*/ 6150 w 346947"/>
              <a:gd name="connsiteY6" fmla="*/ 30947 h 61019"/>
              <a:gd name="connsiteX7" fmla="*/ 0 w 346947"/>
              <a:gd name="connsiteY7" fmla="*/ 30810 h 61019"/>
              <a:gd name="connsiteX0" fmla="*/ 346947 w 346947"/>
              <a:gd name="connsiteY0" fmla="*/ 0 h 61019"/>
              <a:gd name="connsiteX1" fmla="*/ 337976 w 346947"/>
              <a:gd name="connsiteY1" fmla="*/ 56534 h 61019"/>
              <a:gd name="connsiteX2" fmla="*/ 267449 w 346947"/>
              <a:gd name="connsiteY2" fmla="*/ 36373 h 61019"/>
              <a:gd name="connsiteX3" fmla="*/ 224659 w 346947"/>
              <a:gd name="connsiteY3" fmla="*/ 42844 h 61019"/>
              <a:gd name="connsiteX4" fmla="*/ 203059 w 346947"/>
              <a:gd name="connsiteY4" fmla="*/ 47839 h 61019"/>
              <a:gd name="connsiteX5" fmla="*/ 40703 w 346947"/>
              <a:gd name="connsiteY5" fmla="*/ 45962 h 61019"/>
              <a:gd name="connsiteX6" fmla="*/ 6150 w 346947"/>
              <a:gd name="connsiteY6" fmla="*/ 30947 h 61019"/>
              <a:gd name="connsiteX7" fmla="*/ 0 w 346947"/>
              <a:gd name="connsiteY7" fmla="*/ 30810 h 61019"/>
              <a:gd name="connsiteX0" fmla="*/ 349621 w 349621"/>
              <a:gd name="connsiteY0" fmla="*/ 0 h 61019"/>
              <a:gd name="connsiteX1" fmla="*/ 340650 w 349621"/>
              <a:gd name="connsiteY1" fmla="*/ 56534 h 61019"/>
              <a:gd name="connsiteX2" fmla="*/ 270123 w 349621"/>
              <a:gd name="connsiteY2" fmla="*/ 36373 h 61019"/>
              <a:gd name="connsiteX3" fmla="*/ 227333 w 349621"/>
              <a:gd name="connsiteY3" fmla="*/ 42844 h 61019"/>
              <a:gd name="connsiteX4" fmla="*/ 205733 w 349621"/>
              <a:gd name="connsiteY4" fmla="*/ 47839 h 61019"/>
              <a:gd name="connsiteX5" fmla="*/ 43377 w 349621"/>
              <a:gd name="connsiteY5" fmla="*/ 45962 h 61019"/>
              <a:gd name="connsiteX6" fmla="*/ 8824 w 349621"/>
              <a:gd name="connsiteY6" fmla="*/ 30947 h 61019"/>
              <a:gd name="connsiteX7" fmla="*/ 0 w 349621"/>
              <a:gd name="connsiteY7" fmla="*/ 25347 h 61019"/>
              <a:gd name="connsiteX0" fmla="*/ 349621 w 349621"/>
              <a:gd name="connsiteY0" fmla="*/ 0 h 57514"/>
              <a:gd name="connsiteX1" fmla="*/ 340650 w 349621"/>
              <a:gd name="connsiteY1" fmla="*/ 56534 h 57514"/>
              <a:gd name="connsiteX2" fmla="*/ 270123 w 349621"/>
              <a:gd name="connsiteY2" fmla="*/ 36373 h 57514"/>
              <a:gd name="connsiteX3" fmla="*/ 227333 w 349621"/>
              <a:gd name="connsiteY3" fmla="*/ 42844 h 57514"/>
              <a:gd name="connsiteX4" fmla="*/ 205733 w 349621"/>
              <a:gd name="connsiteY4" fmla="*/ 47839 h 57514"/>
              <a:gd name="connsiteX5" fmla="*/ 35354 w 349621"/>
              <a:gd name="connsiteY5" fmla="*/ 35036 h 57514"/>
              <a:gd name="connsiteX6" fmla="*/ 8824 w 349621"/>
              <a:gd name="connsiteY6" fmla="*/ 30947 h 57514"/>
              <a:gd name="connsiteX7" fmla="*/ 0 w 349621"/>
              <a:gd name="connsiteY7" fmla="*/ 25347 h 5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21" h="57514">
                <a:moveTo>
                  <a:pt x="349621" y="0"/>
                </a:moveTo>
                <a:cubicBezTo>
                  <a:pt x="345003" y="36945"/>
                  <a:pt x="353899" y="50472"/>
                  <a:pt x="340650" y="56534"/>
                </a:cubicBezTo>
                <a:cubicBezTo>
                  <a:pt x="327401" y="62596"/>
                  <a:pt x="289009" y="38655"/>
                  <a:pt x="270123" y="36373"/>
                </a:cubicBezTo>
                <a:cubicBezTo>
                  <a:pt x="251237" y="34091"/>
                  <a:pt x="234053" y="41662"/>
                  <a:pt x="227333" y="42844"/>
                </a:cubicBezTo>
                <a:cubicBezTo>
                  <a:pt x="220613" y="44027"/>
                  <a:pt x="234552" y="47666"/>
                  <a:pt x="205733" y="47839"/>
                </a:cubicBezTo>
                <a:cubicBezTo>
                  <a:pt x="171631" y="59206"/>
                  <a:pt x="69456" y="60613"/>
                  <a:pt x="35354" y="35036"/>
                </a:cubicBezTo>
                <a:cubicBezTo>
                  <a:pt x="2592" y="31157"/>
                  <a:pt x="12354" y="36340"/>
                  <a:pt x="8824" y="30947"/>
                </a:cubicBezTo>
                <a:cubicBezTo>
                  <a:pt x="5294" y="25554"/>
                  <a:pt x="211" y="26803"/>
                  <a:pt x="0" y="2534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24277" y="3819245"/>
            <a:ext cx="35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6694" y="3883006"/>
            <a:ext cx="458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 য-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959517" y="4137547"/>
            <a:ext cx="876940" cy="242249"/>
          </a:xfrm>
          <a:prstGeom prst="rightArrow">
            <a:avLst>
              <a:gd name="adj1" fmla="val 50000"/>
              <a:gd name="adj2" fmla="val 2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59911" y="3819700"/>
            <a:ext cx="138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CFB20-A05B-47C0-9110-4F1EE7050986}"/>
              </a:ext>
            </a:extLst>
          </p:cNvPr>
          <p:cNvSpPr txBox="1"/>
          <p:nvPr/>
        </p:nvSpPr>
        <p:spPr>
          <a:xfrm>
            <a:off x="2093673" y="3787118"/>
            <a:ext cx="1289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AFECB19-8136-4F9A-80D7-86C0D8017AC6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2662 L 6.25E-7 -0.02615 C 0.00039 -0.05138 0.00065 -0.07662 0.00156 -0.10162 C 0.00195 -0.11157 0.00469 -0.11921 0.00833 -0.1243 C 0.00977 -0.12662 0.01159 -0.12685 0.01341 -0.128 C 0.01732 -0.13055 0.02122 -0.13287 0.02513 -0.13564 C 0.04284 -0.14791 0.02825 -0.13935 0.04193 -0.14699 C 0.05833 -0.1655 0.05299 -0.1625 0.08568 -0.15069 C 0.08789 -0.15 0.08906 -0.14305 0.09075 -0.13935 C 0.09115 -0.13564 0.09193 -0.13217 0.09232 -0.128 C 0.09297 -0.12338 0.09323 -0.11782 0.09401 -0.11296 C 0.09479 -0.10902 0.09622 -0.10578 0.0974 -0.10162 C 0.09792 -0.09791 0.09831 -0.09398 0.09909 -0.09027 C 0.1 -0.08634 0.10182 -0.08333 0.10247 -0.07939 C 0.10391 -0.06944 0.10495 -0.05902 0.10573 -0.04884 C 0.10638 -0.04259 0.10625 -0.03611 0.10755 -0.03009 C 0.10898 -0.02314 0.11706 -0.0118 0.1194 -0.0074 C 0.12109 -0.00416 0.12448 0.00394 0.12448 0.0044 L 0.12448 0.00394 " pathEditMode="relative" rAng="0" ptsTypes="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764 L -0.00286 -0.00718 C 0.00157 -0.00787 0.00599 -0.00833 0.01107 -0.0088 C 0.01524 -0.0088 0.02605 -0.00903 0.03138 -0.00903 C 0.04128 -0.00903 0.05144 -0.00903 0.06159 -0.00903 C 0.06576 -0.00903 0.07357 -0.0088 0.07357 -0.00833 C 0.078 -0.00718 0.07175 -0.0088 0.08178 -0.00787 C 0.08373 -0.00764 0.08438 -0.00764 0.08568 -0.00718 C 0.08633 -0.00671 0.08685 -0.00671 0.08777 -0.00648 C 0.08894 -0.00648 0.09076 -0.00602 0.09167 -0.00602 C 0.09284 -0.00556 0.09323 -0.00532 0.09388 -0.00486 C 0.09454 -0.00486 0.09519 -0.0044 0.09584 -0.0044 C 0.09519 -0.00255 0.09388 -0.00093 0.09388 0.00069 C 0.09388 0.00093 0.09415 0.00139 0.09584 0.00139 C 0.09701 0.00185 0.09987 0.00185 0.10183 0.00185 C 0.10521 0.00185 0.11224 0.00185 0.11224 0.00231 L 0.11224 0.00185 " pathEditMode="relative" rAng="0" ptsTypes="AAAAAAAAAAAAA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4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2754 L -0.01367 0.02777 C -0.01081 0.03564 -0.00911 0.04189 -0.00534 0.04768 C -0.00195 0.05301 -0.00039 0.05301 0.00417 0.05578 L 0.00729 0.05787 C 0.01524 0.06296 0.00938 0.05972 0.02539 0.06203 L 0.12669 0.05995 C 0.1306 0.05972 0.13281 0.0581 0.1362 0.05578 L 0.14258 0.04768 C 0.14362 0.04652 0.14453 0.04444 0.1457 0.04375 L 0.14883 0.04166 C 0.15586 0.02176 0.15313 0.03449 0.15313 0.00139 L 0.15313 0.00162 " pathEditMode="relative" rAng="0" ptsTypes="AAAAAAAAAAA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3" grpId="1"/>
      <p:bldP spid="10" grpId="0" animBg="1"/>
      <p:bldP spid="10" grpId="1" animBg="1"/>
      <p:bldP spid="11" grpId="0"/>
      <p:bldP spid="12" grpId="0"/>
      <p:bldP spid="13" grpId="0" animBg="1"/>
      <p:bldP spid="14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1" y="2409370"/>
            <a:ext cx="9905999" cy="417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7D682-565B-46E1-BC23-7A04F8391884}"/>
              </a:ext>
            </a:extLst>
          </p:cNvPr>
          <p:cNvSpPr txBox="1"/>
          <p:nvPr/>
        </p:nvSpPr>
        <p:spPr>
          <a:xfrm>
            <a:off x="4354286" y="870858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7EB8193-9609-4D5F-9048-9E83D942F19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2679671" y="532974"/>
            <a:ext cx="677327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8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8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1151469" y="1980995"/>
            <a:ext cx="9939867" cy="4524315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54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54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54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54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5400" b="1" dirty="0">
                <a:latin typeface="Nirmolu UL"/>
                <a:cs typeface="NikoshBAN" pitchFamily="2" charset="0"/>
              </a:rPr>
              <a:t>E-mail : manju050986@gmail.com</a:t>
            </a:r>
            <a:endParaRPr lang="bn-BD" sz="5400" b="1" dirty="0">
              <a:latin typeface="Nirmolu UL"/>
              <a:cs typeface="NikoshBAN" pitchFamily="2" charset="0"/>
            </a:endParaRPr>
          </a:p>
          <a:p>
            <a:endParaRPr lang="en-US" sz="2000" b="1" dirty="0">
              <a:latin typeface="Nirmolu UL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B739346-D6EC-4A2D-BF6A-E45A3A679433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72" y="1980787"/>
            <a:ext cx="9531926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D5E85-2D1B-47CE-8A30-4A85C369C742}"/>
              </a:ext>
            </a:extLst>
          </p:cNvPr>
          <p:cNvSpPr txBox="1"/>
          <p:nvPr/>
        </p:nvSpPr>
        <p:spPr>
          <a:xfrm>
            <a:off x="1912197" y="766530"/>
            <a:ext cx="881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NZ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06D3204-64B7-4E85-8A3B-BDA5223C33D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0488" y="1686728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2933239" y="531618"/>
            <a:ext cx="551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1B40B71-493B-49A6-BED5-6E0C4C023B0E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7A417-2C44-4240-B0E6-956B6835483B}"/>
              </a:ext>
            </a:extLst>
          </p:cNvPr>
          <p:cNvSpPr txBox="1"/>
          <p:nvPr/>
        </p:nvSpPr>
        <p:spPr>
          <a:xfrm>
            <a:off x="1073280" y="1149829"/>
            <a:ext cx="1030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GB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8A276-DF09-4875-86ED-C16E5B370B40}"/>
              </a:ext>
            </a:extLst>
          </p:cNvPr>
          <p:cNvSpPr txBox="1"/>
          <p:nvPr/>
        </p:nvSpPr>
        <p:spPr>
          <a:xfrm>
            <a:off x="2579544" y="2995236"/>
            <a:ext cx="935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FBFC3-B63D-4AC5-AC3D-3AD32CF0E9EF}"/>
              </a:ext>
            </a:extLst>
          </p:cNvPr>
          <p:cNvSpPr txBox="1"/>
          <p:nvPr/>
        </p:nvSpPr>
        <p:spPr>
          <a:xfrm>
            <a:off x="2630342" y="4038646"/>
            <a:ext cx="1004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 - 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BA8AC37-B28F-48C7-A1BF-2EB4EB7C3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58582"/>
              </p:ext>
            </p:extLst>
          </p:nvPr>
        </p:nvGraphicFramePr>
        <p:xfrm>
          <a:off x="1825225" y="2017805"/>
          <a:ext cx="878538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463">
                  <a:extLst>
                    <a:ext uri="{9D8B030D-6E8A-4147-A177-3AD203B41FA5}">
                      <a16:colId xmlns:a16="http://schemas.microsoft.com/office/drawing/2014/main" val="215920041"/>
                    </a:ext>
                  </a:extLst>
                </a:gridCol>
                <a:gridCol w="2928463">
                  <a:extLst>
                    <a:ext uri="{9D8B030D-6E8A-4147-A177-3AD203B41FA5}">
                      <a16:colId xmlns:a16="http://schemas.microsoft.com/office/drawing/2014/main" val="1190623075"/>
                    </a:ext>
                  </a:extLst>
                </a:gridCol>
                <a:gridCol w="2928463">
                  <a:extLst>
                    <a:ext uri="{9D8B030D-6E8A-4147-A177-3AD203B41FA5}">
                      <a16:colId xmlns:a16="http://schemas.microsoft.com/office/drawing/2014/main" val="4139513563"/>
                    </a:ext>
                  </a:extLst>
                </a:gridCol>
              </a:tblGrid>
              <a:tr h="64929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মকতব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ডাঁশা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ডাঁশা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ছড়া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0899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C36104-88D0-4117-BA97-8CB84FF115B5}"/>
              </a:ext>
            </a:extLst>
          </p:cNvPr>
          <p:cNvSpPr txBox="1"/>
          <p:nvPr/>
        </p:nvSpPr>
        <p:spPr>
          <a:xfrm>
            <a:off x="2630343" y="5066169"/>
            <a:ext cx="8547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 - - -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B0AB9-761C-49E2-84E6-1DD976FB95A1}"/>
              </a:ext>
            </a:extLst>
          </p:cNvPr>
          <p:cNvSpPr txBox="1"/>
          <p:nvPr/>
        </p:nvSpPr>
        <p:spPr>
          <a:xfrm>
            <a:off x="2480722" y="2026686"/>
            <a:ext cx="165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1AD280-8491-4AF3-931B-1C633B7D7C3B}"/>
              </a:ext>
            </a:extLst>
          </p:cNvPr>
          <p:cNvSpPr txBox="1"/>
          <p:nvPr/>
        </p:nvSpPr>
        <p:spPr>
          <a:xfrm>
            <a:off x="5181596" y="2013111"/>
            <a:ext cx="2086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30FB44-D67B-4331-BE68-84388D38EF86}"/>
              </a:ext>
            </a:extLst>
          </p:cNvPr>
          <p:cNvSpPr txBox="1"/>
          <p:nvPr/>
        </p:nvSpPr>
        <p:spPr>
          <a:xfrm>
            <a:off x="8309189" y="2026686"/>
            <a:ext cx="165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DB65C1F-AD50-4A4C-A081-6EF7D291755A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03642-AE50-437B-8902-00C2CBADCEE1}"/>
              </a:ext>
            </a:extLst>
          </p:cNvPr>
          <p:cNvSpPr txBox="1"/>
          <p:nvPr/>
        </p:nvSpPr>
        <p:spPr>
          <a:xfrm>
            <a:off x="4420647" y="325136"/>
            <a:ext cx="4796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2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1018 L 0.1 0.122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3.7037E-7 L 0.41316 0.268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3.7037E-7 L -0.17539 0.41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5" grpId="0"/>
      <p:bldP spid="15" grpId="1"/>
      <p:bldP spid="17" grpId="0"/>
      <p:bldP spid="17" grpId="1"/>
      <p:bldP spid="19" grpId="0"/>
      <p:bldP spid="19" grpId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3CE08D-0547-498D-ABEF-30B17CA69791}"/>
              </a:ext>
            </a:extLst>
          </p:cNvPr>
          <p:cNvSpPr txBox="1"/>
          <p:nvPr/>
        </p:nvSpPr>
        <p:spPr>
          <a:xfrm>
            <a:off x="3126520" y="1224983"/>
            <a:ext cx="689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69C19-36A8-4117-99F1-63AB05DBB5A2}"/>
              </a:ext>
            </a:extLst>
          </p:cNvPr>
          <p:cNvSpPr txBox="1"/>
          <p:nvPr/>
        </p:nvSpPr>
        <p:spPr>
          <a:xfrm>
            <a:off x="1158347" y="2069456"/>
            <a:ext cx="1082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2CFF2-FF8A-4AE1-B8F1-841A4D4832A6}"/>
              </a:ext>
            </a:extLst>
          </p:cNvPr>
          <p:cNvSpPr txBox="1"/>
          <p:nvPr/>
        </p:nvSpPr>
        <p:spPr>
          <a:xfrm>
            <a:off x="1236135" y="3533459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EC3D9-9232-4FF4-9763-DC71DB7FAE50}"/>
              </a:ext>
            </a:extLst>
          </p:cNvPr>
          <p:cNvSpPr txBox="1"/>
          <p:nvPr/>
        </p:nvSpPr>
        <p:spPr>
          <a:xfrm>
            <a:off x="1236135" y="4951958"/>
            <a:ext cx="1117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296E-0ACA-4D61-83F5-E82EB48656BA}"/>
              </a:ext>
            </a:extLst>
          </p:cNvPr>
          <p:cNvSpPr txBox="1"/>
          <p:nvPr/>
        </p:nvSpPr>
        <p:spPr>
          <a:xfrm>
            <a:off x="1286555" y="2797881"/>
            <a:ext cx="9821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75F50-0D9D-439F-B848-E69340CB74D1}"/>
              </a:ext>
            </a:extLst>
          </p:cNvPr>
          <p:cNvSpPr txBox="1"/>
          <p:nvPr/>
        </p:nvSpPr>
        <p:spPr>
          <a:xfrm>
            <a:off x="1236135" y="4186341"/>
            <a:ext cx="114257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8B489C-0FDE-4D82-BDED-6EADF93CD712}"/>
              </a:ext>
            </a:extLst>
          </p:cNvPr>
          <p:cNvSpPr txBox="1"/>
          <p:nvPr/>
        </p:nvSpPr>
        <p:spPr>
          <a:xfrm>
            <a:off x="1286555" y="5657497"/>
            <a:ext cx="101897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0F3734F-38D7-481D-BDF0-78E9DDA7ABD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DD27A-56F5-4DF2-912A-7E729DD2E55A}"/>
              </a:ext>
            </a:extLst>
          </p:cNvPr>
          <p:cNvSpPr txBox="1"/>
          <p:nvPr/>
        </p:nvSpPr>
        <p:spPr>
          <a:xfrm>
            <a:off x="4498783" y="288177"/>
            <a:ext cx="4650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2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941" y="2192905"/>
            <a:ext cx="566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আলোচনা করবো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D13D42-9201-42C3-935A-69A649350C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sita de campo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6" y="203465"/>
            <a:ext cx="5262881" cy="657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0FBF7-B398-483A-9CBC-6AB1D4AEC461}"/>
              </a:ext>
            </a:extLst>
          </p:cNvPr>
          <p:cNvSpPr txBox="1"/>
          <p:nvPr/>
        </p:nvSpPr>
        <p:spPr>
          <a:xfrm>
            <a:off x="6802639" y="1587389"/>
            <a:ext cx="4174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D2035-A767-4097-A32A-7D8BDC4560E5}"/>
              </a:ext>
            </a:extLst>
          </p:cNvPr>
          <p:cNvSpPr txBox="1"/>
          <p:nvPr/>
        </p:nvSpPr>
        <p:spPr>
          <a:xfrm>
            <a:off x="5262881" y="3006233"/>
            <a:ext cx="6799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াঠ্যাংশ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FAEB667-DCEE-4C0C-ADFC-882751E6EFF0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5973" y="263647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67" y="1320800"/>
            <a:ext cx="11650133" cy="526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75CB07D-7757-4C0B-BE3C-5F1CEF0C1AE9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noFill/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21667" y="1217398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222934" y="1217399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608384" y="2596061"/>
            <a:ext cx="10957302" cy="34778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E7F78D1-AB98-4337-A2F3-D64867F1A40F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75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25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75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55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7936"/>
            <a:ext cx="4372710" cy="923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3171" y="1893253"/>
            <a:ext cx="6549548" cy="446276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59107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766237" y="655241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978388"/>
            <a:ext cx="3823662" cy="4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77F5834-FD58-4886-AB23-01B9658D7DDE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30D2E63-A1CF-4ABB-ACB5-E3A39A44E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B7CC53-1BD1-4871-96EB-2A48275FF0B9}"/>
              </a:ext>
            </a:extLst>
          </p:cNvPr>
          <p:cNvSpPr txBox="1"/>
          <p:nvPr/>
        </p:nvSpPr>
        <p:spPr>
          <a:xfrm>
            <a:off x="2995667" y="3009511"/>
            <a:ext cx="710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GB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8AE215B-61CF-4434-96EE-E2DC1D3216B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53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4668C2-CCF3-48FD-A90C-5A785951F9CE}"/>
              </a:ext>
            </a:extLst>
          </p:cNvPr>
          <p:cNvSpPr txBox="1"/>
          <p:nvPr/>
        </p:nvSpPr>
        <p:spPr>
          <a:xfrm>
            <a:off x="1098913" y="693583"/>
            <a:ext cx="1023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GB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3909-8B42-46D4-A9AF-232A55370DDD}"/>
              </a:ext>
            </a:extLst>
          </p:cNvPr>
          <p:cNvSpPr txBox="1"/>
          <p:nvPr/>
        </p:nvSpPr>
        <p:spPr>
          <a:xfrm>
            <a:off x="2818227" y="1529483"/>
            <a:ext cx="544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গ্রামটির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9CED4-FC31-4B66-8C45-002D8CBE5FB0}"/>
              </a:ext>
            </a:extLst>
          </p:cNvPr>
          <p:cNvSpPr txBox="1"/>
          <p:nvPr/>
        </p:nvSpPr>
        <p:spPr>
          <a:xfrm>
            <a:off x="2879186" y="2297395"/>
            <a:ext cx="544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উত্তরঃগ্রামটির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74F4B-F26B-46C9-BA28-A28718435E72}"/>
              </a:ext>
            </a:extLst>
          </p:cNvPr>
          <p:cNvSpPr txBox="1"/>
          <p:nvPr/>
        </p:nvSpPr>
        <p:spPr>
          <a:xfrm>
            <a:off x="2879186" y="3045670"/>
            <a:ext cx="521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B4BF6-C2C9-4B23-9324-C376C8616CEF}"/>
              </a:ext>
            </a:extLst>
          </p:cNvPr>
          <p:cNvSpPr txBox="1"/>
          <p:nvPr/>
        </p:nvSpPr>
        <p:spPr>
          <a:xfrm>
            <a:off x="2879186" y="3682649"/>
            <a:ext cx="584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5761B-9270-470D-9382-96833E56620B}"/>
              </a:ext>
            </a:extLst>
          </p:cNvPr>
          <p:cNvSpPr txBox="1"/>
          <p:nvPr/>
        </p:nvSpPr>
        <p:spPr>
          <a:xfrm>
            <a:off x="2818227" y="4409355"/>
            <a:ext cx="683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A4399-F8A8-4A15-9264-3677756EBBC1}"/>
              </a:ext>
            </a:extLst>
          </p:cNvPr>
          <p:cNvSpPr txBox="1"/>
          <p:nvPr/>
        </p:nvSpPr>
        <p:spPr>
          <a:xfrm>
            <a:off x="2879186" y="5179199"/>
            <a:ext cx="7432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70DAEED-F6E0-4B73-8F12-EA406D7AB72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44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329AAD-2998-44A8-9390-1B6FE4DA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8"/>
          <a:stretch/>
        </p:blipFill>
        <p:spPr>
          <a:xfrm>
            <a:off x="295422" y="998806"/>
            <a:ext cx="11591778" cy="456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79586F-A523-456B-A87B-97723D0B879C}"/>
              </a:ext>
            </a:extLst>
          </p:cNvPr>
          <p:cNvSpPr txBox="1"/>
          <p:nvPr/>
        </p:nvSpPr>
        <p:spPr>
          <a:xfrm>
            <a:off x="1519312" y="5564118"/>
            <a:ext cx="984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DE606-3127-49C2-9198-C410710E0047}"/>
              </a:ext>
            </a:extLst>
          </p:cNvPr>
          <p:cNvSpPr txBox="1"/>
          <p:nvPr/>
        </p:nvSpPr>
        <p:spPr>
          <a:xfrm>
            <a:off x="3577881" y="249694"/>
            <a:ext cx="677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B4B65F6-0550-4C54-9D08-7CCD9E59C187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135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41D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41D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9D0D57-66C1-47E5-AAEB-CBC5257E9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4"/>
          <a:stretch/>
        </p:blipFill>
        <p:spPr>
          <a:xfrm>
            <a:off x="323556" y="299888"/>
            <a:ext cx="11591779" cy="566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0B7A3-3A14-48A9-9569-279AB5E948A4}"/>
              </a:ext>
            </a:extLst>
          </p:cNvPr>
          <p:cNvSpPr txBox="1"/>
          <p:nvPr/>
        </p:nvSpPr>
        <p:spPr>
          <a:xfrm>
            <a:off x="2658793" y="5849091"/>
            <a:ext cx="766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5F36770-861C-4187-9BC2-C7A37ACD3EC5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2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E597FB-8656-4275-A453-841470398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1"/>
          <a:stretch/>
        </p:blipFill>
        <p:spPr>
          <a:xfrm>
            <a:off x="295422" y="267290"/>
            <a:ext cx="11605846" cy="533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783AE-A82E-4FAC-812A-2E1A2E81DDE8}"/>
              </a:ext>
            </a:extLst>
          </p:cNvPr>
          <p:cNvSpPr txBox="1"/>
          <p:nvPr/>
        </p:nvSpPr>
        <p:spPr>
          <a:xfrm>
            <a:off x="731520" y="5598942"/>
            <a:ext cx="1131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A35AF52-37E5-4329-94E5-6B22475B8B28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496</Words>
  <Application>Microsoft Office PowerPoint</Application>
  <PresentationFormat>Widescreen</PresentationFormat>
  <Paragraphs>79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66</cp:revision>
  <dcterms:created xsi:type="dcterms:W3CDTF">2020-07-11T14:06:45Z</dcterms:created>
  <dcterms:modified xsi:type="dcterms:W3CDTF">2020-07-18T20:24:33Z</dcterms:modified>
</cp:coreProperties>
</file>