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62" r:id="rId6"/>
    <p:sldId id="259" r:id="rId7"/>
    <p:sldId id="260" r:id="rId8"/>
    <p:sldId id="261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4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9789-0334-4A68-B57B-C913CE81111D}" type="datetimeFigureOut">
              <a:rPr lang="en-US" smtClean="0"/>
              <a:t>19-Jul-20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0137-5B8C-441C-864D-A7D60B14B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970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9789-0334-4A68-B57B-C913CE81111D}" type="datetimeFigureOut">
              <a:rPr lang="en-US" smtClean="0"/>
              <a:t>19-Jul-20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0137-5B8C-441C-864D-A7D60B14B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32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9789-0334-4A68-B57B-C913CE81111D}" type="datetimeFigureOut">
              <a:rPr lang="en-US" smtClean="0"/>
              <a:t>19-Jul-20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0137-5B8C-441C-864D-A7D60B14B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173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9789-0334-4A68-B57B-C913CE81111D}" type="datetimeFigureOut">
              <a:rPr lang="en-US" smtClean="0"/>
              <a:t>19-Jul-20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0137-5B8C-441C-864D-A7D60B14B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7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9789-0334-4A68-B57B-C913CE81111D}" type="datetimeFigureOut">
              <a:rPr lang="en-US" smtClean="0"/>
              <a:t>19-Jul-20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0137-5B8C-441C-864D-A7D60B14B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62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9789-0334-4A68-B57B-C913CE81111D}" type="datetimeFigureOut">
              <a:rPr lang="en-US" smtClean="0"/>
              <a:t>19-Jul-20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0137-5B8C-441C-864D-A7D60B14B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06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9789-0334-4A68-B57B-C913CE81111D}" type="datetimeFigureOut">
              <a:rPr lang="en-US" smtClean="0"/>
              <a:t>19-Jul-20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0137-5B8C-441C-864D-A7D60B14B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59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9789-0334-4A68-B57B-C913CE81111D}" type="datetimeFigureOut">
              <a:rPr lang="en-US" smtClean="0"/>
              <a:t>19-Jul-20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0137-5B8C-441C-864D-A7D60B14B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88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9789-0334-4A68-B57B-C913CE81111D}" type="datetimeFigureOut">
              <a:rPr lang="en-US" smtClean="0"/>
              <a:t>19-Jul-20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0137-5B8C-441C-864D-A7D60B14B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695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9789-0334-4A68-B57B-C913CE81111D}" type="datetimeFigureOut">
              <a:rPr lang="en-US" smtClean="0"/>
              <a:t>19-Jul-20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0137-5B8C-441C-864D-A7D60B14B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519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9789-0334-4A68-B57B-C913CE81111D}" type="datetimeFigureOut">
              <a:rPr lang="en-US" smtClean="0"/>
              <a:t>19-Jul-20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0137-5B8C-441C-864D-A7D60B14B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50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B9789-0334-4A68-B57B-C913CE81111D}" type="datetimeFigureOut">
              <a:rPr lang="en-US" smtClean="0"/>
              <a:t>19-Jul-20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B0137-5B8C-441C-864D-A7D60B14B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86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326" y="1222550"/>
            <a:ext cx="8720114" cy="304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24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00" y="-191911"/>
            <a:ext cx="10566400" cy="7186706"/>
          </a:xfrm>
        </p:spPr>
      </p:pic>
    </p:spTree>
    <p:extLst>
      <p:ext uri="{BB962C8B-B14F-4D97-AF65-F5344CB8AC3E}">
        <p14:creationId xmlns:p14="http://schemas.microsoft.com/office/powerpoint/2010/main" val="198347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070225" y="5421313"/>
            <a:ext cx="8932863" cy="12731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7200" b="1">
                <a:solidFill>
                  <a:schemeClr val="bg1"/>
                </a:solidFill>
                <a:latin typeface="SutonnyMJ" pitchFamily="2" charset="0"/>
              </a:rPr>
              <a:t>¯^vgxwR gwল্লK</a:t>
            </a:r>
            <a:r>
              <a:rPr lang="en-US" sz="5400" b="1">
                <a:solidFill>
                  <a:schemeClr val="bg1"/>
                </a:solidFill>
                <a:latin typeface="SutonnyMJ" pitchFamily="2" charset="0"/>
              </a:rPr>
              <a:t>, </a:t>
            </a:r>
            <a:r>
              <a:rPr lang="en-US" sz="4400" b="1">
                <a:solidFill>
                  <a:schemeClr val="bg1"/>
                </a:solidFill>
                <a:latin typeface="SutonnyMJ" pitchFamily="2" charset="0"/>
              </a:rPr>
              <a:t>cÖfvlK (wnmveweÁvb)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070225" y="3119438"/>
            <a:ext cx="8940800" cy="2249487"/>
          </a:xfrm>
          <a:prstGeom prst="rect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sz="6000" b="1" dirty="0" err="1">
                <a:solidFill>
                  <a:schemeClr val="bg1"/>
                </a:solidFill>
                <a:latin typeface="SutonnyMJ" pitchFamily="2" charset="0"/>
              </a:rPr>
              <a:t>wnmveweÁvb</a:t>
            </a:r>
            <a:r>
              <a:rPr lang="en-US" sz="6000" b="1" dirty="0">
                <a:solidFill>
                  <a:schemeClr val="bg1"/>
                </a:solidFill>
                <a:latin typeface="SutonnyMJ" pitchFamily="2" charset="0"/>
              </a:rPr>
              <a:t> 1g </a:t>
            </a:r>
            <a:r>
              <a:rPr lang="en-US" sz="6000" b="1" dirty="0" err="1">
                <a:solidFill>
                  <a:schemeClr val="bg1"/>
                </a:solidFill>
                <a:latin typeface="SutonnyMJ" pitchFamily="2" charset="0"/>
              </a:rPr>
              <a:t>cÎ</a:t>
            </a:r>
            <a:r>
              <a:rPr lang="en-US" sz="6000" b="1" dirty="0">
                <a:solidFill>
                  <a:schemeClr val="bg1"/>
                </a:solidFill>
                <a:latin typeface="SutonnyMJ" pitchFamily="2" charset="0"/>
              </a:rPr>
              <a:t> </a:t>
            </a:r>
          </a:p>
          <a:p>
            <a:pPr algn="ctr">
              <a:buNone/>
            </a:pPr>
            <a:r>
              <a:rPr lang="en-US" sz="6600" dirty="0" err="1">
                <a:solidFill>
                  <a:srgbClr val="FFC000"/>
                </a:solidFill>
                <a:latin typeface="SutonnyMJ" pitchFamily="2" charset="0"/>
              </a:rPr>
              <a:t>wnmveweÁv‡bi</a:t>
            </a:r>
            <a:r>
              <a:rPr lang="en-US" sz="6600" dirty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6600" dirty="0" err="1">
                <a:solidFill>
                  <a:srgbClr val="FFC000"/>
                </a:solidFill>
                <a:latin typeface="SutonnyMJ" pitchFamily="2" charset="0"/>
              </a:rPr>
              <a:t>cwiwPwZ</a:t>
            </a:r>
            <a:r>
              <a:rPr lang="en-US" sz="6600" dirty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7200" b="1" dirty="0" smtClean="0">
                <a:solidFill>
                  <a:schemeClr val="bg1"/>
                </a:solidFill>
                <a:latin typeface="SutonnyMJ" pitchFamily="2" charset="0"/>
              </a:rPr>
              <a:t>    </a:t>
            </a:r>
            <a:endParaRPr lang="en-US" sz="7200" b="1" dirty="0">
              <a:solidFill>
                <a:schemeClr val="bg1"/>
              </a:solidFill>
              <a:latin typeface="SutonnyMJ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1273175"/>
            <a:ext cx="2616200" cy="229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3449638"/>
            <a:ext cx="267335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12003088" cy="1325563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6600" b="1" dirty="0" err="1" smtClean="0">
                <a:solidFill>
                  <a:schemeClr val="bg1"/>
                </a:solidFill>
                <a:latin typeface="SutonnyMJ" pitchFamily="2" charset="0"/>
              </a:rPr>
              <a:t>evsjv</a:t>
            </a:r>
            <a:r>
              <a:rPr lang="en-US" sz="6600" b="1" dirty="0" smtClean="0">
                <a:solidFill>
                  <a:schemeClr val="bg1"/>
                </a:solidFill>
                <a:latin typeface="SutonnyMJ" pitchFamily="2" charset="0"/>
              </a:rPr>
              <a:t>‡`k †</a:t>
            </a:r>
            <a:r>
              <a:rPr lang="en-US" sz="6600" b="1" dirty="0" err="1" smtClean="0">
                <a:solidFill>
                  <a:schemeClr val="bg1"/>
                </a:solidFill>
                <a:latin typeface="SutonnyMJ" pitchFamily="2" charset="0"/>
              </a:rPr>
              <a:t>bŠevwnbx</a:t>
            </a:r>
            <a:r>
              <a:rPr lang="en-US" sz="6600" b="1" dirty="0" smtClean="0">
                <a:solidFill>
                  <a:schemeClr val="bg1"/>
                </a:solidFill>
                <a:latin typeface="SutonnyMJ" pitchFamily="2" charset="0"/>
              </a:rPr>
              <a:t> ¯‹</a:t>
            </a:r>
            <a:r>
              <a:rPr lang="en-US" sz="6600" b="1" dirty="0" err="1" smtClean="0">
                <a:solidFill>
                  <a:schemeClr val="bg1"/>
                </a:solidFill>
                <a:latin typeface="SutonnyMJ" pitchFamily="2" charset="0"/>
              </a:rPr>
              <a:t>yj</a:t>
            </a:r>
            <a:r>
              <a:rPr lang="en-US" sz="6600" b="1" dirty="0" smtClean="0">
                <a:solidFill>
                  <a:schemeClr val="bg1"/>
                </a:solidFill>
                <a:latin typeface="SutonnyMJ" pitchFamily="2" charset="0"/>
              </a:rPr>
              <a:t> GÛ </a:t>
            </a:r>
            <a:r>
              <a:rPr lang="en-US" sz="6600" b="1" dirty="0" err="1" smtClean="0">
                <a:solidFill>
                  <a:schemeClr val="bg1"/>
                </a:solidFill>
                <a:latin typeface="SutonnyMJ" pitchFamily="2" charset="0"/>
              </a:rPr>
              <a:t>K‡jR</a:t>
            </a:r>
            <a:r>
              <a:rPr lang="en-US" sz="6600" b="1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SutonnyMJ" pitchFamily="2" charset="0"/>
              </a:rPr>
              <a:t>KvßvB</a:t>
            </a:r>
            <a:r>
              <a:rPr lang="en-US" sz="6600" b="1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endParaRPr lang="en-US" sz="4800" b="1" dirty="0">
              <a:solidFill>
                <a:schemeClr val="bg1"/>
              </a:solidFill>
              <a:latin typeface="SutonnyMJ" pitchFamily="2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070225" y="1338263"/>
            <a:ext cx="8940800" cy="178593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4400" b="1">
              <a:solidFill>
                <a:schemeClr val="bg1"/>
              </a:solidFill>
              <a:latin typeface="SutonnyMJ" pitchFamily="2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4800" b="1">
                <a:solidFill>
                  <a:schemeClr val="bg1"/>
                </a:solidFill>
                <a:latin typeface="SutonnyMJ" pitchFamily="2" charset="0"/>
              </a:rPr>
              <a:t>AbjvBj K¬v‡m mKj‡K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800" b="1">
              <a:solidFill>
                <a:schemeClr val="bg1"/>
              </a:solidFill>
              <a:latin typeface="SutonnyMJ" pitchFamily="2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737475" y="1316038"/>
            <a:ext cx="4149725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3800" b="1">
                <a:solidFill>
                  <a:schemeClr val="bg1"/>
                </a:solidFill>
                <a:latin typeface="SutonnyMJ" pitchFamily="2" charset="0"/>
              </a:rPr>
              <a:t>¯^vMZg </a:t>
            </a:r>
          </a:p>
        </p:txBody>
      </p:sp>
    </p:spTree>
    <p:extLst>
      <p:ext uri="{BB962C8B-B14F-4D97-AF65-F5344CB8AC3E}">
        <p14:creationId xmlns:p14="http://schemas.microsoft.com/office/powerpoint/2010/main" val="2546476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2222"/>
            <a:ext cx="10515600" cy="1916467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</a:rPr>
              <a:t>cÖ_g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</a:rPr>
              <a:t>Aa¨vq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</a:rPr>
              <a:t/>
            </a:r>
            <a:br>
              <a:rPr lang="en-US" dirty="0" smtClean="0">
                <a:solidFill>
                  <a:srgbClr val="FFC000"/>
                </a:solidFill>
                <a:latin typeface="SutonnyMJ" pitchFamily="2" charset="0"/>
              </a:rPr>
            </a:br>
            <a:r>
              <a:rPr lang="en-US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</a:rPr>
              <a:t>wnmveweÁv‡bi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</a:rPr>
              <a:t>cwiwPwZ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br>
              <a:rPr lang="en-US" dirty="0" smtClean="0">
                <a:solidFill>
                  <a:srgbClr val="FFC000"/>
                </a:solidFill>
                <a:latin typeface="SutonnyMJ" pitchFamily="2" charset="0"/>
              </a:rPr>
            </a:br>
            <a:r>
              <a:rPr lang="en-US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ACCOUNTING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844799"/>
            <a:ext cx="10755489" cy="358986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</a:rPr>
              <a:t>G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</a:rPr>
              <a:t>Aa¨vq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</a:rPr>
              <a:t>cvV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</a:rPr>
              <a:t> †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</a:rPr>
              <a:t>k‡l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</a:rPr>
              <a:t>wk</a:t>
            </a:r>
            <a:r>
              <a:rPr lang="as-IN" sz="4000" b="1" dirty="0" smtClean="0">
                <a:solidFill>
                  <a:srgbClr val="002060"/>
                </a:solidFill>
                <a:latin typeface="SutonnyMJ" pitchFamily="2" charset="0"/>
              </a:rPr>
              <a:t>ক্ষ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</a:rPr>
              <a:t>v_x©iv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</a:rPr>
              <a:t>|</a:t>
            </a:r>
            <a:endParaRPr lang="en-US" sz="4000" b="1" dirty="0">
              <a:solidFill>
                <a:srgbClr val="002060"/>
              </a:solidFill>
              <a:latin typeface="SutonnyMJ" pitchFamily="2" charset="0"/>
            </a:endParaRPr>
          </a:p>
          <a:p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</a:rPr>
              <a:t>wnmveweÁv‡bi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</a:rPr>
              <a:t>aviYv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</a:rPr>
              <a:t>eY©bv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</a:rPr>
              <a:t>Ki‡Z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</a:rPr>
              <a:t>cvi‡e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</a:rPr>
              <a:t>|</a:t>
            </a:r>
          </a:p>
          <a:p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</a:rPr>
              <a:t>e¨emv‡qi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</a:rPr>
              <a:t>fvlv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</a:rPr>
              <a:t>wn‡m‡e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</a:rPr>
              <a:t>wnmveweÁv‡bi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</a:rPr>
              <a:t> ¸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</a:rPr>
              <a:t>iæZ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</a:rPr>
              <a:t>¡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</a:rPr>
              <a:t>e¨vL¨v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</a:rPr>
              <a:t>Ki‡Z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</a:rPr>
              <a:t>cvi‡e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</a:rPr>
              <a:t>| </a:t>
            </a:r>
          </a:p>
          <a:p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</a:rPr>
              <a:t>wnmveweÁv‡bi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</a:rPr>
              <a:t>D‡Ïk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</a:rPr>
              <a:t>¨ I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</a:rPr>
              <a:t>cÖ‡qvRbxqZv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</a:rPr>
              <a:t>e¨vL¨v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</a:rPr>
              <a:t>Ki‡Z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</a:rPr>
              <a:t>cvi‡e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</a:rPr>
              <a:t>|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</a:rPr>
              <a:t>wnmveweÁvb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</a:rPr>
              <a:t> Z‡_¨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</a:rPr>
              <a:t>i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</a:rPr>
              <a:t>e¨envi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</a:rPr>
              <a:t> I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</a:rPr>
              <a:t>e¨enviKvwi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</a:rPr>
              <a:t>‡`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</a:rPr>
              <a:t>i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</a:rPr>
              <a:t>m¤ú‡K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</a:rPr>
              <a:t>©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</a:rPr>
              <a:t>eY©bv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</a:rPr>
              <a:t>Ki‡Z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</a:rPr>
              <a:t>cvi‡e</a:t>
            </a:r>
            <a:r>
              <a:rPr lang="en-US" sz="3600" dirty="0" smtClean="0">
                <a:latin typeface="SutonnyMJ" pitchFamily="2" charset="0"/>
              </a:rPr>
              <a:t>|</a:t>
            </a:r>
            <a:endParaRPr lang="en-US" sz="36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56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088" y="184504"/>
            <a:ext cx="11582401" cy="786342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ctr"/>
            <a:r>
              <a:rPr lang="en-US" sz="5400" dirty="0" err="1" smtClean="0">
                <a:solidFill>
                  <a:srgbClr val="FFC000"/>
                </a:solidFill>
                <a:latin typeface="SutonnyMJ" pitchFamily="2" charset="0"/>
              </a:rPr>
              <a:t>wnmveweÁvb</a:t>
            </a:r>
            <a:endParaRPr lang="en-US" sz="54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089" y="970846"/>
            <a:ext cx="11582400" cy="5791198"/>
          </a:xfrm>
          <a:solidFill>
            <a:srgbClr val="002060"/>
          </a:solidFill>
        </p:spPr>
        <p:txBody>
          <a:bodyPr>
            <a:noAutofit/>
          </a:bodyPr>
          <a:lstStyle/>
          <a:p>
            <a:pPr algn="just"/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wnmveweÁvb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GKwU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 Z_¨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c×wZ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|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e¨emvq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cÖwZôv‡bi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Avw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_©K †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jb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‡`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bmg~n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wjwce×KiY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,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cÖwµqvKiY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 I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we‡køl‡Yi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gva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¨‡g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e¨emvq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cÖwZôvb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m¤ú‡K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© Z_¨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cÖ`vb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Kiv‡K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wnmveweÁvb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e‡j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| †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jb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‡`b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wjwce×KiY‡K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</a:rPr>
              <a:t>wnmvei</a:t>
            </a:r>
            <a:r>
              <a:rPr lang="as-IN" sz="3600" dirty="0" smtClean="0">
                <a:solidFill>
                  <a:schemeClr val="bg1"/>
                </a:solidFill>
                <a:latin typeface="SutonnyMJ" pitchFamily="2" charset="0"/>
              </a:rPr>
              <a:t>ক্ষ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</a:rPr>
              <a:t>Y 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I †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jb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‡`‡bi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cÖwµqvKiY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,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we‡kølY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Ges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 Z_¨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mieivn‡K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wnmveweÁvb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e‡j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| †KD †KD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g‡b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K‡ib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,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wnmveweÁv‡bi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cÖv_wgK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KvR‡K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</a:rPr>
              <a:t>wnmvei</a:t>
            </a:r>
            <a:r>
              <a:rPr lang="as-IN" sz="3600" dirty="0" smtClean="0">
                <a:solidFill>
                  <a:schemeClr val="bg1"/>
                </a:solidFill>
                <a:latin typeface="SutonnyMJ" pitchFamily="2" charset="0"/>
              </a:rPr>
              <a:t>ক্ষ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</a:rPr>
              <a:t>Y 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I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P~ovšÍ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KvR‡K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wnmveweÁvb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e‡j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| A_©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vr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 †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jb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‡`b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wjwce×KiY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 †_‡K LwZqvbfz³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K‡i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 D³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LwZqv‡bi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 †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Ri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wbY©q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ch©šÍ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n‡jv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</a:rPr>
              <a:t>wnmvei</a:t>
            </a:r>
            <a:r>
              <a:rPr lang="as-IN" sz="3600" dirty="0" smtClean="0">
                <a:solidFill>
                  <a:schemeClr val="bg1"/>
                </a:solidFill>
                <a:latin typeface="SutonnyMJ" pitchFamily="2" charset="0"/>
              </a:rPr>
              <a:t>ক্ষ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</a:rPr>
              <a:t>Y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|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Aewkó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KvR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wnmveweÁv‡bi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 AvIZvfy³| †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hfv‡eB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e¨vL¨v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 †`qv †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nvK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bv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 †Kb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wnmveweÁv‡bi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KvRwU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g~jZ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wZwbwU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fv‡M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 wef³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Kiv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hvq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|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</a:rPr>
              <a:t>h_v</a:t>
            </a:r>
            <a:endParaRPr lang="en-US" sz="3600" dirty="0">
              <a:solidFill>
                <a:schemeClr val="bg1"/>
              </a:solidFill>
              <a:latin typeface="SutonnyMJ" pitchFamily="2" charset="0"/>
            </a:endParaRPr>
          </a:p>
          <a:p>
            <a:pPr algn="just"/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</a:rPr>
              <a:t>†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j‡b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‡`b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</a:rPr>
              <a:t>wjwce×KiY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	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</a:rPr>
              <a:t>	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</a:rPr>
              <a:t>cÖwµqvKiY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</a:rPr>
              <a:t> 		Z</a:t>
            </a:r>
            <a:r>
              <a:rPr lang="en-US" sz="3600" dirty="0">
                <a:solidFill>
                  <a:schemeClr val="bg1"/>
                </a:solidFill>
                <a:latin typeface="SutonnyMJ" pitchFamily="2" charset="0"/>
              </a:rPr>
              <a:t>_¨ </a:t>
            </a:r>
            <a:r>
              <a:rPr lang="en-US" sz="3600" dirty="0" err="1">
                <a:solidFill>
                  <a:schemeClr val="bg1"/>
                </a:solidFill>
                <a:latin typeface="SutonnyMJ" pitchFamily="2" charset="0"/>
              </a:rPr>
              <a:t>mieivn</a:t>
            </a:r>
            <a:endParaRPr lang="en-US" sz="3600" dirty="0">
              <a:solidFill>
                <a:schemeClr val="bg1"/>
              </a:solidFill>
              <a:latin typeface="SutonnyMJ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052712" y="5655733"/>
            <a:ext cx="711200" cy="327378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6699956" y="5655733"/>
            <a:ext cx="711200" cy="327378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23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775" y="116771"/>
            <a:ext cx="11232445" cy="944386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as-IN" b="1" dirty="0">
                <a:solidFill>
                  <a:schemeClr val="accent4"/>
                </a:solidFill>
              </a:rPr>
              <a:t>হিসাববিজ্ঞানের</a:t>
            </a:r>
            <a:r>
              <a:rPr lang="en-US" b="1" dirty="0">
                <a:solidFill>
                  <a:schemeClr val="accent4"/>
                </a:solidFill>
              </a:rPr>
              <a:t> </a:t>
            </a:r>
            <a:r>
              <a:rPr lang="as-IN" b="1" dirty="0" smtClean="0">
                <a:solidFill>
                  <a:schemeClr val="accent4"/>
                </a:solidFill>
              </a:rPr>
              <a:t>সংজ্ঞা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776" y="1061157"/>
            <a:ext cx="11232445" cy="5004153"/>
          </a:xfrm>
          <a:solidFill>
            <a:srgbClr val="00206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/>
            <a:r>
              <a:rPr lang="as-IN" sz="3200" dirty="0">
                <a:solidFill>
                  <a:schemeClr val="bg1"/>
                </a:solidFill>
              </a:rPr>
              <a:t>হিসাবশাস্ত্রবিদ </a:t>
            </a:r>
            <a:r>
              <a:rPr lang="as-IN" sz="3200" b="1" dirty="0">
                <a:solidFill>
                  <a:schemeClr val="bg1"/>
                </a:solidFill>
              </a:rPr>
              <a:t>ডব্লিউ জনসন</a:t>
            </a:r>
            <a:r>
              <a:rPr lang="as-IN" sz="3200" dirty="0">
                <a:solidFill>
                  <a:schemeClr val="bg1"/>
                </a:solidFill>
              </a:rPr>
              <a:t> </a:t>
            </a:r>
            <a:r>
              <a:rPr lang="as-IN" sz="3200" dirty="0" smtClean="0">
                <a:solidFill>
                  <a:schemeClr val="bg1"/>
                </a:solidFill>
              </a:rPr>
              <a:t>হিসাববিজ্ঞানের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as-IN" sz="3200" dirty="0" smtClean="0">
                <a:solidFill>
                  <a:schemeClr val="bg1"/>
                </a:solidFill>
              </a:rPr>
              <a:t>সংজ্ঞায় </a:t>
            </a:r>
            <a:r>
              <a:rPr lang="as-IN" sz="3200" dirty="0">
                <a:solidFill>
                  <a:schemeClr val="bg1"/>
                </a:solidFill>
              </a:rPr>
              <a:t>বলেছেন-</a:t>
            </a:r>
            <a:br>
              <a:rPr lang="as-IN" sz="3200" dirty="0">
                <a:solidFill>
                  <a:schemeClr val="bg1"/>
                </a:solidFill>
              </a:rPr>
            </a:br>
            <a:r>
              <a:rPr lang="as-IN" sz="3200" dirty="0">
                <a:solidFill>
                  <a:schemeClr val="bg1"/>
                </a:solidFill>
              </a:rPr>
              <a:t>‘অর্থের অংকে ব্যবসায়ের বিভিন্ন </a:t>
            </a:r>
            <a:r>
              <a:rPr lang="as-IN" sz="3200" dirty="0" smtClean="0">
                <a:solidFill>
                  <a:schemeClr val="bg1"/>
                </a:solidFill>
              </a:rPr>
              <a:t>লেনদেনসমূহ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as-IN" sz="3200" dirty="0" smtClean="0">
                <a:solidFill>
                  <a:schemeClr val="bg1"/>
                </a:solidFill>
              </a:rPr>
              <a:t>সংগ্রহকরণ,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as-IN" sz="3200" dirty="0" smtClean="0">
                <a:solidFill>
                  <a:schemeClr val="bg1"/>
                </a:solidFill>
              </a:rPr>
              <a:t>সংবদ্ধকরণ,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as-IN" sz="3200" dirty="0" smtClean="0">
                <a:solidFill>
                  <a:schemeClr val="bg1"/>
                </a:solidFill>
              </a:rPr>
              <a:t>লিপিবদ্ধকরণ,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as-IN" sz="3200" dirty="0" smtClean="0">
                <a:solidFill>
                  <a:schemeClr val="bg1"/>
                </a:solidFill>
              </a:rPr>
              <a:t>আর্থিক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as-IN" sz="3200" dirty="0" smtClean="0">
                <a:solidFill>
                  <a:schemeClr val="bg1"/>
                </a:solidFill>
              </a:rPr>
              <a:t>প্রতিবেদন </a:t>
            </a:r>
            <a:r>
              <a:rPr lang="as-IN" sz="3200" dirty="0">
                <a:solidFill>
                  <a:schemeClr val="bg1"/>
                </a:solidFill>
              </a:rPr>
              <a:t>তৈরিকরণ এবং ব্যবস্থাপনা কর্তৃপক্ষকে এই সব প্রতিবেদন বিশ্লেষণ ও </a:t>
            </a:r>
            <a:r>
              <a:rPr lang="as-IN" sz="3200" dirty="0" smtClean="0">
                <a:solidFill>
                  <a:schemeClr val="bg1"/>
                </a:solidFill>
              </a:rPr>
              <a:t>বিশদ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as-IN" sz="3200" dirty="0" smtClean="0">
                <a:solidFill>
                  <a:schemeClr val="bg1"/>
                </a:solidFill>
              </a:rPr>
              <a:t>ব্যাখ্যা </a:t>
            </a:r>
            <a:r>
              <a:rPr lang="as-IN" sz="3200" dirty="0">
                <a:solidFill>
                  <a:schemeClr val="bg1"/>
                </a:solidFill>
              </a:rPr>
              <a:t>করে যথাযথ তথ্য যোগানক </a:t>
            </a:r>
            <a:r>
              <a:rPr lang="as-IN" sz="3200" dirty="0" smtClean="0">
                <a:solidFill>
                  <a:schemeClr val="bg1"/>
                </a:solidFill>
              </a:rPr>
              <a:t>হিসাববিজ্ঞান </a:t>
            </a:r>
            <a:r>
              <a:rPr lang="as-IN" sz="3200" dirty="0">
                <a:solidFill>
                  <a:schemeClr val="bg1"/>
                </a:solidFill>
              </a:rPr>
              <a:t>বলে</a:t>
            </a:r>
            <a:r>
              <a:rPr lang="as-IN" sz="3200" dirty="0" smtClean="0">
                <a:solidFill>
                  <a:schemeClr val="bg1"/>
                </a:solidFill>
              </a:rPr>
              <a:t>।’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en-US" sz="800" dirty="0" smtClean="0">
              <a:solidFill>
                <a:schemeClr val="bg1"/>
              </a:solidFill>
            </a:endParaRPr>
          </a:p>
          <a:p>
            <a:pPr algn="just"/>
            <a:r>
              <a:rPr lang="as-IN" sz="3200" dirty="0">
                <a:solidFill>
                  <a:schemeClr val="bg1"/>
                </a:solidFill>
              </a:rPr>
              <a:t>কারবারের মালিক, ব্যবস্থাপক ও কারবারের </a:t>
            </a:r>
            <a:r>
              <a:rPr lang="as-IN" sz="3200" dirty="0" smtClean="0">
                <a:solidFill>
                  <a:schemeClr val="bg1"/>
                </a:solidFill>
              </a:rPr>
              <a:t>সাথে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as-IN" sz="3200" dirty="0" smtClean="0">
                <a:solidFill>
                  <a:schemeClr val="bg1"/>
                </a:solidFill>
              </a:rPr>
              <a:t>সংশ্লিষ্ট </a:t>
            </a:r>
            <a:r>
              <a:rPr lang="as-IN" sz="3200" dirty="0">
                <a:solidFill>
                  <a:schemeClr val="bg1"/>
                </a:solidFill>
              </a:rPr>
              <a:t>অন্য পক্ষসমূহের কারবার সম্পর্কে </a:t>
            </a:r>
            <a:r>
              <a:rPr lang="as-IN" sz="3200" dirty="0" smtClean="0">
                <a:solidFill>
                  <a:schemeClr val="bg1"/>
                </a:solidFill>
              </a:rPr>
              <a:t>সঠিক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as-IN" sz="3200" dirty="0" smtClean="0">
                <a:solidFill>
                  <a:schemeClr val="bg1"/>
                </a:solidFill>
              </a:rPr>
              <a:t>সিদ্ধান্ত </a:t>
            </a:r>
            <a:r>
              <a:rPr lang="as-IN" sz="3200" dirty="0">
                <a:solidFill>
                  <a:schemeClr val="bg1"/>
                </a:solidFill>
              </a:rPr>
              <a:t>গ্রহণের সুবিধার্থে কারবারের লেনদেনসমূহকে বিজ্ঞানসম্মত উপায়ে লিপিবদ্ধকরণ, </a:t>
            </a:r>
            <a:r>
              <a:rPr lang="as-IN" sz="3200" dirty="0" smtClean="0">
                <a:solidFill>
                  <a:schemeClr val="bg1"/>
                </a:solidFill>
              </a:rPr>
              <a:t>শ্রেণীবদ্ধকরণ,সংক্ষিপ্তকরণ,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as-IN" sz="3200" dirty="0" smtClean="0">
                <a:solidFill>
                  <a:schemeClr val="bg1"/>
                </a:solidFill>
              </a:rPr>
              <a:t>আর্থিক </a:t>
            </a:r>
            <a:r>
              <a:rPr lang="as-IN" sz="3200" dirty="0">
                <a:solidFill>
                  <a:schemeClr val="bg1"/>
                </a:solidFill>
              </a:rPr>
              <a:t>প্রতিবেদন প্রস্তুতকরণ ও ব্যাখ্যা বিশ্লেষণের কার্যক্রমকে হিসাববিজ্ঞান বলে।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54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16088" y="184504"/>
            <a:ext cx="11582401" cy="786342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 err="1">
                <a:solidFill>
                  <a:schemeClr val="accent4"/>
                </a:solidFill>
                <a:latin typeface="SutonnyMJ" pitchFamily="2" charset="0"/>
              </a:rPr>
              <a:t>wnmveweÁv‡bi</a:t>
            </a:r>
            <a:r>
              <a:rPr lang="en-US" sz="5400" dirty="0">
                <a:solidFill>
                  <a:schemeClr val="accent4"/>
                </a:solidFill>
                <a:latin typeface="SutonnyMJ" pitchFamily="2" charset="0"/>
              </a:rPr>
              <a:t> </a:t>
            </a:r>
            <a:r>
              <a:rPr lang="en-US" sz="5400" dirty="0" err="1">
                <a:solidFill>
                  <a:schemeClr val="accent4"/>
                </a:solidFill>
                <a:latin typeface="SutonnyMJ" pitchFamily="2" charset="0"/>
              </a:rPr>
              <a:t>D‡Ïk</a:t>
            </a:r>
            <a:r>
              <a:rPr lang="en-US" sz="5400" dirty="0" smtClean="0">
                <a:solidFill>
                  <a:schemeClr val="accent4"/>
                </a:solidFill>
                <a:latin typeface="SutonnyMJ" pitchFamily="2" charset="0"/>
              </a:rPr>
              <a:t>¨</a:t>
            </a:r>
            <a:endParaRPr lang="en-US" sz="5400" dirty="0">
              <a:solidFill>
                <a:schemeClr val="accent4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16089" y="970846"/>
            <a:ext cx="11582400" cy="5791198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4400" dirty="0" err="1" smtClean="0">
                <a:solidFill>
                  <a:schemeClr val="bg1"/>
                </a:solidFill>
                <a:latin typeface="SutonnyMJ" pitchFamily="2" charset="0"/>
              </a:rPr>
              <a:t>wnmveweÁvb</a:t>
            </a:r>
            <a:r>
              <a:rPr lang="en-US" sz="44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SutonnyMJ" pitchFamily="2" charset="0"/>
              </a:rPr>
              <a:t>g~jZ</a:t>
            </a:r>
            <a:r>
              <a:rPr lang="en-US" sz="44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SutonnyMJ" pitchFamily="2" charset="0"/>
              </a:rPr>
              <a:t>GKwU</a:t>
            </a:r>
            <a:r>
              <a:rPr lang="en-US" sz="4400" dirty="0">
                <a:solidFill>
                  <a:schemeClr val="bg1"/>
                </a:solidFill>
                <a:latin typeface="SutonnyMJ" pitchFamily="2" charset="0"/>
              </a:rPr>
              <a:t> †</a:t>
            </a:r>
            <a:r>
              <a:rPr lang="en-US" sz="4400" dirty="0" err="1">
                <a:solidFill>
                  <a:schemeClr val="bg1"/>
                </a:solidFill>
                <a:latin typeface="SutonnyMJ" pitchFamily="2" charset="0"/>
              </a:rPr>
              <a:t>mevag©x</a:t>
            </a:r>
            <a:r>
              <a:rPr lang="en-US" sz="44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SutonnyMJ" pitchFamily="2" charset="0"/>
              </a:rPr>
              <a:t>Kg©Kvণ্ড</a:t>
            </a:r>
            <a:r>
              <a:rPr lang="en-US" sz="4400" dirty="0" smtClean="0">
                <a:solidFill>
                  <a:schemeClr val="bg1"/>
                </a:solidFill>
                <a:latin typeface="SutonnyMJ" pitchFamily="2" charset="0"/>
              </a:rPr>
              <a:t>| </a:t>
            </a:r>
            <a:r>
              <a:rPr lang="en-US" sz="4400" dirty="0" err="1">
                <a:solidFill>
                  <a:schemeClr val="bg1"/>
                </a:solidFill>
                <a:latin typeface="SutonnyMJ" pitchFamily="2" charset="0"/>
              </a:rPr>
              <a:t>Gi</a:t>
            </a:r>
            <a:r>
              <a:rPr lang="en-US" sz="44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SutonnyMJ" pitchFamily="2" charset="0"/>
              </a:rPr>
              <a:t>KvR</a:t>
            </a:r>
            <a:r>
              <a:rPr lang="en-US" sz="44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SutonnyMJ" pitchFamily="2" charset="0"/>
              </a:rPr>
              <a:t>n‡”Q</a:t>
            </a:r>
            <a:r>
              <a:rPr lang="en-US" sz="4400" dirty="0">
                <a:solidFill>
                  <a:schemeClr val="bg1"/>
                </a:solidFill>
                <a:latin typeface="SutonnyMJ" pitchFamily="2" charset="0"/>
              </a:rPr>
              <a:t> A_©‣</a:t>
            </a:r>
            <a:r>
              <a:rPr lang="en-US" sz="4400" dirty="0" err="1">
                <a:solidFill>
                  <a:schemeClr val="bg1"/>
                </a:solidFill>
                <a:latin typeface="SutonnyMJ" pitchFamily="2" charset="0"/>
              </a:rPr>
              <a:t>bwZK</a:t>
            </a:r>
            <a:r>
              <a:rPr lang="en-US" sz="44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SutonnyMJ" pitchFamily="2" charset="0"/>
              </a:rPr>
              <a:t>Kvh©vewj</a:t>
            </a:r>
            <a:r>
              <a:rPr lang="en-US" sz="4400" dirty="0">
                <a:solidFill>
                  <a:schemeClr val="bg1"/>
                </a:solidFill>
                <a:latin typeface="SutonnyMJ" pitchFamily="2" charset="0"/>
              </a:rPr>
              <a:t> m¤^‡Ü </a:t>
            </a:r>
            <a:r>
              <a:rPr lang="en-US" sz="4400" dirty="0" err="1">
                <a:solidFill>
                  <a:schemeClr val="bg1"/>
                </a:solidFill>
                <a:latin typeface="SutonnyMJ" pitchFamily="2" charset="0"/>
              </a:rPr>
              <a:t>Avw</a:t>
            </a:r>
            <a:r>
              <a:rPr lang="en-US" sz="4400" dirty="0">
                <a:solidFill>
                  <a:schemeClr val="bg1"/>
                </a:solidFill>
                <a:latin typeface="SutonnyMJ" pitchFamily="2" charset="0"/>
              </a:rPr>
              <a:t>_©K </a:t>
            </a:r>
            <a:r>
              <a:rPr lang="en-US" sz="4400" dirty="0" err="1">
                <a:solidFill>
                  <a:schemeClr val="bg1"/>
                </a:solidFill>
                <a:latin typeface="SutonnyMJ" pitchFamily="2" charset="0"/>
              </a:rPr>
              <a:t>cÖK</a:t>
            </a:r>
            <a:r>
              <a:rPr lang="en-US" sz="4400" dirty="0">
                <a:solidFill>
                  <a:schemeClr val="bg1"/>
                </a:solidFill>
                <a:latin typeface="SutonnyMJ" pitchFamily="2" charset="0"/>
              </a:rPr>
              <a:t>…</a:t>
            </a:r>
            <a:r>
              <a:rPr lang="en-US" sz="4400" dirty="0" err="1">
                <a:solidFill>
                  <a:schemeClr val="bg1"/>
                </a:solidFill>
                <a:latin typeface="SutonnyMJ" pitchFamily="2" charset="0"/>
              </a:rPr>
              <a:t>wZi</a:t>
            </a:r>
            <a:r>
              <a:rPr lang="en-US" sz="44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SutonnyMJ" pitchFamily="2" charset="0"/>
              </a:rPr>
              <a:t>msL¨vZ¥K</a:t>
            </a:r>
            <a:r>
              <a:rPr lang="en-US" sz="4400" dirty="0">
                <a:solidFill>
                  <a:schemeClr val="bg1"/>
                </a:solidFill>
                <a:latin typeface="SutonnyMJ" pitchFamily="2" charset="0"/>
              </a:rPr>
              <a:t> Z_¨ </a:t>
            </a:r>
            <a:r>
              <a:rPr lang="en-US" sz="4400" dirty="0" err="1">
                <a:solidFill>
                  <a:schemeClr val="bg1"/>
                </a:solidFill>
                <a:latin typeface="SutonnyMJ" pitchFamily="2" charset="0"/>
              </a:rPr>
              <a:t>cÖ`vb</a:t>
            </a:r>
            <a:r>
              <a:rPr lang="en-US" sz="44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SutonnyMJ" pitchFamily="2" charset="0"/>
              </a:rPr>
              <a:t>Kiv</a:t>
            </a:r>
            <a:r>
              <a:rPr lang="en-US" sz="4400" dirty="0">
                <a:solidFill>
                  <a:schemeClr val="bg1"/>
                </a:solidFill>
                <a:latin typeface="SutonnyMJ" pitchFamily="2" charset="0"/>
              </a:rPr>
              <a:t>, </a:t>
            </a:r>
            <a:r>
              <a:rPr lang="en-US" sz="4400" dirty="0" err="1">
                <a:solidFill>
                  <a:schemeClr val="bg1"/>
                </a:solidFill>
                <a:latin typeface="SutonnyMJ" pitchFamily="2" charset="0"/>
              </a:rPr>
              <a:t>hv</a:t>
            </a:r>
            <a:r>
              <a:rPr lang="en-US" sz="44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SutonnyMJ" pitchFamily="2" charset="0"/>
              </a:rPr>
              <a:t>wewfbœ</a:t>
            </a:r>
            <a:r>
              <a:rPr lang="en-US" sz="44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SutonnyMJ" pitchFamily="2" charset="0"/>
              </a:rPr>
              <a:t>weKí</a:t>
            </a:r>
            <a:r>
              <a:rPr lang="en-US" sz="44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SutonnyMJ" pitchFamily="2" charset="0"/>
              </a:rPr>
              <a:t>Kvh©cš’v</a:t>
            </a:r>
            <a:r>
              <a:rPr lang="en-US" sz="44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SutonnyMJ" pitchFamily="2" charset="0"/>
              </a:rPr>
              <a:t>n‡Z</a:t>
            </a:r>
            <a:r>
              <a:rPr lang="en-US" sz="4400" dirty="0">
                <a:solidFill>
                  <a:schemeClr val="bg1"/>
                </a:solidFill>
                <a:latin typeface="SutonnyMJ" pitchFamily="2" charset="0"/>
              </a:rPr>
              <a:t> hyw³m½Z </a:t>
            </a:r>
            <a:r>
              <a:rPr lang="en-US" sz="4400" dirty="0" err="1">
                <a:solidFill>
                  <a:schemeClr val="bg1"/>
                </a:solidFill>
                <a:latin typeface="SutonnyMJ" pitchFamily="2" charset="0"/>
              </a:rPr>
              <a:t>cQ</a:t>
            </a:r>
            <a:r>
              <a:rPr lang="en-US" sz="4400" dirty="0">
                <a:solidFill>
                  <a:schemeClr val="bg1"/>
                </a:solidFill>
                <a:latin typeface="SutonnyMJ" pitchFamily="2" charset="0"/>
              </a:rPr>
              <a:t>‡›`</a:t>
            </a:r>
            <a:r>
              <a:rPr lang="en-US" sz="4400" dirty="0" err="1">
                <a:solidFill>
                  <a:schemeClr val="bg1"/>
                </a:solidFill>
                <a:latin typeface="SutonnyMJ" pitchFamily="2" charset="0"/>
              </a:rPr>
              <a:t>i</a:t>
            </a:r>
            <a:r>
              <a:rPr lang="en-US" sz="44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SutonnyMJ" pitchFamily="2" charset="0"/>
              </a:rPr>
              <a:t>wfwË‡Z</a:t>
            </a:r>
            <a:r>
              <a:rPr lang="en-US" sz="44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SutonnyMJ" pitchFamily="2" charset="0"/>
              </a:rPr>
              <a:t>Avw</a:t>
            </a:r>
            <a:r>
              <a:rPr lang="en-US" sz="4400" dirty="0">
                <a:solidFill>
                  <a:schemeClr val="bg1"/>
                </a:solidFill>
                <a:latin typeface="SutonnyMJ" pitchFamily="2" charset="0"/>
              </a:rPr>
              <a:t>_©K </a:t>
            </a:r>
            <a:r>
              <a:rPr lang="en-US" sz="4400" dirty="0" err="1" smtClean="0">
                <a:solidFill>
                  <a:schemeClr val="bg1"/>
                </a:solidFill>
                <a:latin typeface="SutonnyMJ" pitchFamily="2" charset="0"/>
              </a:rPr>
              <a:t>wm×vন্ত</a:t>
            </a:r>
            <a:r>
              <a:rPr lang="en-US" sz="44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SutonnyMJ" pitchFamily="2" charset="0"/>
              </a:rPr>
              <a:t>MÖn‡Y</a:t>
            </a:r>
            <a:r>
              <a:rPr lang="en-US" sz="44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SutonnyMJ" pitchFamily="2" charset="0"/>
              </a:rPr>
              <a:t>mnvqK</a:t>
            </a:r>
            <a:r>
              <a:rPr lang="en-US" sz="4400" dirty="0">
                <a:solidFill>
                  <a:schemeClr val="bg1"/>
                </a:solidFill>
                <a:latin typeface="SutonnyMJ" pitchFamily="2" charset="0"/>
              </a:rPr>
              <a:t>| </a:t>
            </a:r>
            <a:r>
              <a:rPr lang="en-US" sz="4400" dirty="0" err="1">
                <a:solidFill>
                  <a:schemeClr val="bg1"/>
                </a:solidFill>
                <a:latin typeface="SutonnyMJ" pitchFamily="2" charset="0"/>
              </a:rPr>
              <a:t>AvaywbK</a:t>
            </a:r>
            <a:r>
              <a:rPr lang="en-US" sz="44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SutonnyMJ" pitchFamily="2" charset="0"/>
              </a:rPr>
              <a:t>wnmveweÁv‡bi</a:t>
            </a:r>
            <a:r>
              <a:rPr lang="en-US" sz="44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SutonnyMJ" pitchFamily="2" charset="0"/>
              </a:rPr>
              <a:t>g~j</a:t>
            </a:r>
            <a:r>
              <a:rPr lang="en-US" sz="44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SutonnyMJ" pitchFamily="2" charset="0"/>
              </a:rPr>
              <a:t>D‡Ïk</a:t>
            </a:r>
            <a:r>
              <a:rPr lang="en-US" sz="4400" dirty="0">
                <a:solidFill>
                  <a:schemeClr val="bg1"/>
                </a:solidFill>
                <a:latin typeface="SutonnyMJ" pitchFamily="2" charset="0"/>
              </a:rPr>
              <a:t>¨ </a:t>
            </a:r>
            <a:r>
              <a:rPr lang="en-US" sz="4400" dirty="0" err="1">
                <a:solidFill>
                  <a:schemeClr val="bg1"/>
                </a:solidFill>
                <a:latin typeface="SutonnyMJ" pitchFamily="2" charset="0"/>
              </a:rPr>
              <a:t>n‡jv</a:t>
            </a:r>
            <a:r>
              <a:rPr lang="en-US" sz="44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SutonnyMJ" pitchFamily="2" charset="0"/>
              </a:rPr>
              <a:t>mwVK</a:t>
            </a:r>
            <a:r>
              <a:rPr lang="en-US" sz="4400" dirty="0">
                <a:solidFill>
                  <a:schemeClr val="bg1"/>
                </a:solidFill>
                <a:latin typeface="SutonnyMJ" pitchFamily="2" charset="0"/>
              </a:rPr>
              <a:t> I </a:t>
            </a:r>
            <a:r>
              <a:rPr lang="en-US" sz="4400" dirty="0" err="1">
                <a:solidFill>
                  <a:schemeClr val="bg1"/>
                </a:solidFill>
                <a:latin typeface="SutonnyMJ" pitchFamily="2" charset="0"/>
              </a:rPr>
              <a:t>h_v</a:t>
            </a:r>
            <a:r>
              <a:rPr lang="en-US" sz="4400" dirty="0">
                <a:solidFill>
                  <a:schemeClr val="bg1"/>
                </a:solidFill>
                <a:latin typeface="SutonnyMJ" pitchFamily="2" charset="0"/>
              </a:rPr>
              <a:t>_© </a:t>
            </a:r>
            <a:r>
              <a:rPr lang="en-US" sz="4400" dirty="0" err="1">
                <a:solidFill>
                  <a:schemeClr val="bg1"/>
                </a:solidFill>
                <a:latin typeface="SutonnyMJ" pitchFamily="2" charset="0"/>
              </a:rPr>
              <a:t>wnmve</a:t>
            </a:r>
            <a:r>
              <a:rPr lang="en-US" sz="4400" dirty="0">
                <a:solidFill>
                  <a:schemeClr val="bg1"/>
                </a:solidFill>
                <a:latin typeface="SutonnyMJ" pitchFamily="2" charset="0"/>
              </a:rPr>
              <a:t> Z_¨ </a:t>
            </a:r>
            <a:r>
              <a:rPr lang="en-US" sz="4400" dirty="0" err="1">
                <a:solidFill>
                  <a:schemeClr val="bg1"/>
                </a:solidFill>
                <a:latin typeface="SutonnyMJ" pitchFamily="2" charset="0"/>
              </a:rPr>
              <a:t>AvMÖnx</a:t>
            </a:r>
            <a:r>
              <a:rPr lang="en-US" sz="44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SutonnyMJ" pitchFamily="2" charset="0"/>
              </a:rPr>
              <a:t>cক্ষmg~n‡K</a:t>
            </a:r>
            <a:r>
              <a:rPr lang="en-US" sz="44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SutonnyMJ" pitchFamily="2" charset="0"/>
              </a:rPr>
              <a:t>cÖ`vb</a:t>
            </a:r>
            <a:r>
              <a:rPr lang="en-US" sz="44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SutonnyMJ" pitchFamily="2" charset="0"/>
              </a:rPr>
              <a:t>Kiv</a:t>
            </a:r>
            <a:r>
              <a:rPr lang="en-US" sz="4400" dirty="0">
                <a:solidFill>
                  <a:schemeClr val="bg1"/>
                </a:solidFill>
                <a:latin typeface="SutonnyMJ" pitchFamily="2" charset="0"/>
              </a:rPr>
              <a:t>| </a:t>
            </a:r>
            <a:r>
              <a:rPr lang="en-US" sz="4400" dirty="0" err="1">
                <a:solidFill>
                  <a:schemeClr val="bg1"/>
                </a:solidFill>
                <a:latin typeface="SutonnyMJ" pitchFamily="2" charset="0"/>
              </a:rPr>
              <a:t>wb‡gœ</a:t>
            </a:r>
            <a:r>
              <a:rPr lang="en-US" sz="44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SutonnyMJ" pitchFamily="2" charset="0"/>
              </a:rPr>
              <a:t>wnmveweÁv‡bi</a:t>
            </a:r>
            <a:r>
              <a:rPr lang="en-US" sz="44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SutonnyMJ" pitchFamily="2" charset="0"/>
              </a:rPr>
              <a:t>D‡Ïk</a:t>
            </a:r>
            <a:r>
              <a:rPr lang="en-US" sz="4400" dirty="0">
                <a:solidFill>
                  <a:schemeClr val="bg1"/>
                </a:solidFill>
                <a:latin typeface="SutonnyMJ" pitchFamily="2" charset="0"/>
              </a:rPr>
              <a:t>¨ </a:t>
            </a:r>
            <a:r>
              <a:rPr lang="en-US" sz="4400" dirty="0" err="1">
                <a:solidFill>
                  <a:schemeClr val="bg1"/>
                </a:solidFill>
                <a:latin typeface="SutonnyMJ" pitchFamily="2" charset="0"/>
              </a:rPr>
              <a:t>eY©bv</a:t>
            </a:r>
            <a:r>
              <a:rPr lang="en-US" sz="44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SutonnyMJ" pitchFamily="2" charset="0"/>
              </a:rPr>
              <a:t>Kiv</a:t>
            </a:r>
            <a:r>
              <a:rPr lang="en-US" sz="44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SutonnyMJ" pitchFamily="2" charset="0"/>
              </a:rPr>
              <a:t>n‡jv</a:t>
            </a:r>
            <a:endParaRPr lang="en-US" sz="4400" dirty="0" smtClean="0">
              <a:solidFill>
                <a:schemeClr val="bg1"/>
              </a:solidFill>
              <a:latin typeface="SutonnyMJ" pitchFamily="2" charset="0"/>
            </a:endParaRPr>
          </a:p>
          <a:p>
            <a:pPr algn="just"/>
            <a:r>
              <a:rPr lang="en-US" sz="44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SutonnyMJ" pitchFamily="2" charset="0"/>
              </a:rPr>
              <a:t>1. </a:t>
            </a:r>
            <a:r>
              <a:rPr lang="en-US" sz="4400" dirty="0" err="1" smtClean="0">
                <a:solidFill>
                  <a:schemeClr val="bg1"/>
                </a:solidFill>
                <a:latin typeface="SutonnyMJ" pitchFamily="2" charset="0"/>
              </a:rPr>
              <a:t>মৌwjK</a:t>
            </a:r>
            <a:r>
              <a:rPr lang="en-US" sz="44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SutonnyMJ" pitchFamily="2" charset="0"/>
              </a:rPr>
              <a:t>D‡Ïk¨mg~n</a:t>
            </a:r>
            <a:r>
              <a:rPr lang="en-US" sz="4400" dirty="0">
                <a:solidFill>
                  <a:schemeClr val="bg1"/>
                </a:solidFill>
                <a:latin typeface="SutonnyMJ" pitchFamily="2" charset="0"/>
              </a:rPr>
              <a:t> </a:t>
            </a:r>
            <a:endParaRPr lang="en-US" sz="4400" dirty="0" smtClean="0">
              <a:solidFill>
                <a:schemeClr val="bg1"/>
              </a:solidFill>
              <a:latin typeface="SutonnyMJ" pitchFamily="2" charset="0"/>
            </a:endParaRPr>
          </a:p>
          <a:p>
            <a:pPr algn="just"/>
            <a:r>
              <a:rPr lang="en-US" sz="4400" dirty="0" smtClean="0">
                <a:solidFill>
                  <a:schemeClr val="bg1"/>
                </a:solidFill>
                <a:latin typeface="SutonnyMJ" pitchFamily="2" charset="0"/>
              </a:rPr>
              <a:t>2</a:t>
            </a:r>
            <a:r>
              <a:rPr lang="en-US" sz="4400" dirty="0">
                <a:solidFill>
                  <a:schemeClr val="bg1"/>
                </a:solidFill>
                <a:latin typeface="SutonnyMJ" pitchFamily="2" charset="0"/>
              </a:rPr>
              <a:t>. </a:t>
            </a:r>
            <a:r>
              <a:rPr lang="en-US" sz="4400" dirty="0" err="1">
                <a:solidFill>
                  <a:schemeClr val="bg1"/>
                </a:solidFill>
                <a:latin typeface="SutonnyMJ" pitchFamily="2" charset="0"/>
              </a:rPr>
              <a:t>mnvqK</a:t>
            </a:r>
            <a:r>
              <a:rPr lang="en-US" sz="44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SutonnyMJ" pitchFamily="2" charset="0"/>
              </a:rPr>
              <a:t>D‡Ïk¨mg~n</a:t>
            </a:r>
            <a:r>
              <a:rPr lang="en-US" sz="4400" dirty="0">
                <a:solidFill>
                  <a:schemeClr val="bg1"/>
                </a:solidFill>
                <a:latin typeface="SutonnyMJ" pitchFamily="2" charset="0"/>
              </a:rPr>
              <a:t>| </a:t>
            </a:r>
          </a:p>
        </p:txBody>
      </p:sp>
    </p:spTree>
    <p:extLst>
      <p:ext uri="{BB962C8B-B14F-4D97-AF65-F5344CB8AC3E}">
        <p14:creationId xmlns:p14="http://schemas.microsoft.com/office/powerpoint/2010/main" val="138112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16088" y="-124178"/>
            <a:ext cx="11582401" cy="960087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SutonnyMJ" pitchFamily="2" charset="0"/>
              </a:rPr>
              <a:t>মৌwjK</a:t>
            </a:r>
            <a:r>
              <a:rPr lang="en-US" sz="54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SutonnyMJ" pitchFamily="2" charset="0"/>
              </a:rPr>
              <a:t>D‡Ïk¨mg~n</a:t>
            </a:r>
            <a:r>
              <a:rPr lang="en-US" sz="5400" dirty="0">
                <a:solidFill>
                  <a:schemeClr val="bg1"/>
                </a:solidFill>
                <a:latin typeface="SutonnyMJ" pitchFamily="2" charset="0"/>
              </a:rPr>
              <a:t> </a:t>
            </a:r>
            <a:endParaRPr lang="en-US" sz="5400" dirty="0">
              <a:solidFill>
                <a:schemeClr val="accent4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16089" y="835909"/>
            <a:ext cx="11582400" cy="6062132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</a:rPr>
              <a:t>wnmveweÁv‡bi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me©cÖ_g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D‡Ïk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¨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n‡jv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Avw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_©K †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jb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‡`b¸‡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jv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avivevwnK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I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myôyfv‡e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wnmv‡ei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eB‡Z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wjwce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×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Kiv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|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wnmveweÁvb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†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jb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‡`b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msNwUZ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nIqvi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mv‡_ mv‡_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cÖv_wgK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ch©v‡q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Rv‡e`v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Ges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¯’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vqxfv‡e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LwZqv‡b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</a:rPr>
              <a:t>msi</a:t>
            </a:r>
            <a:r>
              <a:rPr lang="as-IN" sz="3200" dirty="0" smtClean="0">
                <a:solidFill>
                  <a:schemeClr val="bg1"/>
                </a:solidFill>
                <a:latin typeface="SutonnyMJ" pitchFamily="2" charset="0"/>
              </a:rPr>
              <a:t>ক্ষ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</a:rPr>
              <a:t>Y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K‡i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|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cÖ‡Z¨K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e¨w³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ev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cÖwZôvbB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†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Kv‡bv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wbw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`©ó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mgqv‡šÍ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Zvi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Avw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_©K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Kvh©vewji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djvdj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Rvb‡Z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AvMÖnx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|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wnmveweÁvb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</a:rPr>
              <a:t>G‡</a:t>
            </a:r>
            <a:r>
              <a:rPr lang="as-IN" sz="3200" dirty="0" smtClean="0">
                <a:solidFill>
                  <a:schemeClr val="bg1"/>
                </a:solidFill>
                <a:latin typeface="SutonnyMJ" pitchFamily="2" charset="0"/>
              </a:rPr>
              <a:t>ক্ষ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</a:rPr>
              <a:t>‡Î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Kvh©Kwi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f~wgKv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cvjb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K‡i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|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wbw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`©ó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mgqv‡šÍ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†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gvU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jvf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ev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†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gvU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as-IN" sz="3200" dirty="0" smtClean="0">
                <a:solidFill>
                  <a:schemeClr val="bg1"/>
                </a:solidFill>
                <a:latin typeface="SutonnyMJ" pitchFamily="2" charset="0"/>
              </a:rPr>
              <a:t>ক্ষ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</a:rPr>
              <a:t>wZ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wbU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jvf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ev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wbU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as-IN" sz="3200" dirty="0" smtClean="0">
                <a:solidFill>
                  <a:schemeClr val="bg1"/>
                </a:solidFill>
                <a:latin typeface="SutonnyMJ" pitchFamily="2" charset="0"/>
              </a:rPr>
              <a:t>ক্ষ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</a:rPr>
              <a:t>wZ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Ges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Kviev‡ii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†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gvU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m¤úwË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I `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vq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Avq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weeiYx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I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Avw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_©K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Ae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¯’vi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weeiYxi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gva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¨‡g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Rvbv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hvq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|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Agybvdv‡fvMx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cÖwZôv‡bi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Avq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I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Avq-e¨q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weeiYxi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gva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¨‡g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Rvbv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hvq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|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GKwU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wbw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`©ó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mg‡q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cÖwZôv‡bi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†`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bv-cvIbv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m¤ú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` I `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vq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Z_v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mvgwMÖK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Avw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_©K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Ae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¯’v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wbiƒcY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Kiv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wnmveweÁv‡bi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cÖavb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utonnyMJ" pitchFamily="2" charset="0"/>
              </a:rPr>
              <a:t>D‡Ïk</a:t>
            </a:r>
            <a:r>
              <a:rPr lang="en-US" sz="3200" dirty="0">
                <a:solidFill>
                  <a:schemeClr val="bg1"/>
                </a:solidFill>
                <a:latin typeface="SutonnyMJ" pitchFamily="2" charset="0"/>
              </a:rPr>
              <a:t>¨| </a:t>
            </a:r>
            <a:r>
              <a:rPr lang="en-US" sz="4000" b="1" dirty="0" err="1">
                <a:solidFill>
                  <a:schemeClr val="accent4"/>
                </a:solidFill>
                <a:latin typeface="SutonnyMJ" pitchFamily="2" charset="0"/>
              </a:rPr>
              <a:t>wbw</a:t>
            </a:r>
            <a:r>
              <a:rPr lang="en-US" sz="4000" b="1" dirty="0">
                <a:solidFill>
                  <a:schemeClr val="accent4"/>
                </a:solidFill>
                <a:latin typeface="SutonnyMJ" pitchFamily="2" charset="0"/>
              </a:rPr>
              <a:t>`©ó </a:t>
            </a:r>
            <a:r>
              <a:rPr lang="en-US" sz="4000" b="1" dirty="0" err="1">
                <a:solidFill>
                  <a:schemeClr val="accent4"/>
                </a:solidFill>
                <a:latin typeface="SutonnyMJ" pitchFamily="2" charset="0"/>
              </a:rPr>
              <a:t>mg‡qi</a:t>
            </a:r>
            <a:r>
              <a:rPr lang="en-US" sz="4000" b="1" dirty="0">
                <a:solidFill>
                  <a:schemeClr val="accent4"/>
                </a:solidFill>
                <a:latin typeface="SutonnyMJ" pitchFamily="2" charset="0"/>
              </a:rPr>
              <a:t> †kl </a:t>
            </a:r>
            <a:r>
              <a:rPr lang="en-US" sz="4000" b="1" dirty="0" err="1">
                <a:solidFill>
                  <a:schemeClr val="accent4"/>
                </a:solidFill>
                <a:latin typeface="SutonnyMJ" pitchFamily="2" charset="0"/>
              </a:rPr>
              <a:t>Zvwi‡L</a:t>
            </a:r>
            <a:r>
              <a:rPr lang="en-US" sz="4000" b="1" dirty="0">
                <a:solidFill>
                  <a:schemeClr val="accent4"/>
                </a:solidFill>
                <a:latin typeface="SutonnyMJ" pitchFamily="2" charset="0"/>
              </a:rPr>
              <a:t> </a:t>
            </a:r>
            <a:r>
              <a:rPr lang="en-US" sz="4000" b="1" dirty="0" err="1">
                <a:solidFill>
                  <a:schemeClr val="accent4"/>
                </a:solidFill>
                <a:latin typeface="SutonnyMJ" pitchFamily="2" charset="0"/>
              </a:rPr>
              <a:t>Avw</a:t>
            </a:r>
            <a:r>
              <a:rPr lang="en-US" sz="4000" b="1" dirty="0">
                <a:solidFill>
                  <a:schemeClr val="accent4"/>
                </a:solidFill>
                <a:latin typeface="SutonnyMJ" pitchFamily="2" charset="0"/>
              </a:rPr>
              <a:t>_©K </a:t>
            </a:r>
            <a:r>
              <a:rPr lang="en-US" sz="4000" b="1" dirty="0" err="1">
                <a:solidFill>
                  <a:schemeClr val="accent4"/>
                </a:solidFill>
                <a:latin typeface="SutonnyMJ" pitchFamily="2" charset="0"/>
              </a:rPr>
              <a:t>Ae</a:t>
            </a:r>
            <a:r>
              <a:rPr lang="en-US" sz="4000" b="1" dirty="0">
                <a:solidFill>
                  <a:schemeClr val="accent4"/>
                </a:solidFill>
                <a:latin typeface="SutonnyMJ" pitchFamily="2" charset="0"/>
              </a:rPr>
              <a:t>¯’vi </a:t>
            </a:r>
            <a:r>
              <a:rPr lang="en-US" sz="4000" b="1" dirty="0" err="1">
                <a:solidFill>
                  <a:schemeClr val="accent4"/>
                </a:solidFill>
                <a:latin typeface="SutonnyMJ" pitchFamily="2" charset="0"/>
              </a:rPr>
              <a:t>weeiYx</a:t>
            </a:r>
            <a:r>
              <a:rPr lang="en-US" sz="4000" b="1" dirty="0">
                <a:solidFill>
                  <a:schemeClr val="accent4"/>
                </a:solidFill>
                <a:latin typeface="SutonnyMJ" pitchFamily="2" charset="0"/>
              </a:rPr>
              <a:t> </a:t>
            </a:r>
            <a:r>
              <a:rPr lang="en-US" sz="4000" b="1" dirty="0" err="1">
                <a:solidFill>
                  <a:schemeClr val="accent4"/>
                </a:solidFill>
                <a:latin typeface="SutonnyMJ" pitchFamily="2" charset="0"/>
              </a:rPr>
              <a:t>cÖ</a:t>
            </a:r>
            <a:r>
              <a:rPr lang="en-US" sz="4000" b="1" dirty="0">
                <a:solidFill>
                  <a:schemeClr val="accent4"/>
                </a:solidFill>
                <a:latin typeface="SutonnyMJ" pitchFamily="2" charset="0"/>
              </a:rPr>
              <a:t>¯‘Z </a:t>
            </a:r>
            <a:r>
              <a:rPr lang="en-US" sz="4000" b="1" dirty="0" err="1">
                <a:solidFill>
                  <a:schemeClr val="accent4"/>
                </a:solidFill>
                <a:latin typeface="SutonnyMJ" pitchFamily="2" charset="0"/>
              </a:rPr>
              <a:t>K‡i</a:t>
            </a:r>
            <a:r>
              <a:rPr lang="en-US" sz="4000" b="1" dirty="0">
                <a:solidFill>
                  <a:schemeClr val="accent4"/>
                </a:solidFill>
                <a:latin typeface="SutonnyMJ" pitchFamily="2" charset="0"/>
              </a:rPr>
              <a:t> </a:t>
            </a:r>
            <a:r>
              <a:rPr lang="en-US" sz="4000" b="1" dirty="0" err="1">
                <a:solidFill>
                  <a:schemeClr val="accent4"/>
                </a:solidFill>
                <a:latin typeface="SutonnyMJ" pitchFamily="2" charset="0"/>
              </a:rPr>
              <a:t>cÖwZôv‡bi</a:t>
            </a:r>
            <a:r>
              <a:rPr lang="en-US" sz="4000" b="1" dirty="0">
                <a:solidFill>
                  <a:schemeClr val="accent4"/>
                </a:solidFill>
                <a:latin typeface="SutonnyMJ" pitchFamily="2" charset="0"/>
              </a:rPr>
              <a:t> </a:t>
            </a:r>
            <a:r>
              <a:rPr lang="en-US" sz="4000" b="1" dirty="0" err="1">
                <a:solidFill>
                  <a:schemeClr val="accent4"/>
                </a:solidFill>
                <a:latin typeface="SutonnyMJ" pitchFamily="2" charset="0"/>
              </a:rPr>
              <a:t>Avw</a:t>
            </a:r>
            <a:r>
              <a:rPr lang="en-US" sz="4000" b="1" dirty="0">
                <a:solidFill>
                  <a:schemeClr val="accent4"/>
                </a:solidFill>
                <a:latin typeface="SutonnyMJ" pitchFamily="2" charset="0"/>
              </a:rPr>
              <a:t>_©K </a:t>
            </a:r>
            <a:r>
              <a:rPr lang="en-US" sz="4000" b="1" dirty="0" err="1">
                <a:solidFill>
                  <a:schemeClr val="accent4"/>
                </a:solidFill>
                <a:latin typeface="SutonnyMJ" pitchFamily="2" charset="0"/>
              </a:rPr>
              <a:t>Ae</a:t>
            </a:r>
            <a:r>
              <a:rPr lang="en-US" sz="4000" b="1" dirty="0">
                <a:solidFill>
                  <a:schemeClr val="accent4"/>
                </a:solidFill>
                <a:latin typeface="SutonnyMJ" pitchFamily="2" charset="0"/>
              </a:rPr>
              <a:t>¯’v </a:t>
            </a:r>
            <a:r>
              <a:rPr lang="en-US" sz="4000" b="1" dirty="0" err="1">
                <a:solidFill>
                  <a:schemeClr val="accent4"/>
                </a:solidFill>
                <a:latin typeface="SutonnyMJ" pitchFamily="2" charset="0"/>
              </a:rPr>
              <a:t>Rvbv</a:t>
            </a:r>
            <a:r>
              <a:rPr lang="en-US" sz="4000" b="1" dirty="0">
                <a:solidFill>
                  <a:schemeClr val="accent4"/>
                </a:solidFill>
                <a:latin typeface="SutonnyMJ" pitchFamily="2" charset="0"/>
              </a:rPr>
              <a:t> </a:t>
            </a:r>
            <a:r>
              <a:rPr lang="en-US" sz="4000" b="1" dirty="0" err="1">
                <a:solidFill>
                  <a:schemeClr val="accent4"/>
                </a:solidFill>
                <a:latin typeface="SutonnyMJ" pitchFamily="2" charset="0"/>
              </a:rPr>
              <a:t>hvq</a:t>
            </a:r>
            <a:r>
              <a:rPr lang="en-US" sz="4000" b="1" dirty="0" smtClean="0">
                <a:solidFill>
                  <a:schemeClr val="accent4"/>
                </a:solidFill>
                <a:latin typeface="SutonnyMJ" pitchFamily="2" charset="0"/>
              </a:rPr>
              <a:t>| </a:t>
            </a:r>
            <a:r>
              <a:rPr lang="en-US" sz="4000" b="1" dirty="0" err="1">
                <a:solidFill>
                  <a:schemeClr val="accent4"/>
                </a:solidFill>
                <a:latin typeface="SutonnyMJ" pitchFamily="2" charset="0"/>
              </a:rPr>
              <a:t>hv</a:t>
            </a:r>
            <a:r>
              <a:rPr lang="en-US" sz="4000" b="1" dirty="0">
                <a:solidFill>
                  <a:schemeClr val="accent4"/>
                </a:solidFill>
                <a:latin typeface="SutonnyMJ" pitchFamily="2" charset="0"/>
              </a:rPr>
              <a:t> </a:t>
            </a:r>
            <a:r>
              <a:rPr lang="en-US" sz="4000" b="1" dirty="0" err="1">
                <a:solidFill>
                  <a:schemeClr val="accent4"/>
                </a:solidFill>
                <a:latin typeface="SutonnyMJ" pitchFamily="2" charset="0"/>
              </a:rPr>
              <a:t>Zv</a:t>
            </a:r>
            <a:r>
              <a:rPr lang="en-US" sz="4000" b="1" dirty="0">
                <a:solidFill>
                  <a:schemeClr val="accent4"/>
                </a:solidFill>
                <a:latin typeface="SutonnyMJ" pitchFamily="2" charset="0"/>
              </a:rPr>
              <a:t>‡`</a:t>
            </a:r>
            <a:r>
              <a:rPr lang="en-US" sz="4000" b="1" dirty="0" err="1">
                <a:solidFill>
                  <a:schemeClr val="accent4"/>
                </a:solidFill>
                <a:latin typeface="SutonnyMJ" pitchFamily="2" charset="0"/>
              </a:rPr>
              <a:t>i‡K</a:t>
            </a:r>
            <a:r>
              <a:rPr lang="en-US" sz="4000" b="1" dirty="0">
                <a:solidFill>
                  <a:schemeClr val="accent4"/>
                </a:solidFill>
                <a:latin typeface="SutonnyMJ" pitchFamily="2" charset="0"/>
              </a:rPr>
              <a:t> </a:t>
            </a:r>
            <a:r>
              <a:rPr lang="en-US" sz="4000" b="1" dirty="0" err="1">
                <a:solidFill>
                  <a:schemeClr val="accent4"/>
                </a:solidFill>
                <a:latin typeface="SutonnyMJ" pitchFamily="2" charset="0"/>
              </a:rPr>
              <a:t>fwel¨r</a:t>
            </a:r>
            <a:r>
              <a:rPr lang="en-US" sz="4000" b="1" dirty="0">
                <a:solidFill>
                  <a:schemeClr val="accent4"/>
                </a:solidFill>
                <a:latin typeface="SutonnyMJ" pitchFamily="2" charset="0"/>
              </a:rPr>
              <a:t> </a:t>
            </a:r>
            <a:r>
              <a:rPr lang="en-US" sz="4000" b="1" dirty="0" err="1">
                <a:solidFill>
                  <a:schemeClr val="accent4"/>
                </a:solidFill>
                <a:latin typeface="SutonnyMJ" pitchFamily="2" charset="0"/>
              </a:rPr>
              <a:t>cwiKíbv</a:t>
            </a:r>
            <a:r>
              <a:rPr lang="en-US" sz="4000" b="1" dirty="0">
                <a:solidFill>
                  <a:schemeClr val="accent4"/>
                </a:solidFill>
                <a:latin typeface="SutonnyMJ" pitchFamily="2" charset="0"/>
              </a:rPr>
              <a:t> </a:t>
            </a:r>
            <a:r>
              <a:rPr lang="en-US" sz="4000" b="1" dirty="0" err="1">
                <a:solidFill>
                  <a:schemeClr val="accent4"/>
                </a:solidFill>
                <a:latin typeface="SutonnyMJ" pitchFamily="2" charset="0"/>
              </a:rPr>
              <a:t>cÖYqb</a:t>
            </a:r>
            <a:r>
              <a:rPr lang="en-US" sz="4000" b="1" dirty="0">
                <a:solidFill>
                  <a:schemeClr val="accent4"/>
                </a:solidFill>
                <a:latin typeface="SutonnyMJ" pitchFamily="2" charset="0"/>
              </a:rPr>
              <a:t>, </a:t>
            </a:r>
            <a:r>
              <a:rPr lang="en-US" sz="4000" b="1" dirty="0" err="1">
                <a:solidFill>
                  <a:schemeClr val="accent4"/>
                </a:solidFill>
                <a:latin typeface="SutonnyMJ" pitchFamily="2" charset="0"/>
              </a:rPr>
              <a:t>djvdj</a:t>
            </a:r>
            <a:r>
              <a:rPr lang="en-US" sz="4000" b="1" dirty="0">
                <a:solidFill>
                  <a:schemeClr val="accent4"/>
                </a:solidFill>
                <a:latin typeface="SutonnyMJ" pitchFamily="2" charset="0"/>
              </a:rPr>
              <a:t> </a:t>
            </a:r>
            <a:r>
              <a:rPr lang="en-US" sz="4000" b="1" dirty="0" err="1">
                <a:solidFill>
                  <a:schemeClr val="accent4"/>
                </a:solidFill>
                <a:latin typeface="SutonnyMJ" pitchFamily="2" charset="0"/>
              </a:rPr>
              <a:t>g~j¨vqb</a:t>
            </a:r>
            <a:r>
              <a:rPr lang="en-US" sz="4000" b="1" dirty="0">
                <a:solidFill>
                  <a:schemeClr val="accent4"/>
                </a:solidFill>
                <a:latin typeface="SutonnyMJ" pitchFamily="2" charset="0"/>
              </a:rPr>
              <a:t> I </a:t>
            </a:r>
            <a:r>
              <a:rPr lang="en-US" sz="4000" b="1" dirty="0" err="1">
                <a:solidFill>
                  <a:schemeClr val="accent4"/>
                </a:solidFill>
                <a:latin typeface="SutonnyMJ" pitchFamily="2" charset="0"/>
              </a:rPr>
              <a:t>Ab¨vb</a:t>
            </a:r>
            <a:r>
              <a:rPr lang="en-US" sz="4000" b="1" dirty="0">
                <a:solidFill>
                  <a:schemeClr val="accent4"/>
                </a:solidFill>
                <a:latin typeface="SutonnyMJ" pitchFamily="2" charset="0"/>
              </a:rPr>
              <a:t>¨ </a:t>
            </a:r>
            <a:r>
              <a:rPr lang="en-US" sz="4000" b="1" dirty="0" err="1">
                <a:solidFill>
                  <a:schemeClr val="accent4"/>
                </a:solidFill>
                <a:latin typeface="SutonnyMJ" pitchFamily="2" charset="0"/>
              </a:rPr>
              <a:t>Avw</a:t>
            </a:r>
            <a:r>
              <a:rPr lang="en-US" sz="4000" b="1" dirty="0">
                <a:solidFill>
                  <a:schemeClr val="accent4"/>
                </a:solidFill>
                <a:latin typeface="SutonnyMJ" pitchFamily="2" charset="0"/>
              </a:rPr>
              <a:t>_©K </a:t>
            </a:r>
            <a:r>
              <a:rPr lang="en-US" sz="4000" b="1" dirty="0" err="1">
                <a:solidFill>
                  <a:schemeClr val="accent4"/>
                </a:solidFill>
                <a:latin typeface="SutonnyMJ" pitchFamily="2" charset="0"/>
              </a:rPr>
              <a:t>wm×všÍ</a:t>
            </a:r>
            <a:r>
              <a:rPr lang="en-US" sz="4000" b="1" dirty="0">
                <a:solidFill>
                  <a:schemeClr val="accent4"/>
                </a:solidFill>
                <a:latin typeface="SutonnyMJ" pitchFamily="2" charset="0"/>
              </a:rPr>
              <a:t> </a:t>
            </a:r>
            <a:r>
              <a:rPr lang="en-US" sz="4000" b="1" dirty="0" err="1">
                <a:solidFill>
                  <a:schemeClr val="accent4"/>
                </a:solidFill>
                <a:latin typeface="SutonnyMJ" pitchFamily="2" charset="0"/>
              </a:rPr>
              <a:t>MÖn‡Y</a:t>
            </a:r>
            <a:r>
              <a:rPr lang="en-US" sz="4000" b="1" dirty="0">
                <a:solidFill>
                  <a:schemeClr val="accent4"/>
                </a:solidFill>
                <a:latin typeface="SutonnyMJ" pitchFamily="2" charset="0"/>
              </a:rPr>
              <a:t> </a:t>
            </a:r>
            <a:r>
              <a:rPr lang="en-US" sz="4000" b="1" dirty="0" err="1">
                <a:solidFill>
                  <a:schemeClr val="accent4"/>
                </a:solidFill>
                <a:latin typeface="SutonnyMJ" pitchFamily="2" charset="0"/>
              </a:rPr>
              <a:t>mnvqZv</a:t>
            </a:r>
            <a:r>
              <a:rPr lang="en-US" sz="4000" b="1" dirty="0">
                <a:solidFill>
                  <a:schemeClr val="accent4"/>
                </a:solidFill>
                <a:latin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4"/>
                </a:solidFill>
                <a:latin typeface="SutonnyMJ" pitchFamily="2" charset="0"/>
              </a:rPr>
              <a:t>K‡i</a:t>
            </a:r>
            <a:r>
              <a:rPr lang="en-US" sz="4000" b="1" dirty="0">
                <a:solidFill>
                  <a:schemeClr val="accent4"/>
                </a:solidFill>
                <a:latin typeface="SutonnyMJ" pitchFamily="2" charset="0"/>
              </a:rPr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360306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16088" y="-124178"/>
            <a:ext cx="11582401" cy="960087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SutonnyMJ" pitchFamily="2" charset="0"/>
              </a:rPr>
              <a:t>mnvqK</a:t>
            </a:r>
            <a:r>
              <a:rPr lang="en-US" sz="5400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SutonnyMJ" pitchFamily="2" charset="0"/>
              </a:rPr>
              <a:t>D‡Ïk¨mg~n</a:t>
            </a:r>
            <a:r>
              <a:rPr lang="en-US" sz="5400" dirty="0">
                <a:solidFill>
                  <a:schemeClr val="bg1"/>
                </a:solidFill>
                <a:latin typeface="SutonnyMJ" pitchFamily="2" charset="0"/>
              </a:rPr>
              <a:t>|</a:t>
            </a:r>
            <a:endParaRPr lang="en-US" sz="5400" dirty="0">
              <a:solidFill>
                <a:schemeClr val="accent4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16089" y="835909"/>
            <a:ext cx="11582400" cy="6062132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4000" b="1" dirty="0">
                <a:solidFill>
                  <a:schemeClr val="accent4"/>
                </a:solidFill>
                <a:latin typeface="SutonnyMJ" pitchFamily="2" charset="0"/>
              </a:rPr>
              <a:t>`</a:t>
            </a:r>
            <a:r>
              <a:rPr lang="en-US" sz="4000" b="1" dirty="0" err="1">
                <a:solidFill>
                  <a:schemeClr val="accent4"/>
                </a:solidFill>
                <a:latin typeface="SutonnyMJ" pitchFamily="2" charset="0"/>
              </a:rPr>
              <a:t>yZidv</a:t>
            </a:r>
            <a:r>
              <a:rPr lang="en-US" sz="4000" b="1" dirty="0">
                <a:solidFill>
                  <a:schemeClr val="accent4"/>
                </a:solidFill>
                <a:latin typeface="SutonnyMJ" pitchFamily="2" charset="0"/>
              </a:rPr>
              <a:t> `</a:t>
            </a:r>
            <a:r>
              <a:rPr lang="en-US" sz="4000" b="1" dirty="0" err="1">
                <a:solidFill>
                  <a:schemeClr val="accent4"/>
                </a:solidFill>
                <a:latin typeface="SutonnyMJ" pitchFamily="2" charset="0"/>
              </a:rPr>
              <a:t>vwLjv</a:t>
            </a:r>
            <a:r>
              <a:rPr lang="en-US" sz="4000" b="1" dirty="0">
                <a:solidFill>
                  <a:schemeClr val="accent4"/>
                </a:solidFill>
                <a:latin typeface="SutonnyMJ" pitchFamily="2" charset="0"/>
              </a:rPr>
              <a:t> </a:t>
            </a:r>
            <a:r>
              <a:rPr lang="en-US" sz="4000" b="1" dirty="0" err="1">
                <a:solidFill>
                  <a:schemeClr val="accent4"/>
                </a:solidFill>
                <a:latin typeface="SutonnyMJ" pitchFamily="2" charset="0"/>
              </a:rPr>
              <a:t>c×wZ</a:t>
            </a:r>
            <a:r>
              <a:rPr lang="en-US" sz="4000" b="1" dirty="0">
                <a:solidFill>
                  <a:schemeClr val="accent4"/>
                </a:solidFill>
                <a:latin typeface="SutonnyMJ" pitchFamily="2" charset="0"/>
              </a:rPr>
              <a:t> </a:t>
            </a:r>
            <a:r>
              <a:rPr lang="en-US" sz="4000" b="1" dirty="0" err="1">
                <a:solidFill>
                  <a:schemeClr val="accent4"/>
                </a:solidFill>
                <a:latin typeface="SutonnyMJ" pitchFamily="2" charset="0"/>
              </a:rPr>
              <a:t>Abyhvqx</a:t>
            </a:r>
            <a:r>
              <a:rPr lang="en-US" sz="4000" b="1" dirty="0">
                <a:solidFill>
                  <a:schemeClr val="accent4"/>
                </a:solidFill>
                <a:latin typeface="SutonnyMJ" pitchFamily="2" charset="0"/>
              </a:rPr>
              <a:t> ¯’</a:t>
            </a:r>
            <a:r>
              <a:rPr lang="en-US" sz="4000" b="1" dirty="0" err="1">
                <a:solidFill>
                  <a:schemeClr val="accent4"/>
                </a:solidFill>
                <a:latin typeface="SutonnyMJ" pitchFamily="2" charset="0"/>
              </a:rPr>
              <a:t>vqxfv‡e</a:t>
            </a:r>
            <a:r>
              <a:rPr lang="en-US" sz="4000" b="1" dirty="0">
                <a:solidFill>
                  <a:schemeClr val="accent4"/>
                </a:solidFill>
                <a:latin typeface="SutonnyMJ" pitchFamily="2" charset="0"/>
              </a:rPr>
              <a:t> </a:t>
            </a:r>
            <a:r>
              <a:rPr lang="en-US" sz="4000" b="1" dirty="0" err="1">
                <a:solidFill>
                  <a:schemeClr val="accent4"/>
                </a:solidFill>
                <a:latin typeface="SutonnyMJ" pitchFamily="2" charset="0"/>
              </a:rPr>
              <a:t>wjwLZ</a:t>
            </a:r>
            <a:r>
              <a:rPr lang="en-US" sz="4000" b="1" dirty="0">
                <a:solidFill>
                  <a:schemeClr val="accent4"/>
                </a:solidFill>
                <a:latin typeface="SutonnyMJ" pitchFamily="2" charset="0"/>
              </a:rPr>
              <a:t> </a:t>
            </a:r>
            <a:r>
              <a:rPr lang="en-US" sz="4000" b="1" dirty="0" err="1">
                <a:solidFill>
                  <a:schemeClr val="accent4"/>
                </a:solidFill>
                <a:latin typeface="SutonnyMJ" pitchFamily="2" charset="0"/>
              </a:rPr>
              <a:t>wnmv‡ei</a:t>
            </a:r>
            <a:r>
              <a:rPr lang="en-US" sz="4000" b="1" dirty="0">
                <a:solidFill>
                  <a:schemeClr val="accent4"/>
                </a:solidFill>
                <a:latin typeface="SutonnyMJ" pitchFamily="2" charset="0"/>
              </a:rPr>
              <a:t> </a:t>
            </a:r>
            <a:r>
              <a:rPr lang="en-US" sz="4000" b="1" dirty="0" err="1">
                <a:solidFill>
                  <a:schemeClr val="accent4"/>
                </a:solidFill>
                <a:latin typeface="SutonnyMJ" pitchFamily="2" charset="0"/>
              </a:rPr>
              <a:t>MvwYwZK</a:t>
            </a:r>
            <a:r>
              <a:rPr lang="en-US" sz="4000" b="1" dirty="0">
                <a:solidFill>
                  <a:schemeClr val="accent4"/>
                </a:solidFill>
                <a:latin typeface="SutonnyMJ" pitchFamily="2" charset="0"/>
              </a:rPr>
              <a:t> </a:t>
            </a:r>
            <a:r>
              <a:rPr lang="en-US" sz="4000" b="1" dirty="0" err="1">
                <a:solidFill>
                  <a:schemeClr val="accent4"/>
                </a:solidFill>
                <a:latin typeface="SutonnyMJ" pitchFamily="2" charset="0"/>
              </a:rPr>
              <a:t>ï×Zv</a:t>
            </a:r>
            <a:r>
              <a:rPr lang="en-US" sz="4000" b="1" dirty="0">
                <a:solidFill>
                  <a:schemeClr val="accent4"/>
                </a:solidFill>
                <a:latin typeface="SutonnyMJ" pitchFamily="2" charset="0"/>
              </a:rPr>
              <a:t> </a:t>
            </a:r>
            <a:r>
              <a:rPr lang="en-US" sz="4000" b="1" dirty="0" err="1">
                <a:solidFill>
                  <a:schemeClr val="accent4"/>
                </a:solidFill>
                <a:latin typeface="SutonnyMJ" pitchFamily="2" charset="0"/>
              </a:rPr>
              <a:t>hvPvB‡qi</a:t>
            </a:r>
            <a:r>
              <a:rPr lang="en-US" sz="4000" b="1" dirty="0">
                <a:solidFill>
                  <a:schemeClr val="accent4"/>
                </a:solidFill>
                <a:latin typeface="SutonnyMJ" pitchFamily="2" charset="0"/>
              </a:rPr>
              <a:t> </a:t>
            </a:r>
            <a:r>
              <a:rPr lang="en-US" sz="4000" b="1" dirty="0" err="1">
                <a:solidFill>
                  <a:schemeClr val="accent4"/>
                </a:solidFill>
                <a:latin typeface="SutonnyMJ" pitchFamily="2" charset="0"/>
              </a:rPr>
              <a:t>Rb</a:t>
            </a:r>
            <a:r>
              <a:rPr lang="en-US" sz="4000" b="1" dirty="0">
                <a:solidFill>
                  <a:schemeClr val="accent4"/>
                </a:solidFill>
                <a:latin typeface="SutonnyMJ" pitchFamily="2" charset="0"/>
              </a:rPr>
              <a:t>¨ †</a:t>
            </a:r>
            <a:r>
              <a:rPr lang="en-US" sz="4000" b="1" dirty="0" err="1">
                <a:solidFill>
                  <a:schemeClr val="accent4"/>
                </a:solidFill>
                <a:latin typeface="SutonnyMJ" pitchFamily="2" charset="0"/>
              </a:rPr>
              <a:t>iIqvwgj</a:t>
            </a:r>
            <a:r>
              <a:rPr lang="en-US" sz="4000" b="1" dirty="0">
                <a:solidFill>
                  <a:schemeClr val="accent4"/>
                </a:solidFill>
                <a:latin typeface="SutonnyMJ" pitchFamily="2" charset="0"/>
              </a:rPr>
              <a:t> </a:t>
            </a:r>
            <a:r>
              <a:rPr lang="en-US" sz="4000" b="1" dirty="0" err="1">
                <a:solidFill>
                  <a:schemeClr val="accent4"/>
                </a:solidFill>
                <a:latin typeface="SutonnyMJ" pitchFamily="2" charset="0"/>
              </a:rPr>
              <a:t>cÖ</a:t>
            </a:r>
            <a:r>
              <a:rPr lang="en-US" sz="4000" b="1" dirty="0">
                <a:solidFill>
                  <a:schemeClr val="accent4"/>
                </a:solidFill>
                <a:latin typeface="SutonnyMJ" pitchFamily="2" charset="0"/>
              </a:rPr>
              <a:t>¯‘Z </a:t>
            </a:r>
            <a:r>
              <a:rPr lang="en-US" sz="4000" b="1" dirty="0" err="1">
                <a:solidFill>
                  <a:schemeClr val="accent4"/>
                </a:solidFill>
                <a:latin typeface="SutonnyMJ" pitchFamily="2" charset="0"/>
              </a:rPr>
              <a:t>Kiv</a:t>
            </a:r>
            <a:r>
              <a:rPr lang="en-US" sz="4000" b="1" dirty="0">
                <a:solidFill>
                  <a:schemeClr val="accent4"/>
                </a:solidFill>
                <a:latin typeface="SutonnyMJ" pitchFamily="2" charset="0"/>
              </a:rPr>
              <a:t> </a:t>
            </a:r>
            <a:r>
              <a:rPr lang="en-US" sz="4000" b="1" dirty="0" err="1">
                <a:solidFill>
                  <a:schemeClr val="accent4"/>
                </a:solidFill>
                <a:latin typeface="SutonnyMJ" pitchFamily="2" charset="0"/>
              </a:rPr>
              <a:t>wnmveweÁv‡bi</a:t>
            </a:r>
            <a:r>
              <a:rPr lang="en-US" sz="4000" b="1" dirty="0">
                <a:solidFill>
                  <a:schemeClr val="accent4"/>
                </a:solidFill>
                <a:latin typeface="SutonnyMJ" pitchFamily="2" charset="0"/>
              </a:rPr>
              <a:t> </a:t>
            </a:r>
            <a:r>
              <a:rPr lang="en-US" sz="4000" b="1" dirty="0" err="1">
                <a:solidFill>
                  <a:schemeClr val="accent4"/>
                </a:solidFill>
                <a:latin typeface="SutonnyMJ" pitchFamily="2" charset="0"/>
              </a:rPr>
              <a:t>Ab¨Zg</a:t>
            </a:r>
            <a:r>
              <a:rPr lang="en-US" sz="4000" b="1" dirty="0">
                <a:solidFill>
                  <a:schemeClr val="accent4"/>
                </a:solidFill>
                <a:latin typeface="SutonnyMJ" pitchFamily="2" charset="0"/>
              </a:rPr>
              <a:t> </a:t>
            </a:r>
            <a:r>
              <a:rPr lang="en-US" sz="4000" b="1" dirty="0" err="1">
                <a:solidFill>
                  <a:schemeClr val="accent4"/>
                </a:solidFill>
                <a:latin typeface="SutonnyMJ" pitchFamily="2" charset="0"/>
              </a:rPr>
              <a:t>mnvqK</a:t>
            </a:r>
            <a:r>
              <a:rPr lang="en-US" sz="4000" b="1" dirty="0">
                <a:solidFill>
                  <a:schemeClr val="accent4"/>
                </a:solidFill>
                <a:latin typeface="SutonnyMJ" pitchFamily="2" charset="0"/>
              </a:rPr>
              <a:t> </a:t>
            </a:r>
            <a:r>
              <a:rPr lang="en-US" sz="4000" b="1" dirty="0" err="1">
                <a:solidFill>
                  <a:schemeClr val="accent4"/>
                </a:solidFill>
                <a:latin typeface="SutonnyMJ" pitchFamily="2" charset="0"/>
              </a:rPr>
              <a:t>D‡Ïk</a:t>
            </a:r>
            <a:r>
              <a:rPr lang="en-US" sz="4000" b="1" dirty="0">
                <a:solidFill>
                  <a:schemeClr val="accent4"/>
                </a:solidFill>
                <a:latin typeface="SutonnyMJ" pitchFamily="2" charset="0"/>
              </a:rPr>
              <a:t>¨|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mwVK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I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myôzfv‡e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†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jb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‡`b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wjwce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×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K‡i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†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mB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wjwce×K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…Z †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jb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‡`‡bi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fyj-ÎæwU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I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RvwjqvwZ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†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iva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Kiv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myôz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e¨e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¯’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vcbvi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gva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¨‡g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cÖwZôv‡bi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e¨q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wbqš¿Y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K‡i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Avq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e„w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×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Kiv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|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GKwU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cÖwZôv‡b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†h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wewfbœ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ai‡bi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ev‡RU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cÖYqb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Kiv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nq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†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mB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ev‡RU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cÖ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¯‘‡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Zi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Rb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¨ †h Z_¨ I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DcvË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cÖ‡qvRb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Zv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mieivn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Kiv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wnmveweÁv‡bi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D‡Ïk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¨|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AvqKi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weµqKi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BZ¨vw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`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m¤ú‡K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©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wee„wZ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cÖ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¯‘Z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Ki‡Z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mvnvh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¨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Kiv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wnmveweÁv‡bi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GKwU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D‡Ïk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¨|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wnmveweÁv‡bi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Z_¨ †_‡KB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AvqKi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wba©vi‡Yi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Rb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¨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Avq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weeiYx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•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Zwi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Kiv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nq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| </a:t>
            </a:r>
            <a:r>
              <a:rPr lang="en-US" sz="3600" b="1" dirty="0">
                <a:solidFill>
                  <a:schemeClr val="accent4"/>
                </a:solidFill>
                <a:latin typeface="SutonnyMJ" pitchFamily="2" charset="0"/>
              </a:rPr>
              <a:t>`</a:t>
            </a:r>
            <a:r>
              <a:rPr lang="en-US" sz="3600" b="1" dirty="0" err="1">
                <a:solidFill>
                  <a:schemeClr val="accent4"/>
                </a:solidFill>
                <a:latin typeface="SutonnyMJ" pitchFamily="2" charset="0"/>
              </a:rPr>
              <a:t>ybx©wZ</a:t>
            </a:r>
            <a:r>
              <a:rPr lang="en-US" sz="3600" b="1" dirty="0">
                <a:solidFill>
                  <a:schemeClr val="accent4"/>
                </a:solidFill>
                <a:latin typeface="SutonnyMJ" pitchFamily="2" charset="0"/>
              </a:rPr>
              <a:t>, </a:t>
            </a:r>
            <a:r>
              <a:rPr lang="en-US" sz="3600" b="1" dirty="0" err="1">
                <a:solidFill>
                  <a:schemeClr val="accent4"/>
                </a:solidFill>
                <a:latin typeface="SutonnyMJ" pitchFamily="2" charset="0"/>
              </a:rPr>
              <a:t>RyqvPzwi</a:t>
            </a:r>
            <a:r>
              <a:rPr lang="en-US" sz="3600" b="1" dirty="0">
                <a:solidFill>
                  <a:schemeClr val="accent4"/>
                </a:solidFill>
                <a:latin typeface="SutonnyMJ" pitchFamily="2" charset="0"/>
              </a:rPr>
              <a:t>, </a:t>
            </a:r>
            <a:r>
              <a:rPr lang="en-US" sz="3600" b="1" dirty="0" err="1">
                <a:solidFill>
                  <a:schemeClr val="accent4"/>
                </a:solidFill>
                <a:latin typeface="SutonnyMJ" pitchFamily="2" charset="0"/>
              </a:rPr>
              <a:t>Znwej</a:t>
            </a:r>
            <a:r>
              <a:rPr lang="en-US" sz="3600" b="1" dirty="0">
                <a:solidFill>
                  <a:schemeClr val="accent4"/>
                </a:solidFill>
                <a:latin typeface="SutonnyMJ" pitchFamily="2" charset="0"/>
              </a:rPr>
              <a:t> </a:t>
            </a:r>
            <a:r>
              <a:rPr lang="en-US" sz="3600" b="1" dirty="0" err="1">
                <a:solidFill>
                  <a:schemeClr val="accent4"/>
                </a:solidFill>
                <a:latin typeface="SutonnyMJ" pitchFamily="2" charset="0"/>
              </a:rPr>
              <a:t>ZQiƒc</a:t>
            </a:r>
            <a:r>
              <a:rPr lang="en-US" sz="3600" b="1" dirty="0">
                <a:solidFill>
                  <a:schemeClr val="accent4"/>
                </a:solidFill>
                <a:latin typeface="SutonnyMJ" pitchFamily="2" charset="0"/>
              </a:rPr>
              <a:t> </a:t>
            </a:r>
            <a:r>
              <a:rPr lang="en-US" sz="3600" b="1" dirty="0" err="1">
                <a:solidFill>
                  <a:schemeClr val="accent4"/>
                </a:solidFill>
                <a:latin typeface="SutonnyMJ" pitchFamily="2" charset="0"/>
              </a:rPr>
              <a:t>cÖf„wZ</a:t>
            </a:r>
            <a:r>
              <a:rPr lang="en-US" sz="3600" b="1" dirty="0">
                <a:solidFill>
                  <a:schemeClr val="accent4"/>
                </a:solidFill>
                <a:latin typeface="SutonnyMJ" pitchFamily="2" charset="0"/>
              </a:rPr>
              <a:t> †</a:t>
            </a:r>
            <a:r>
              <a:rPr lang="en-US" sz="3600" b="1" dirty="0" err="1">
                <a:solidFill>
                  <a:schemeClr val="accent4"/>
                </a:solidFill>
                <a:latin typeface="SutonnyMJ" pitchFamily="2" charset="0"/>
              </a:rPr>
              <a:t>iva</a:t>
            </a:r>
            <a:r>
              <a:rPr lang="en-US" sz="3600" b="1" dirty="0">
                <a:solidFill>
                  <a:schemeClr val="accent4"/>
                </a:solidFill>
                <a:latin typeface="SutonnyMJ" pitchFamily="2" charset="0"/>
              </a:rPr>
              <a:t> </a:t>
            </a:r>
            <a:r>
              <a:rPr lang="en-US" sz="3600" b="1" dirty="0" err="1">
                <a:solidFill>
                  <a:schemeClr val="accent4"/>
                </a:solidFill>
                <a:latin typeface="SutonnyMJ" pitchFamily="2" charset="0"/>
              </a:rPr>
              <a:t>K‡i</a:t>
            </a:r>
            <a:r>
              <a:rPr lang="en-US" sz="3600" b="1" dirty="0">
                <a:solidFill>
                  <a:schemeClr val="accent4"/>
                </a:solidFill>
                <a:latin typeface="SutonnyMJ" pitchFamily="2" charset="0"/>
              </a:rPr>
              <a:t> </a:t>
            </a:r>
            <a:r>
              <a:rPr lang="en-US" sz="3600" b="1" dirty="0" err="1">
                <a:solidFill>
                  <a:schemeClr val="accent4"/>
                </a:solidFill>
                <a:latin typeface="SutonnyMJ" pitchFamily="2" charset="0"/>
              </a:rPr>
              <a:t>wb‡qvwRZ</a:t>
            </a:r>
            <a:r>
              <a:rPr lang="en-US" sz="3600" b="1" dirty="0">
                <a:solidFill>
                  <a:schemeClr val="accent4"/>
                </a:solidFill>
                <a:latin typeface="SutonnyMJ" pitchFamily="2" charset="0"/>
              </a:rPr>
              <a:t> </a:t>
            </a:r>
            <a:r>
              <a:rPr lang="en-US" sz="3600" b="1" dirty="0" err="1">
                <a:solidFill>
                  <a:schemeClr val="accent4"/>
                </a:solidFill>
                <a:latin typeface="SutonnyMJ" pitchFamily="2" charset="0"/>
              </a:rPr>
              <a:t>Kg©KZ©v</a:t>
            </a:r>
            <a:r>
              <a:rPr lang="en-US" sz="3600" b="1" dirty="0">
                <a:solidFill>
                  <a:schemeClr val="accent4"/>
                </a:solidFill>
                <a:latin typeface="SutonnyMJ" pitchFamily="2" charset="0"/>
              </a:rPr>
              <a:t> I </a:t>
            </a:r>
            <a:r>
              <a:rPr lang="en-US" sz="3600" b="1" dirty="0" err="1">
                <a:solidFill>
                  <a:schemeClr val="accent4"/>
                </a:solidFill>
                <a:latin typeface="SutonnyMJ" pitchFamily="2" charset="0"/>
              </a:rPr>
              <a:t>Kg©Pvix</a:t>
            </a:r>
            <a:r>
              <a:rPr lang="en-US" sz="3600" b="1" dirty="0">
                <a:solidFill>
                  <a:schemeClr val="accent4"/>
                </a:solidFill>
                <a:latin typeface="SutonnyMJ" pitchFamily="2" charset="0"/>
              </a:rPr>
              <a:t>‡`</a:t>
            </a:r>
            <a:r>
              <a:rPr lang="en-US" sz="3600" b="1" dirty="0" err="1">
                <a:solidFill>
                  <a:schemeClr val="accent4"/>
                </a:solidFill>
                <a:latin typeface="SutonnyMJ" pitchFamily="2" charset="0"/>
              </a:rPr>
              <a:t>i</a:t>
            </a:r>
            <a:r>
              <a:rPr lang="en-US" sz="3600" b="1" dirty="0">
                <a:solidFill>
                  <a:schemeClr val="accent4"/>
                </a:solidFill>
                <a:latin typeface="SutonnyMJ" pitchFamily="2" charset="0"/>
              </a:rPr>
              <a:t> </a:t>
            </a:r>
            <a:r>
              <a:rPr lang="en-US" sz="3600" b="1" dirty="0" err="1">
                <a:solidFill>
                  <a:schemeClr val="accent4"/>
                </a:solidFill>
                <a:latin typeface="SutonnyMJ" pitchFamily="2" charset="0"/>
              </a:rPr>
              <a:t>g‡a</a:t>
            </a:r>
            <a:r>
              <a:rPr lang="en-US" sz="3600" b="1" dirty="0">
                <a:solidFill>
                  <a:schemeClr val="accent4"/>
                </a:solidFill>
                <a:latin typeface="SutonnyMJ" pitchFamily="2" charset="0"/>
              </a:rPr>
              <a:t>¨ `</a:t>
            </a:r>
            <a:r>
              <a:rPr lang="en-US" sz="3600" b="1" dirty="0" err="1">
                <a:solidFill>
                  <a:schemeClr val="accent4"/>
                </a:solidFill>
                <a:latin typeface="SutonnyMJ" pitchFamily="2" charset="0"/>
              </a:rPr>
              <a:t>vwqZ</a:t>
            </a:r>
            <a:r>
              <a:rPr lang="en-US" sz="3600" b="1" dirty="0">
                <a:solidFill>
                  <a:schemeClr val="accent4"/>
                </a:solidFill>
                <a:latin typeface="SutonnyMJ" pitchFamily="2" charset="0"/>
              </a:rPr>
              <a:t>¡‡</a:t>
            </a:r>
            <a:r>
              <a:rPr lang="en-US" sz="3600" b="1" dirty="0" err="1">
                <a:solidFill>
                  <a:schemeClr val="accent4"/>
                </a:solidFill>
                <a:latin typeface="SutonnyMJ" pitchFamily="2" charset="0"/>
              </a:rPr>
              <a:t>eva</a:t>
            </a:r>
            <a:r>
              <a:rPr lang="en-US" sz="3600" b="1" dirty="0">
                <a:solidFill>
                  <a:schemeClr val="accent4"/>
                </a:solidFill>
                <a:latin typeface="SutonnyMJ" pitchFamily="2" charset="0"/>
              </a:rPr>
              <a:t> I </a:t>
            </a:r>
            <a:r>
              <a:rPr lang="en-US" sz="3600" b="1" dirty="0" err="1">
                <a:solidFill>
                  <a:schemeClr val="accent4"/>
                </a:solidFill>
                <a:latin typeface="SutonnyMJ" pitchFamily="2" charset="0"/>
              </a:rPr>
              <a:t>g~j</a:t>
            </a:r>
            <a:r>
              <a:rPr lang="en-US" sz="3600" b="1" dirty="0">
                <a:solidFill>
                  <a:schemeClr val="accent4"/>
                </a:solidFill>
                <a:latin typeface="SutonnyMJ" pitchFamily="2" charset="0"/>
              </a:rPr>
              <a:t>¨‡</a:t>
            </a:r>
            <a:r>
              <a:rPr lang="en-US" sz="3600" b="1" dirty="0" err="1">
                <a:solidFill>
                  <a:schemeClr val="accent4"/>
                </a:solidFill>
                <a:latin typeface="SutonnyMJ" pitchFamily="2" charset="0"/>
              </a:rPr>
              <a:t>eva</a:t>
            </a:r>
            <a:r>
              <a:rPr lang="en-US" sz="3600" b="1" dirty="0">
                <a:solidFill>
                  <a:schemeClr val="accent4"/>
                </a:solidFill>
                <a:latin typeface="SutonnyMJ" pitchFamily="2" charset="0"/>
              </a:rPr>
              <a:t> </a:t>
            </a:r>
            <a:r>
              <a:rPr lang="en-US" sz="3600" b="1" dirty="0" err="1">
                <a:solidFill>
                  <a:schemeClr val="accent4"/>
                </a:solidFill>
                <a:latin typeface="SutonnyMJ" pitchFamily="2" charset="0"/>
              </a:rPr>
              <a:t>m„wó</a:t>
            </a:r>
            <a:r>
              <a:rPr lang="en-US" sz="3600" b="1" dirty="0">
                <a:solidFill>
                  <a:schemeClr val="accent4"/>
                </a:solidFill>
                <a:latin typeface="SutonnyMJ" pitchFamily="2" charset="0"/>
              </a:rPr>
              <a:t> </a:t>
            </a:r>
            <a:r>
              <a:rPr lang="en-US" sz="3600" b="1" dirty="0" err="1">
                <a:solidFill>
                  <a:schemeClr val="accent4"/>
                </a:solidFill>
                <a:latin typeface="SutonnyMJ" pitchFamily="2" charset="0"/>
              </a:rPr>
              <a:t>Kiv</a:t>
            </a:r>
            <a:r>
              <a:rPr lang="en-US" sz="3600" b="1" dirty="0">
                <a:solidFill>
                  <a:schemeClr val="accent4"/>
                </a:solidFill>
                <a:latin typeface="SutonnyMJ" pitchFamily="2" charset="0"/>
              </a:rPr>
              <a:t> </a:t>
            </a:r>
            <a:r>
              <a:rPr lang="en-US" sz="3600" b="1" dirty="0" err="1">
                <a:solidFill>
                  <a:schemeClr val="accent4"/>
                </a:solidFill>
                <a:latin typeface="SutonnyMJ" pitchFamily="2" charset="0"/>
              </a:rPr>
              <a:t>wnmveweÁv‡bi</a:t>
            </a:r>
            <a:r>
              <a:rPr lang="en-US" sz="3600" b="1" dirty="0">
                <a:solidFill>
                  <a:schemeClr val="accent4"/>
                </a:solidFill>
                <a:latin typeface="SutonnyMJ" pitchFamily="2" charset="0"/>
              </a:rPr>
              <a:t> ¸</a:t>
            </a:r>
            <a:r>
              <a:rPr lang="en-US" sz="3600" b="1" dirty="0" err="1">
                <a:solidFill>
                  <a:schemeClr val="accent4"/>
                </a:solidFill>
                <a:latin typeface="SutonnyMJ" pitchFamily="2" charset="0"/>
              </a:rPr>
              <a:t>iæZ¡c~Y</a:t>
            </a:r>
            <a:r>
              <a:rPr lang="en-US" sz="3600" b="1" dirty="0">
                <a:solidFill>
                  <a:schemeClr val="accent4"/>
                </a:solidFill>
                <a:latin typeface="SutonnyMJ" pitchFamily="2" charset="0"/>
              </a:rPr>
              <a:t>© </a:t>
            </a:r>
            <a:r>
              <a:rPr lang="en-US" sz="3600" b="1" dirty="0" err="1">
                <a:solidFill>
                  <a:schemeClr val="accent4"/>
                </a:solidFill>
                <a:latin typeface="SutonnyMJ" pitchFamily="2" charset="0"/>
              </a:rPr>
              <a:t>w`K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| Dchy©³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Av‡jvPbv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n‡Z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ejv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hvq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†h,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cÖwZôv‡bi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†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jb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‡`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bmg~n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myôzfv‡e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wjwce×KiY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Ges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wjwce×K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…Z †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jb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‡`b †_‡K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Avw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_©K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djvdj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I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Avw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_©K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Ae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¯’v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wbiƒcY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K‡i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fwel¨r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bxwZ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wba©vi‡Y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mvnvh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¨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Kiv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wnmveweÁv‡bi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SutonnyMJ" pitchFamily="2" charset="0"/>
              </a:rPr>
              <a:t>D‡Ïk</a:t>
            </a:r>
            <a:r>
              <a:rPr lang="en-US" dirty="0">
                <a:solidFill>
                  <a:schemeClr val="bg1"/>
                </a:solidFill>
                <a:latin typeface="SutonnyMJ" pitchFamily="2" charset="0"/>
              </a:rPr>
              <a:t>¨| </a:t>
            </a:r>
            <a:endParaRPr lang="en-US" b="1" dirty="0">
              <a:solidFill>
                <a:schemeClr val="bg1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13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623" y="10650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>
                <a:latin typeface="SutonnyMJ" pitchFamily="2" charset="0"/>
              </a:rPr>
              <a:t>KvR-1: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400" y="2943225"/>
            <a:ext cx="10515600" cy="9740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err="1" smtClean="0">
                <a:latin typeface="SutonnyMJ" pitchFamily="2" charset="0"/>
              </a:rPr>
              <a:t>wnmveweÁv‡bi</a:t>
            </a:r>
            <a:r>
              <a:rPr lang="en-US" sz="6000" smtClean="0">
                <a:latin typeface="SutonnyMJ" pitchFamily="2" charset="0"/>
              </a:rPr>
              <a:t> </a:t>
            </a:r>
            <a:r>
              <a:rPr lang="en-US" sz="6000" smtClean="0">
                <a:latin typeface="SutonnyMJ" pitchFamily="2" charset="0"/>
              </a:rPr>
              <a:t>10</a:t>
            </a:r>
            <a:r>
              <a:rPr lang="en-US" sz="6000" smtClean="0">
                <a:latin typeface="SutonnyMJ" pitchFamily="2" charset="0"/>
              </a:rPr>
              <a:t>wU </a:t>
            </a:r>
            <a:r>
              <a:rPr lang="en-US" sz="6000" dirty="0" err="1">
                <a:latin typeface="SutonnyMJ" pitchFamily="2" charset="0"/>
              </a:rPr>
              <a:t>D‡Ïk</a:t>
            </a:r>
            <a:r>
              <a:rPr lang="en-US" sz="6000" dirty="0" smtClean="0">
                <a:latin typeface="SutonnyMJ" pitchFamily="2" charset="0"/>
              </a:rPr>
              <a:t>¨ </a:t>
            </a:r>
            <a:r>
              <a:rPr lang="en-US" sz="6000" dirty="0">
                <a:latin typeface="SutonnyMJ" pitchFamily="2" charset="0"/>
              </a:rPr>
              <a:t>†</a:t>
            </a:r>
            <a:r>
              <a:rPr lang="en-US" sz="6000" dirty="0" err="1">
                <a:latin typeface="SutonnyMJ" pitchFamily="2" charset="0"/>
              </a:rPr>
              <a:t>jL</a:t>
            </a:r>
            <a:r>
              <a:rPr lang="en-US" sz="6000" dirty="0">
                <a:latin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200160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</TotalTime>
  <Words>737</Words>
  <Application>Microsoft Office PowerPoint</Application>
  <PresentationFormat>Widescreen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SutonnyMJ</vt:lpstr>
      <vt:lpstr>Times New Roman</vt:lpstr>
      <vt:lpstr>Vrinda</vt:lpstr>
      <vt:lpstr>Office Theme</vt:lpstr>
      <vt:lpstr>PowerPoint Presentation</vt:lpstr>
      <vt:lpstr>PowerPoint Presentation</vt:lpstr>
      <vt:lpstr>cÖ_g Aa¨vq  wnmveweÁv‡bi cwiwPwZ  INTRODUCTION TO ACCOUNTING</vt:lpstr>
      <vt:lpstr>wnmveweÁvb</vt:lpstr>
      <vt:lpstr>হিসাববিজ্ঞানের সংজ্ঞা</vt:lpstr>
      <vt:lpstr>PowerPoint Presentation</vt:lpstr>
      <vt:lpstr>PowerPoint Presentation</vt:lpstr>
      <vt:lpstr>PowerPoint Presentation</vt:lpstr>
      <vt:lpstr>KvR-1: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4</cp:revision>
  <dcterms:created xsi:type="dcterms:W3CDTF">2020-07-10T16:39:29Z</dcterms:created>
  <dcterms:modified xsi:type="dcterms:W3CDTF">2020-07-19T05:52:49Z</dcterms:modified>
</cp:coreProperties>
</file>