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8" r:id="rId3"/>
    <p:sldId id="277" r:id="rId4"/>
    <p:sldId id="258" r:id="rId5"/>
    <p:sldId id="259" r:id="rId6"/>
    <p:sldId id="288" r:id="rId7"/>
    <p:sldId id="297" r:id="rId8"/>
    <p:sldId id="294" r:id="rId9"/>
    <p:sldId id="292" r:id="rId10"/>
    <p:sldId id="296" r:id="rId11"/>
    <p:sldId id="293" r:id="rId12"/>
    <p:sldId id="295" r:id="rId13"/>
    <p:sldId id="282" r:id="rId14"/>
    <p:sldId id="287" r:id="rId15"/>
    <p:sldId id="262" r:id="rId16"/>
    <p:sldId id="290"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51" autoAdjust="0"/>
    <p:restoredTop sz="94533" autoAdjust="0"/>
  </p:normalViewPr>
  <p:slideViewPr>
    <p:cSldViewPr snapToGrid="0">
      <p:cViewPr varScale="1">
        <p:scale>
          <a:sx n="69" d="100"/>
          <a:sy n="69" d="100"/>
        </p:scale>
        <p:origin x="-654" y="-108"/>
      </p:cViewPr>
      <p:guideLst>
        <p:guide orient="horz" pos="2160"/>
        <p:guide pos="3840"/>
      </p:guideLst>
    </p:cSldViewPr>
  </p:slideViewPr>
  <p:notesTextViewPr>
    <p:cViewPr>
      <p:scale>
        <a:sx n="1" d="1"/>
        <a:sy n="1" d="1"/>
      </p:scale>
      <p:origin x="0" y="0"/>
    </p:cViewPr>
  </p:notesTextViewPr>
  <p:sorterViewPr>
    <p:cViewPr>
      <p:scale>
        <a:sx n="100" d="100"/>
        <a:sy n="100" d="100"/>
      </p:scale>
      <p:origin x="0" y="-50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7460F-55D4-4B08-AF96-AC071E80B2E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1410028A-6835-48A6-A08C-C3315CBBCF3B}">
      <dgm:prSet phldrT="[Text]" custT="1"/>
      <dgm:spPr>
        <a:solidFill>
          <a:schemeClr val="accent1">
            <a:lumMod val="50000"/>
          </a:schemeClr>
        </a:solidFill>
      </dgm:spPr>
      <dgm:t>
        <a:bodyPr/>
        <a:lstStyle/>
        <a:p>
          <a:r>
            <a:rPr lang="bn-IN" sz="1600" dirty="0" smtClean="0">
              <a:latin typeface="NikoshBAN" panose="02000000000000000000" pitchFamily="2" charset="0"/>
              <a:cs typeface="NikoshBAN" panose="02000000000000000000" pitchFamily="2" charset="0"/>
            </a:rPr>
            <a:t>জুমুয়ার সালাত ওয়াজিব হওয়ার শর্তাবলি</a:t>
          </a:r>
          <a:endParaRPr lang="en-US" sz="1600" dirty="0">
            <a:latin typeface="NikoshBAN" panose="02000000000000000000" pitchFamily="2" charset="0"/>
            <a:cs typeface="NikoshBAN" panose="02000000000000000000" pitchFamily="2" charset="0"/>
          </a:endParaRPr>
        </a:p>
      </dgm:t>
    </dgm:pt>
    <dgm:pt modelId="{9C4F6672-2BEF-40AF-9B1A-28CB5559B390}" type="parTrans" cxnId="{AAE536DA-6334-4913-B066-A5FB208CB52E}">
      <dgm:prSet/>
      <dgm:spPr/>
      <dgm:t>
        <a:bodyPr/>
        <a:lstStyle/>
        <a:p>
          <a:endParaRPr lang="en-US"/>
        </a:p>
      </dgm:t>
    </dgm:pt>
    <dgm:pt modelId="{235D52AB-3454-4FF8-AF5C-4C0A6F02B2E7}" type="sibTrans" cxnId="{AAE536DA-6334-4913-B066-A5FB208CB52E}">
      <dgm:prSet/>
      <dgm:spPr/>
      <dgm:t>
        <a:bodyPr/>
        <a:lstStyle/>
        <a:p>
          <a:endParaRPr lang="en-US"/>
        </a:p>
      </dgm:t>
    </dgm:pt>
    <dgm:pt modelId="{0114BEAD-7FA0-45EF-891C-FE0512AECC87}">
      <dgm:prSet phldrT="[Text]"/>
      <dgm:spPr>
        <a:solidFill>
          <a:srgbClr val="92D050"/>
        </a:solidFill>
      </dgm:spPr>
      <dgm:t>
        <a:bodyPr/>
        <a:lstStyle/>
        <a:p>
          <a:r>
            <a:rPr lang="bn-IN" dirty="0" smtClean="0">
              <a:solidFill>
                <a:schemeClr val="accent1">
                  <a:lumMod val="50000"/>
                </a:schemeClr>
              </a:solidFill>
            </a:rPr>
            <a:t>স্বাধীন হওয়া</a:t>
          </a:r>
          <a:endParaRPr lang="en-US" dirty="0">
            <a:solidFill>
              <a:schemeClr val="accent1">
                <a:lumMod val="50000"/>
              </a:schemeClr>
            </a:solidFill>
          </a:endParaRPr>
        </a:p>
      </dgm:t>
    </dgm:pt>
    <dgm:pt modelId="{C0114CB8-A1D7-42E5-AC2E-5ECAB6D0FACE}" type="parTrans" cxnId="{23325487-9749-45B7-B3A5-D868C3099829}">
      <dgm:prSet/>
      <dgm:spPr/>
      <dgm:t>
        <a:bodyPr/>
        <a:lstStyle/>
        <a:p>
          <a:endParaRPr lang="en-US"/>
        </a:p>
      </dgm:t>
    </dgm:pt>
    <dgm:pt modelId="{58B4F12E-AEBB-4738-8247-8514F36DDB76}" type="sibTrans" cxnId="{23325487-9749-45B7-B3A5-D868C3099829}">
      <dgm:prSet/>
      <dgm:spPr/>
      <dgm:t>
        <a:bodyPr/>
        <a:lstStyle/>
        <a:p>
          <a:endParaRPr lang="en-US"/>
        </a:p>
      </dgm:t>
    </dgm:pt>
    <dgm:pt modelId="{249E5E87-0F82-48BE-A7DF-51563EC3E20E}">
      <dgm:prSet phldrT="[Text]"/>
      <dgm:spPr>
        <a:solidFill>
          <a:srgbClr val="FFC000"/>
        </a:solidFill>
      </dgm:spPr>
      <dgm:t>
        <a:bodyPr/>
        <a:lstStyle/>
        <a:p>
          <a:r>
            <a:rPr lang="bn-IN" dirty="0" smtClean="0">
              <a:solidFill>
                <a:schemeClr val="tx1">
                  <a:lumMod val="75000"/>
                  <a:lumOff val="25000"/>
                </a:schemeClr>
              </a:solidFill>
            </a:rPr>
            <a:t>পুরুষ হ</a:t>
          </a:r>
          <a:r>
            <a:rPr lang="bn-IN" dirty="0" smtClean="0">
              <a:solidFill>
                <a:schemeClr val="tx1">
                  <a:lumMod val="75000"/>
                  <a:lumOff val="25000"/>
                </a:schemeClr>
              </a:solidFill>
              <a:latin typeface="NikoshBAN" panose="02000000000000000000" pitchFamily="2" charset="0"/>
              <a:cs typeface="NikoshBAN" panose="02000000000000000000" pitchFamily="2" charset="0"/>
            </a:rPr>
            <a:t>ওয়া</a:t>
          </a:r>
          <a:endParaRPr lang="en-US" dirty="0">
            <a:solidFill>
              <a:schemeClr val="tx1">
                <a:lumMod val="75000"/>
                <a:lumOff val="25000"/>
              </a:schemeClr>
            </a:solidFill>
          </a:endParaRPr>
        </a:p>
      </dgm:t>
    </dgm:pt>
    <dgm:pt modelId="{6210EB92-638D-40CD-88C2-85BF146C23E4}" type="parTrans" cxnId="{0623D7F9-689D-4199-B4BA-0F0334903812}">
      <dgm:prSet/>
      <dgm:spPr/>
      <dgm:t>
        <a:bodyPr/>
        <a:lstStyle/>
        <a:p>
          <a:endParaRPr lang="en-US"/>
        </a:p>
      </dgm:t>
    </dgm:pt>
    <dgm:pt modelId="{0C57E11E-98A2-4CFD-901C-8F2DAF902AAF}" type="sibTrans" cxnId="{0623D7F9-689D-4199-B4BA-0F0334903812}">
      <dgm:prSet/>
      <dgm:spPr/>
      <dgm:t>
        <a:bodyPr/>
        <a:lstStyle/>
        <a:p>
          <a:endParaRPr lang="en-US"/>
        </a:p>
      </dgm:t>
    </dgm:pt>
    <dgm:pt modelId="{E55B376D-D8B7-41FC-9993-39E0F3B0C154}">
      <dgm:prSet phldrT="[Text]"/>
      <dgm:spPr>
        <a:solidFill>
          <a:schemeClr val="accent6">
            <a:lumMod val="60000"/>
            <a:lumOff val="40000"/>
          </a:schemeClr>
        </a:solidFill>
      </dgm:spPr>
      <dgm:t>
        <a:bodyPr/>
        <a:lstStyle/>
        <a:p>
          <a:r>
            <a:rPr lang="bn-IN" dirty="0" smtClean="0">
              <a:solidFill>
                <a:srgbClr val="C00000"/>
              </a:solidFill>
            </a:rPr>
            <a:t>মুকিম হওয়া</a:t>
          </a:r>
          <a:endParaRPr lang="en-US" dirty="0">
            <a:solidFill>
              <a:srgbClr val="C00000"/>
            </a:solidFill>
          </a:endParaRPr>
        </a:p>
      </dgm:t>
    </dgm:pt>
    <dgm:pt modelId="{64FD2705-34B4-4D25-B94E-58F1FC0A0D94}" type="parTrans" cxnId="{04CC8E88-74CB-4EF9-870C-72FC48F8EC92}">
      <dgm:prSet/>
      <dgm:spPr/>
      <dgm:t>
        <a:bodyPr/>
        <a:lstStyle/>
        <a:p>
          <a:endParaRPr lang="en-US"/>
        </a:p>
      </dgm:t>
    </dgm:pt>
    <dgm:pt modelId="{5ECFD59F-EEDC-4E15-8721-5AED49FEC5CB}" type="sibTrans" cxnId="{04CC8E88-74CB-4EF9-870C-72FC48F8EC92}">
      <dgm:prSet/>
      <dgm:spPr/>
      <dgm:t>
        <a:bodyPr/>
        <a:lstStyle/>
        <a:p>
          <a:endParaRPr lang="en-US"/>
        </a:p>
      </dgm:t>
    </dgm:pt>
    <dgm:pt modelId="{FBBC8668-2DEC-4A41-A87B-E4237A8BF81A}">
      <dgm:prSet phldrT="[Text]"/>
      <dgm:spPr>
        <a:solidFill>
          <a:schemeClr val="accent3">
            <a:lumMod val="75000"/>
          </a:schemeClr>
        </a:solidFill>
      </dgm:spPr>
      <dgm:t>
        <a:bodyPr/>
        <a:lstStyle/>
        <a:p>
          <a:r>
            <a:rPr lang="bn-IN" dirty="0" smtClean="0"/>
            <a:t>সুস্থ হওয়া</a:t>
          </a:r>
          <a:endParaRPr lang="en-US" dirty="0"/>
        </a:p>
      </dgm:t>
    </dgm:pt>
    <dgm:pt modelId="{843B1895-836D-40A3-ADD0-90CE2E220CDE}" type="parTrans" cxnId="{505A6808-89CB-49DB-93E9-4053038B90ED}">
      <dgm:prSet/>
      <dgm:spPr/>
      <dgm:t>
        <a:bodyPr/>
        <a:lstStyle/>
        <a:p>
          <a:endParaRPr lang="en-US"/>
        </a:p>
      </dgm:t>
    </dgm:pt>
    <dgm:pt modelId="{4F5836ED-D5F7-4E2A-AF18-8E422316FF71}" type="sibTrans" cxnId="{505A6808-89CB-49DB-93E9-4053038B90ED}">
      <dgm:prSet/>
      <dgm:spPr/>
      <dgm:t>
        <a:bodyPr/>
        <a:lstStyle/>
        <a:p>
          <a:endParaRPr lang="en-US"/>
        </a:p>
      </dgm:t>
    </dgm:pt>
    <dgm:pt modelId="{0507AEFD-BAA5-4A6C-A9F6-DF032B9C6737}">
      <dgm:prSet/>
      <dgm:spPr>
        <a:solidFill>
          <a:srgbClr val="FF0000"/>
        </a:solidFill>
      </dgm:spPr>
      <dgm:t>
        <a:bodyPr/>
        <a:lstStyle/>
        <a:p>
          <a:r>
            <a:rPr lang="bn-IN" dirty="0" smtClean="0">
              <a:solidFill>
                <a:schemeClr val="bg2">
                  <a:lumMod val="10000"/>
                </a:schemeClr>
              </a:solidFill>
            </a:rPr>
            <a:t>বালেগ হওয়া</a:t>
          </a:r>
          <a:endParaRPr lang="en-US" dirty="0">
            <a:solidFill>
              <a:schemeClr val="bg2">
                <a:lumMod val="10000"/>
              </a:schemeClr>
            </a:solidFill>
          </a:endParaRPr>
        </a:p>
      </dgm:t>
    </dgm:pt>
    <dgm:pt modelId="{C8B5FB3C-32EC-41E1-97C6-15C44808F235}" type="parTrans" cxnId="{31C9787B-FA38-4EEC-95C6-C2CE80212015}">
      <dgm:prSet/>
      <dgm:spPr/>
      <dgm:t>
        <a:bodyPr/>
        <a:lstStyle/>
        <a:p>
          <a:endParaRPr lang="en-US"/>
        </a:p>
      </dgm:t>
    </dgm:pt>
    <dgm:pt modelId="{43B2208C-1542-4A91-8CB2-4032EF20BBAD}" type="sibTrans" cxnId="{31C9787B-FA38-4EEC-95C6-C2CE80212015}">
      <dgm:prSet/>
      <dgm:spPr/>
      <dgm:t>
        <a:bodyPr/>
        <a:lstStyle/>
        <a:p>
          <a:endParaRPr lang="en-US"/>
        </a:p>
      </dgm:t>
    </dgm:pt>
    <dgm:pt modelId="{F0CADB94-603E-40EF-87C2-E17BB186E64E}">
      <dgm:prSet/>
      <dgm:spPr>
        <a:solidFill>
          <a:schemeClr val="accent4">
            <a:lumMod val="75000"/>
          </a:schemeClr>
        </a:solidFill>
      </dgm:spPr>
      <dgm:t>
        <a:bodyPr/>
        <a:lstStyle/>
        <a:p>
          <a:r>
            <a:rPr lang="bn-IN" dirty="0" smtClean="0"/>
            <a:t>সুস্থ মস্তিস্ক হওয়া</a:t>
          </a:r>
          <a:endParaRPr lang="en-US" dirty="0"/>
        </a:p>
      </dgm:t>
    </dgm:pt>
    <dgm:pt modelId="{F5D7EBB7-D456-4A5C-ADC7-265AF60EE706}" type="parTrans" cxnId="{31307A98-8D4F-4BF2-9E89-E28447BF689F}">
      <dgm:prSet/>
      <dgm:spPr/>
      <dgm:t>
        <a:bodyPr/>
        <a:lstStyle/>
        <a:p>
          <a:endParaRPr lang="en-US"/>
        </a:p>
      </dgm:t>
    </dgm:pt>
    <dgm:pt modelId="{EFF9A9B1-92A9-419B-9704-E741FB54C11E}" type="sibTrans" cxnId="{31307A98-8D4F-4BF2-9E89-E28447BF689F}">
      <dgm:prSet/>
      <dgm:spPr/>
      <dgm:t>
        <a:bodyPr/>
        <a:lstStyle/>
        <a:p>
          <a:endParaRPr lang="en-US"/>
        </a:p>
      </dgm:t>
    </dgm:pt>
    <dgm:pt modelId="{409D51F5-47C6-4BF0-860D-68742D31D35D}">
      <dgm:prSet/>
      <dgm:spPr>
        <a:solidFill>
          <a:srgbClr val="7030A0"/>
        </a:solidFill>
      </dgm:spPr>
      <dgm:t>
        <a:bodyPr/>
        <a:lstStyle/>
        <a:p>
          <a:r>
            <a:rPr lang="bn-IN" dirty="0" smtClean="0"/>
            <a:t>মুসলমান হওয়া</a:t>
          </a:r>
          <a:endParaRPr lang="en-US" dirty="0"/>
        </a:p>
      </dgm:t>
    </dgm:pt>
    <dgm:pt modelId="{94FDA3AF-5532-497D-AD87-F461F56A053C}" type="parTrans" cxnId="{BC0DB3A5-9E5D-426C-9F8E-C7FE8A8DA809}">
      <dgm:prSet/>
      <dgm:spPr/>
      <dgm:t>
        <a:bodyPr/>
        <a:lstStyle/>
        <a:p>
          <a:endParaRPr lang="en-US"/>
        </a:p>
      </dgm:t>
    </dgm:pt>
    <dgm:pt modelId="{AAFC3465-8335-4B88-97F2-D744CA8A74FB}" type="sibTrans" cxnId="{BC0DB3A5-9E5D-426C-9F8E-C7FE8A8DA809}">
      <dgm:prSet/>
      <dgm:spPr/>
      <dgm:t>
        <a:bodyPr/>
        <a:lstStyle/>
        <a:p>
          <a:endParaRPr lang="en-US"/>
        </a:p>
      </dgm:t>
    </dgm:pt>
    <dgm:pt modelId="{39CCDC0A-3323-4417-81D2-3E760A202F87}">
      <dgm:prSet/>
      <dgm:spPr>
        <a:solidFill>
          <a:schemeClr val="tx2">
            <a:lumMod val="50000"/>
          </a:schemeClr>
        </a:solidFill>
      </dgm:spPr>
      <dgm:t>
        <a:bodyPr/>
        <a:lstStyle/>
        <a:p>
          <a:r>
            <a:rPr lang="bn-IN" dirty="0" smtClean="0"/>
            <a:t>দৃষ্টি শক্তি সম্পন্ন হওয়া</a:t>
          </a:r>
          <a:endParaRPr lang="en-US" dirty="0"/>
        </a:p>
      </dgm:t>
    </dgm:pt>
    <dgm:pt modelId="{E8B673C6-13E1-4DD0-8296-CEADF63FB3EC}" type="parTrans" cxnId="{6816959D-2492-4AC3-BDD7-327C00F1E642}">
      <dgm:prSet/>
      <dgm:spPr/>
      <dgm:t>
        <a:bodyPr/>
        <a:lstStyle/>
        <a:p>
          <a:endParaRPr lang="en-US"/>
        </a:p>
      </dgm:t>
    </dgm:pt>
    <dgm:pt modelId="{F10A114C-F394-49EA-A5CE-D1621D661FF2}" type="sibTrans" cxnId="{6816959D-2492-4AC3-BDD7-327C00F1E642}">
      <dgm:prSet/>
      <dgm:spPr/>
      <dgm:t>
        <a:bodyPr/>
        <a:lstStyle/>
        <a:p>
          <a:endParaRPr lang="en-US"/>
        </a:p>
      </dgm:t>
    </dgm:pt>
    <dgm:pt modelId="{31A76851-B36D-4C71-A7D7-F971F97FFD03}" type="pres">
      <dgm:prSet presAssocID="{7377460F-55D4-4B08-AF96-AC071E80B2EA}" presName="Name0" presStyleCnt="0">
        <dgm:presLayoutVars>
          <dgm:chMax val="1"/>
          <dgm:dir/>
          <dgm:animLvl val="ctr"/>
          <dgm:resizeHandles val="exact"/>
        </dgm:presLayoutVars>
      </dgm:prSet>
      <dgm:spPr/>
      <dgm:t>
        <a:bodyPr/>
        <a:lstStyle/>
        <a:p>
          <a:endParaRPr lang="en-US"/>
        </a:p>
      </dgm:t>
    </dgm:pt>
    <dgm:pt modelId="{98E6CF1B-E7FC-4D37-A75C-E4911EC4249E}" type="pres">
      <dgm:prSet presAssocID="{1410028A-6835-48A6-A08C-C3315CBBCF3B}" presName="centerShape" presStyleLbl="node0" presStyleIdx="0" presStyleCnt="1"/>
      <dgm:spPr/>
      <dgm:t>
        <a:bodyPr/>
        <a:lstStyle/>
        <a:p>
          <a:endParaRPr lang="en-US"/>
        </a:p>
      </dgm:t>
    </dgm:pt>
    <dgm:pt modelId="{1AB702F5-6F50-4DAE-9D01-7AF3EB8DFD20}" type="pres">
      <dgm:prSet presAssocID="{C0114CB8-A1D7-42E5-AC2E-5ECAB6D0FACE}" presName="parTrans" presStyleLbl="sibTrans2D1" presStyleIdx="0" presStyleCnt="8"/>
      <dgm:spPr/>
      <dgm:t>
        <a:bodyPr/>
        <a:lstStyle/>
        <a:p>
          <a:endParaRPr lang="en-US"/>
        </a:p>
      </dgm:t>
    </dgm:pt>
    <dgm:pt modelId="{66FB2E43-2F45-46BE-A199-C9AE676AD1E8}" type="pres">
      <dgm:prSet presAssocID="{C0114CB8-A1D7-42E5-AC2E-5ECAB6D0FACE}" presName="connectorText" presStyleLbl="sibTrans2D1" presStyleIdx="0" presStyleCnt="8"/>
      <dgm:spPr/>
      <dgm:t>
        <a:bodyPr/>
        <a:lstStyle/>
        <a:p>
          <a:endParaRPr lang="en-US"/>
        </a:p>
      </dgm:t>
    </dgm:pt>
    <dgm:pt modelId="{7F72BFA5-BDB6-4E42-BD39-783FDD77B008}" type="pres">
      <dgm:prSet presAssocID="{0114BEAD-7FA0-45EF-891C-FE0512AECC87}" presName="node" presStyleLbl="node1" presStyleIdx="0" presStyleCnt="8" custRadScaleRad="99323">
        <dgm:presLayoutVars>
          <dgm:bulletEnabled val="1"/>
        </dgm:presLayoutVars>
      </dgm:prSet>
      <dgm:spPr/>
      <dgm:t>
        <a:bodyPr/>
        <a:lstStyle/>
        <a:p>
          <a:endParaRPr lang="en-US"/>
        </a:p>
      </dgm:t>
    </dgm:pt>
    <dgm:pt modelId="{9DB9F545-78C1-44F3-9074-6DD52C4A2654}" type="pres">
      <dgm:prSet presAssocID="{6210EB92-638D-40CD-88C2-85BF146C23E4}" presName="parTrans" presStyleLbl="sibTrans2D1" presStyleIdx="1" presStyleCnt="8"/>
      <dgm:spPr/>
      <dgm:t>
        <a:bodyPr/>
        <a:lstStyle/>
        <a:p>
          <a:endParaRPr lang="en-US"/>
        </a:p>
      </dgm:t>
    </dgm:pt>
    <dgm:pt modelId="{A92B3CA9-9F18-4F7A-A4A8-37C47D2CA6E7}" type="pres">
      <dgm:prSet presAssocID="{6210EB92-638D-40CD-88C2-85BF146C23E4}" presName="connectorText" presStyleLbl="sibTrans2D1" presStyleIdx="1" presStyleCnt="8"/>
      <dgm:spPr/>
      <dgm:t>
        <a:bodyPr/>
        <a:lstStyle/>
        <a:p>
          <a:endParaRPr lang="en-US"/>
        </a:p>
      </dgm:t>
    </dgm:pt>
    <dgm:pt modelId="{4244ABB0-0F63-4963-837C-D877FF32F0BD}" type="pres">
      <dgm:prSet presAssocID="{249E5E87-0F82-48BE-A7DF-51563EC3E20E}" presName="node" presStyleLbl="node1" presStyleIdx="1" presStyleCnt="8" custRadScaleRad="101039" custRadScaleInc="6953">
        <dgm:presLayoutVars>
          <dgm:bulletEnabled val="1"/>
        </dgm:presLayoutVars>
      </dgm:prSet>
      <dgm:spPr/>
      <dgm:t>
        <a:bodyPr/>
        <a:lstStyle/>
        <a:p>
          <a:endParaRPr lang="en-US"/>
        </a:p>
      </dgm:t>
    </dgm:pt>
    <dgm:pt modelId="{A8BD8DB7-E0A6-403C-B6A4-EA1326CC594B}" type="pres">
      <dgm:prSet presAssocID="{64FD2705-34B4-4D25-B94E-58F1FC0A0D94}" presName="parTrans" presStyleLbl="sibTrans2D1" presStyleIdx="2" presStyleCnt="8"/>
      <dgm:spPr/>
      <dgm:t>
        <a:bodyPr/>
        <a:lstStyle/>
        <a:p>
          <a:endParaRPr lang="en-US"/>
        </a:p>
      </dgm:t>
    </dgm:pt>
    <dgm:pt modelId="{74B26AE5-D9EF-4EC8-9580-7BFCBEE1688F}" type="pres">
      <dgm:prSet presAssocID="{64FD2705-34B4-4D25-B94E-58F1FC0A0D94}" presName="connectorText" presStyleLbl="sibTrans2D1" presStyleIdx="2" presStyleCnt="8"/>
      <dgm:spPr/>
      <dgm:t>
        <a:bodyPr/>
        <a:lstStyle/>
        <a:p>
          <a:endParaRPr lang="en-US"/>
        </a:p>
      </dgm:t>
    </dgm:pt>
    <dgm:pt modelId="{0CBC5CCA-D1AB-45A4-90BE-A837D1454F3F}" type="pres">
      <dgm:prSet presAssocID="{E55B376D-D8B7-41FC-9993-39E0F3B0C154}" presName="node" presStyleLbl="node1" presStyleIdx="2" presStyleCnt="8">
        <dgm:presLayoutVars>
          <dgm:bulletEnabled val="1"/>
        </dgm:presLayoutVars>
      </dgm:prSet>
      <dgm:spPr/>
      <dgm:t>
        <a:bodyPr/>
        <a:lstStyle/>
        <a:p>
          <a:endParaRPr lang="en-US"/>
        </a:p>
      </dgm:t>
    </dgm:pt>
    <dgm:pt modelId="{F5E2CB3E-01A0-4357-9404-FDD3E179CAB2}" type="pres">
      <dgm:prSet presAssocID="{843B1895-836D-40A3-ADD0-90CE2E220CDE}" presName="parTrans" presStyleLbl="sibTrans2D1" presStyleIdx="3" presStyleCnt="8"/>
      <dgm:spPr/>
      <dgm:t>
        <a:bodyPr/>
        <a:lstStyle/>
        <a:p>
          <a:endParaRPr lang="en-US"/>
        </a:p>
      </dgm:t>
    </dgm:pt>
    <dgm:pt modelId="{D9535E9E-C3E0-44E7-8EB3-0222031B8C90}" type="pres">
      <dgm:prSet presAssocID="{843B1895-836D-40A3-ADD0-90CE2E220CDE}" presName="connectorText" presStyleLbl="sibTrans2D1" presStyleIdx="3" presStyleCnt="8"/>
      <dgm:spPr/>
      <dgm:t>
        <a:bodyPr/>
        <a:lstStyle/>
        <a:p>
          <a:endParaRPr lang="en-US"/>
        </a:p>
      </dgm:t>
    </dgm:pt>
    <dgm:pt modelId="{78B58379-0F57-46E3-8A7C-06EB2ECA9A72}" type="pres">
      <dgm:prSet presAssocID="{FBBC8668-2DEC-4A41-A87B-E4237A8BF81A}" presName="node" presStyleLbl="node1" presStyleIdx="3" presStyleCnt="8" custRadScaleRad="102191" custRadScaleInc="7095">
        <dgm:presLayoutVars>
          <dgm:bulletEnabled val="1"/>
        </dgm:presLayoutVars>
      </dgm:prSet>
      <dgm:spPr/>
      <dgm:t>
        <a:bodyPr/>
        <a:lstStyle/>
        <a:p>
          <a:endParaRPr lang="en-US"/>
        </a:p>
      </dgm:t>
    </dgm:pt>
    <dgm:pt modelId="{B373019A-018F-41D9-BF5C-DED9B3BDA3DB}" type="pres">
      <dgm:prSet presAssocID="{C8B5FB3C-32EC-41E1-97C6-15C44808F235}" presName="parTrans" presStyleLbl="sibTrans2D1" presStyleIdx="4" presStyleCnt="8"/>
      <dgm:spPr/>
      <dgm:t>
        <a:bodyPr/>
        <a:lstStyle/>
        <a:p>
          <a:endParaRPr lang="en-US"/>
        </a:p>
      </dgm:t>
    </dgm:pt>
    <dgm:pt modelId="{7271CCD6-C006-4CC7-9576-224F646091F9}" type="pres">
      <dgm:prSet presAssocID="{C8B5FB3C-32EC-41E1-97C6-15C44808F235}" presName="connectorText" presStyleLbl="sibTrans2D1" presStyleIdx="4" presStyleCnt="8"/>
      <dgm:spPr/>
      <dgm:t>
        <a:bodyPr/>
        <a:lstStyle/>
        <a:p>
          <a:endParaRPr lang="en-US"/>
        </a:p>
      </dgm:t>
    </dgm:pt>
    <dgm:pt modelId="{86DA05C1-4973-443A-B645-FEC62797730E}" type="pres">
      <dgm:prSet presAssocID="{0507AEFD-BAA5-4A6C-A9F6-DF032B9C6737}" presName="node" presStyleLbl="node1" presStyleIdx="4" presStyleCnt="8" custRadScaleRad="99754" custRadScaleInc="-4679">
        <dgm:presLayoutVars>
          <dgm:bulletEnabled val="1"/>
        </dgm:presLayoutVars>
      </dgm:prSet>
      <dgm:spPr/>
      <dgm:t>
        <a:bodyPr/>
        <a:lstStyle/>
        <a:p>
          <a:endParaRPr lang="en-US"/>
        </a:p>
      </dgm:t>
    </dgm:pt>
    <dgm:pt modelId="{95F03CDB-7486-42FB-9AC8-69FB9C1A348B}" type="pres">
      <dgm:prSet presAssocID="{F5D7EBB7-D456-4A5C-ADC7-265AF60EE706}" presName="parTrans" presStyleLbl="sibTrans2D1" presStyleIdx="5" presStyleCnt="8"/>
      <dgm:spPr/>
      <dgm:t>
        <a:bodyPr/>
        <a:lstStyle/>
        <a:p>
          <a:endParaRPr lang="en-US"/>
        </a:p>
      </dgm:t>
    </dgm:pt>
    <dgm:pt modelId="{D7FB50B1-2716-474C-A1E8-29B3D7C62DE7}" type="pres">
      <dgm:prSet presAssocID="{F5D7EBB7-D456-4A5C-ADC7-265AF60EE706}" presName="connectorText" presStyleLbl="sibTrans2D1" presStyleIdx="5" presStyleCnt="8"/>
      <dgm:spPr/>
      <dgm:t>
        <a:bodyPr/>
        <a:lstStyle/>
        <a:p>
          <a:endParaRPr lang="en-US"/>
        </a:p>
      </dgm:t>
    </dgm:pt>
    <dgm:pt modelId="{C0453A72-5260-4E27-B462-638B1AA8F654}" type="pres">
      <dgm:prSet presAssocID="{F0CADB94-603E-40EF-87C2-E17BB186E64E}" presName="node" presStyleLbl="node1" presStyleIdx="5" presStyleCnt="8">
        <dgm:presLayoutVars>
          <dgm:bulletEnabled val="1"/>
        </dgm:presLayoutVars>
      </dgm:prSet>
      <dgm:spPr/>
      <dgm:t>
        <a:bodyPr/>
        <a:lstStyle/>
        <a:p>
          <a:endParaRPr lang="en-US"/>
        </a:p>
      </dgm:t>
    </dgm:pt>
    <dgm:pt modelId="{053C188F-17F0-4CCF-AABA-AB7A0DC57B16}" type="pres">
      <dgm:prSet presAssocID="{94FDA3AF-5532-497D-AD87-F461F56A053C}" presName="parTrans" presStyleLbl="sibTrans2D1" presStyleIdx="6" presStyleCnt="8"/>
      <dgm:spPr/>
      <dgm:t>
        <a:bodyPr/>
        <a:lstStyle/>
        <a:p>
          <a:endParaRPr lang="en-US"/>
        </a:p>
      </dgm:t>
    </dgm:pt>
    <dgm:pt modelId="{E7B5373A-FF21-4569-BFB5-8C3AB1FFA351}" type="pres">
      <dgm:prSet presAssocID="{94FDA3AF-5532-497D-AD87-F461F56A053C}" presName="connectorText" presStyleLbl="sibTrans2D1" presStyleIdx="6" presStyleCnt="8"/>
      <dgm:spPr/>
      <dgm:t>
        <a:bodyPr/>
        <a:lstStyle/>
        <a:p>
          <a:endParaRPr lang="en-US"/>
        </a:p>
      </dgm:t>
    </dgm:pt>
    <dgm:pt modelId="{07FE0385-3A5A-4FAD-A21E-14CF3007C81B}" type="pres">
      <dgm:prSet presAssocID="{409D51F5-47C6-4BF0-860D-68742D31D35D}" presName="node" presStyleLbl="node1" presStyleIdx="6" presStyleCnt="8" custRadScaleRad="96683" custRadScaleInc="-5122">
        <dgm:presLayoutVars>
          <dgm:bulletEnabled val="1"/>
        </dgm:presLayoutVars>
      </dgm:prSet>
      <dgm:spPr/>
      <dgm:t>
        <a:bodyPr/>
        <a:lstStyle/>
        <a:p>
          <a:endParaRPr lang="en-US"/>
        </a:p>
      </dgm:t>
    </dgm:pt>
    <dgm:pt modelId="{8EFBBB11-22DE-47E9-9428-4AE115648F9F}" type="pres">
      <dgm:prSet presAssocID="{E8B673C6-13E1-4DD0-8296-CEADF63FB3EC}" presName="parTrans" presStyleLbl="sibTrans2D1" presStyleIdx="7" presStyleCnt="8"/>
      <dgm:spPr/>
      <dgm:t>
        <a:bodyPr/>
        <a:lstStyle/>
        <a:p>
          <a:endParaRPr lang="en-US"/>
        </a:p>
      </dgm:t>
    </dgm:pt>
    <dgm:pt modelId="{29910F98-F359-4F98-A0B7-C0B7A7E19B67}" type="pres">
      <dgm:prSet presAssocID="{E8B673C6-13E1-4DD0-8296-CEADF63FB3EC}" presName="connectorText" presStyleLbl="sibTrans2D1" presStyleIdx="7" presStyleCnt="8"/>
      <dgm:spPr/>
      <dgm:t>
        <a:bodyPr/>
        <a:lstStyle/>
        <a:p>
          <a:endParaRPr lang="en-US"/>
        </a:p>
      </dgm:t>
    </dgm:pt>
    <dgm:pt modelId="{C6A0036C-F69E-4E78-83DD-E0338FF739A2}" type="pres">
      <dgm:prSet presAssocID="{39CCDC0A-3323-4417-81D2-3E760A202F87}" presName="node" presStyleLbl="node1" presStyleIdx="7" presStyleCnt="8">
        <dgm:presLayoutVars>
          <dgm:bulletEnabled val="1"/>
        </dgm:presLayoutVars>
      </dgm:prSet>
      <dgm:spPr/>
      <dgm:t>
        <a:bodyPr/>
        <a:lstStyle/>
        <a:p>
          <a:endParaRPr lang="en-US"/>
        </a:p>
      </dgm:t>
    </dgm:pt>
  </dgm:ptLst>
  <dgm:cxnLst>
    <dgm:cxn modelId="{831D7EAF-5A1E-4812-8E1B-A34049B1E2F9}" type="presOf" srcId="{E55B376D-D8B7-41FC-9993-39E0F3B0C154}" destId="{0CBC5CCA-D1AB-45A4-90BE-A837D1454F3F}" srcOrd="0" destOrd="0" presId="urn:microsoft.com/office/officeart/2005/8/layout/radial5"/>
    <dgm:cxn modelId="{6BA1251F-1A93-4284-8B3B-47920E02F2DA}" type="presOf" srcId="{6210EB92-638D-40CD-88C2-85BF146C23E4}" destId="{A92B3CA9-9F18-4F7A-A4A8-37C47D2CA6E7}" srcOrd="1" destOrd="0" presId="urn:microsoft.com/office/officeart/2005/8/layout/radial5"/>
    <dgm:cxn modelId="{31307A98-8D4F-4BF2-9E89-E28447BF689F}" srcId="{1410028A-6835-48A6-A08C-C3315CBBCF3B}" destId="{F0CADB94-603E-40EF-87C2-E17BB186E64E}" srcOrd="5" destOrd="0" parTransId="{F5D7EBB7-D456-4A5C-ADC7-265AF60EE706}" sibTransId="{EFF9A9B1-92A9-419B-9704-E741FB54C11E}"/>
    <dgm:cxn modelId="{0623D7F9-689D-4199-B4BA-0F0334903812}" srcId="{1410028A-6835-48A6-A08C-C3315CBBCF3B}" destId="{249E5E87-0F82-48BE-A7DF-51563EC3E20E}" srcOrd="1" destOrd="0" parTransId="{6210EB92-638D-40CD-88C2-85BF146C23E4}" sibTransId="{0C57E11E-98A2-4CFD-901C-8F2DAF902AAF}"/>
    <dgm:cxn modelId="{7C4B8BF9-9731-40B5-BF12-2403A64217EF}" type="presOf" srcId="{C0114CB8-A1D7-42E5-AC2E-5ECAB6D0FACE}" destId="{1AB702F5-6F50-4DAE-9D01-7AF3EB8DFD20}" srcOrd="0" destOrd="0" presId="urn:microsoft.com/office/officeart/2005/8/layout/radial5"/>
    <dgm:cxn modelId="{69949EAD-547A-44A8-8E40-BC3E8D5C8B9F}" type="presOf" srcId="{1410028A-6835-48A6-A08C-C3315CBBCF3B}" destId="{98E6CF1B-E7FC-4D37-A75C-E4911EC4249E}" srcOrd="0" destOrd="0" presId="urn:microsoft.com/office/officeart/2005/8/layout/radial5"/>
    <dgm:cxn modelId="{499F34EC-0A6D-451C-AEA0-B95AF12EB65D}" type="presOf" srcId="{F0CADB94-603E-40EF-87C2-E17BB186E64E}" destId="{C0453A72-5260-4E27-B462-638B1AA8F654}" srcOrd="0" destOrd="0" presId="urn:microsoft.com/office/officeart/2005/8/layout/radial5"/>
    <dgm:cxn modelId="{47F206ED-88BD-44C0-BBA7-E32F9D28D391}" type="presOf" srcId="{94FDA3AF-5532-497D-AD87-F461F56A053C}" destId="{053C188F-17F0-4CCF-AABA-AB7A0DC57B16}" srcOrd="0" destOrd="0" presId="urn:microsoft.com/office/officeart/2005/8/layout/radial5"/>
    <dgm:cxn modelId="{E56C2746-9A00-4761-A9AD-A16296EFC3F0}" type="presOf" srcId="{409D51F5-47C6-4BF0-860D-68742D31D35D}" destId="{07FE0385-3A5A-4FAD-A21E-14CF3007C81B}" srcOrd="0" destOrd="0" presId="urn:microsoft.com/office/officeart/2005/8/layout/radial5"/>
    <dgm:cxn modelId="{505A6808-89CB-49DB-93E9-4053038B90ED}" srcId="{1410028A-6835-48A6-A08C-C3315CBBCF3B}" destId="{FBBC8668-2DEC-4A41-A87B-E4237A8BF81A}" srcOrd="3" destOrd="0" parTransId="{843B1895-836D-40A3-ADD0-90CE2E220CDE}" sibTransId="{4F5836ED-D5F7-4E2A-AF18-8E422316FF71}"/>
    <dgm:cxn modelId="{D636DA98-02A4-4E80-862D-C605344EC0D6}" type="presOf" srcId="{843B1895-836D-40A3-ADD0-90CE2E220CDE}" destId="{D9535E9E-C3E0-44E7-8EB3-0222031B8C90}" srcOrd="1" destOrd="0" presId="urn:microsoft.com/office/officeart/2005/8/layout/radial5"/>
    <dgm:cxn modelId="{FFDB4588-F1A2-4671-87E1-81A15E68F150}" type="presOf" srcId="{F5D7EBB7-D456-4A5C-ADC7-265AF60EE706}" destId="{95F03CDB-7486-42FB-9AC8-69FB9C1A348B}" srcOrd="0" destOrd="0" presId="urn:microsoft.com/office/officeart/2005/8/layout/radial5"/>
    <dgm:cxn modelId="{D173F05F-D004-4EAC-BB39-5B93A0C96FE8}" type="presOf" srcId="{7377460F-55D4-4B08-AF96-AC071E80B2EA}" destId="{31A76851-B36D-4C71-A7D7-F971F97FFD03}" srcOrd="0" destOrd="0" presId="urn:microsoft.com/office/officeart/2005/8/layout/radial5"/>
    <dgm:cxn modelId="{AAE536DA-6334-4913-B066-A5FB208CB52E}" srcId="{7377460F-55D4-4B08-AF96-AC071E80B2EA}" destId="{1410028A-6835-48A6-A08C-C3315CBBCF3B}" srcOrd="0" destOrd="0" parTransId="{9C4F6672-2BEF-40AF-9B1A-28CB5559B390}" sibTransId="{235D52AB-3454-4FF8-AF5C-4C0A6F02B2E7}"/>
    <dgm:cxn modelId="{6816959D-2492-4AC3-BDD7-327C00F1E642}" srcId="{1410028A-6835-48A6-A08C-C3315CBBCF3B}" destId="{39CCDC0A-3323-4417-81D2-3E760A202F87}" srcOrd="7" destOrd="0" parTransId="{E8B673C6-13E1-4DD0-8296-CEADF63FB3EC}" sibTransId="{F10A114C-F394-49EA-A5CE-D1621D661FF2}"/>
    <dgm:cxn modelId="{11A0AA35-9DAD-461F-AB6D-DC22B0CAC989}" type="presOf" srcId="{C0114CB8-A1D7-42E5-AC2E-5ECAB6D0FACE}" destId="{66FB2E43-2F45-46BE-A199-C9AE676AD1E8}" srcOrd="1" destOrd="0" presId="urn:microsoft.com/office/officeart/2005/8/layout/radial5"/>
    <dgm:cxn modelId="{402D40AB-9712-4C08-A3A8-B50F9D79D099}" type="presOf" srcId="{C8B5FB3C-32EC-41E1-97C6-15C44808F235}" destId="{B373019A-018F-41D9-BF5C-DED9B3BDA3DB}" srcOrd="0" destOrd="0" presId="urn:microsoft.com/office/officeart/2005/8/layout/radial5"/>
    <dgm:cxn modelId="{B6D19839-D40F-48E7-9E90-936D54B136B3}" type="presOf" srcId="{249E5E87-0F82-48BE-A7DF-51563EC3E20E}" destId="{4244ABB0-0F63-4963-837C-D877FF32F0BD}" srcOrd="0" destOrd="0" presId="urn:microsoft.com/office/officeart/2005/8/layout/radial5"/>
    <dgm:cxn modelId="{B88ED04E-F99F-4A58-BE9B-9F7FB561FB24}" type="presOf" srcId="{0114BEAD-7FA0-45EF-891C-FE0512AECC87}" destId="{7F72BFA5-BDB6-4E42-BD39-783FDD77B008}" srcOrd="0" destOrd="0" presId="urn:microsoft.com/office/officeart/2005/8/layout/radial5"/>
    <dgm:cxn modelId="{8A6E09FD-CE35-431D-B639-FE9F03345491}" type="presOf" srcId="{64FD2705-34B4-4D25-B94E-58F1FC0A0D94}" destId="{A8BD8DB7-E0A6-403C-B6A4-EA1326CC594B}" srcOrd="0" destOrd="0" presId="urn:microsoft.com/office/officeart/2005/8/layout/radial5"/>
    <dgm:cxn modelId="{0121557B-6FAF-4392-89D1-9623C7CBA4B9}" type="presOf" srcId="{E8B673C6-13E1-4DD0-8296-CEADF63FB3EC}" destId="{8EFBBB11-22DE-47E9-9428-4AE115648F9F}" srcOrd="0" destOrd="0" presId="urn:microsoft.com/office/officeart/2005/8/layout/radial5"/>
    <dgm:cxn modelId="{CF620BB6-2335-41EC-AD92-ACD5E639784C}" type="presOf" srcId="{39CCDC0A-3323-4417-81D2-3E760A202F87}" destId="{C6A0036C-F69E-4E78-83DD-E0338FF739A2}" srcOrd="0" destOrd="0" presId="urn:microsoft.com/office/officeart/2005/8/layout/radial5"/>
    <dgm:cxn modelId="{23325487-9749-45B7-B3A5-D868C3099829}" srcId="{1410028A-6835-48A6-A08C-C3315CBBCF3B}" destId="{0114BEAD-7FA0-45EF-891C-FE0512AECC87}" srcOrd="0" destOrd="0" parTransId="{C0114CB8-A1D7-42E5-AC2E-5ECAB6D0FACE}" sibTransId="{58B4F12E-AEBB-4738-8247-8514F36DDB76}"/>
    <dgm:cxn modelId="{ED750284-924E-494A-A4C7-DE8E1DA2E053}" type="presOf" srcId="{C8B5FB3C-32EC-41E1-97C6-15C44808F235}" destId="{7271CCD6-C006-4CC7-9576-224F646091F9}" srcOrd="1" destOrd="0" presId="urn:microsoft.com/office/officeart/2005/8/layout/radial5"/>
    <dgm:cxn modelId="{E5F81A62-15EC-4A43-8B61-F8F724846470}" type="presOf" srcId="{0507AEFD-BAA5-4A6C-A9F6-DF032B9C6737}" destId="{86DA05C1-4973-443A-B645-FEC62797730E}" srcOrd="0" destOrd="0" presId="urn:microsoft.com/office/officeart/2005/8/layout/radial5"/>
    <dgm:cxn modelId="{0487E857-475F-49FB-AF5B-181320249238}" type="presOf" srcId="{6210EB92-638D-40CD-88C2-85BF146C23E4}" destId="{9DB9F545-78C1-44F3-9074-6DD52C4A2654}" srcOrd="0" destOrd="0" presId="urn:microsoft.com/office/officeart/2005/8/layout/radial5"/>
    <dgm:cxn modelId="{8B0A480E-A69B-4F02-BE15-593CD90BED1A}" type="presOf" srcId="{FBBC8668-2DEC-4A41-A87B-E4237A8BF81A}" destId="{78B58379-0F57-46E3-8A7C-06EB2ECA9A72}" srcOrd="0" destOrd="0" presId="urn:microsoft.com/office/officeart/2005/8/layout/radial5"/>
    <dgm:cxn modelId="{CE4A9E78-2D04-47AC-BCD0-C06A681B3D2E}" type="presOf" srcId="{F5D7EBB7-D456-4A5C-ADC7-265AF60EE706}" destId="{D7FB50B1-2716-474C-A1E8-29B3D7C62DE7}" srcOrd="1" destOrd="0" presId="urn:microsoft.com/office/officeart/2005/8/layout/radial5"/>
    <dgm:cxn modelId="{04CC8E88-74CB-4EF9-870C-72FC48F8EC92}" srcId="{1410028A-6835-48A6-A08C-C3315CBBCF3B}" destId="{E55B376D-D8B7-41FC-9993-39E0F3B0C154}" srcOrd="2" destOrd="0" parTransId="{64FD2705-34B4-4D25-B94E-58F1FC0A0D94}" sibTransId="{5ECFD59F-EEDC-4E15-8721-5AED49FEC5CB}"/>
    <dgm:cxn modelId="{410C1B83-AA98-404B-AD4E-635F3BDEF808}" type="presOf" srcId="{64FD2705-34B4-4D25-B94E-58F1FC0A0D94}" destId="{74B26AE5-D9EF-4EC8-9580-7BFCBEE1688F}" srcOrd="1" destOrd="0" presId="urn:microsoft.com/office/officeart/2005/8/layout/radial5"/>
    <dgm:cxn modelId="{E9F10F59-B955-4B93-A6AA-532279EE9738}" type="presOf" srcId="{94FDA3AF-5532-497D-AD87-F461F56A053C}" destId="{E7B5373A-FF21-4569-BFB5-8C3AB1FFA351}" srcOrd="1" destOrd="0" presId="urn:microsoft.com/office/officeart/2005/8/layout/radial5"/>
    <dgm:cxn modelId="{BC0DB3A5-9E5D-426C-9F8E-C7FE8A8DA809}" srcId="{1410028A-6835-48A6-A08C-C3315CBBCF3B}" destId="{409D51F5-47C6-4BF0-860D-68742D31D35D}" srcOrd="6" destOrd="0" parTransId="{94FDA3AF-5532-497D-AD87-F461F56A053C}" sibTransId="{AAFC3465-8335-4B88-97F2-D744CA8A74FB}"/>
    <dgm:cxn modelId="{E9A97AF9-2F27-434D-8DA8-0FD742F2B708}" type="presOf" srcId="{E8B673C6-13E1-4DD0-8296-CEADF63FB3EC}" destId="{29910F98-F359-4F98-A0B7-C0B7A7E19B67}" srcOrd="1" destOrd="0" presId="urn:microsoft.com/office/officeart/2005/8/layout/radial5"/>
    <dgm:cxn modelId="{31C9787B-FA38-4EEC-95C6-C2CE80212015}" srcId="{1410028A-6835-48A6-A08C-C3315CBBCF3B}" destId="{0507AEFD-BAA5-4A6C-A9F6-DF032B9C6737}" srcOrd="4" destOrd="0" parTransId="{C8B5FB3C-32EC-41E1-97C6-15C44808F235}" sibTransId="{43B2208C-1542-4A91-8CB2-4032EF20BBAD}"/>
    <dgm:cxn modelId="{B2A27F80-E133-4C4F-A395-53D56BD155D8}" type="presOf" srcId="{843B1895-836D-40A3-ADD0-90CE2E220CDE}" destId="{F5E2CB3E-01A0-4357-9404-FDD3E179CAB2}" srcOrd="0" destOrd="0" presId="urn:microsoft.com/office/officeart/2005/8/layout/radial5"/>
    <dgm:cxn modelId="{2DE94CBD-3E3E-4407-A0C8-CB6346AC1677}" type="presParOf" srcId="{31A76851-B36D-4C71-A7D7-F971F97FFD03}" destId="{98E6CF1B-E7FC-4D37-A75C-E4911EC4249E}" srcOrd="0" destOrd="0" presId="urn:microsoft.com/office/officeart/2005/8/layout/radial5"/>
    <dgm:cxn modelId="{83A612FC-5241-4B04-B1B0-9669FC6FE0B5}" type="presParOf" srcId="{31A76851-B36D-4C71-A7D7-F971F97FFD03}" destId="{1AB702F5-6F50-4DAE-9D01-7AF3EB8DFD20}" srcOrd="1" destOrd="0" presId="urn:microsoft.com/office/officeart/2005/8/layout/radial5"/>
    <dgm:cxn modelId="{18BD66C6-EAA2-43F7-A1B7-4302A4A100B7}" type="presParOf" srcId="{1AB702F5-6F50-4DAE-9D01-7AF3EB8DFD20}" destId="{66FB2E43-2F45-46BE-A199-C9AE676AD1E8}" srcOrd="0" destOrd="0" presId="urn:microsoft.com/office/officeart/2005/8/layout/radial5"/>
    <dgm:cxn modelId="{E3E17F50-318E-4BAB-8BF0-03D1721DA9D4}" type="presParOf" srcId="{31A76851-B36D-4C71-A7D7-F971F97FFD03}" destId="{7F72BFA5-BDB6-4E42-BD39-783FDD77B008}" srcOrd="2" destOrd="0" presId="urn:microsoft.com/office/officeart/2005/8/layout/radial5"/>
    <dgm:cxn modelId="{ABC6A234-7637-4676-9B2C-E66290CCB34B}" type="presParOf" srcId="{31A76851-B36D-4C71-A7D7-F971F97FFD03}" destId="{9DB9F545-78C1-44F3-9074-6DD52C4A2654}" srcOrd="3" destOrd="0" presId="urn:microsoft.com/office/officeart/2005/8/layout/radial5"/>
    <dgm:cxn modelId="{2A783AB9-EFE3-45B5-9AB1-4C74CBF3E817}" type="presParOf" srcId="{9DB9F545-78C1-44F3-9074-6DD52C4A2654}" destId="{A92B3CA9-9F18-4F7A-A4A8-37C47D2CA6E7}" srcOrd="0" destOrd="0" presId="urn:microsoft.com/office/officeart/2005/8/layout/radial5"/>
    <dgm:cxn modelId="{0D002CA7-DF45-4B3F-888C-2EF9575292E7}" type="presParOf" srcId="{31A76851-B36D-4C71-A7D7-F971F97FFD03}" destId="{4244ABB0-0F63-4963-837C-D877FF32F0BD}" srcOrd="4" destOrd="0" presId="urn:microsoft.com/office/officeart/2005/8/layout/radial5"/>
    <dgm:cxn modelId="{32124CA1-F05E-4645-80BE-8C0F68D52D2D}" type="presParOf" srcId="{31A76851-B36D-4C71-A7D7-F971F97FFD03}" destId="{A8BD8DB7-E0A6-403C-B6A4-EA1326CC594B}" srcOrd="5" destOrd="0" presId="urn:microsoft.com/office/officeart/2005/8/layout/radial5"/>
    <dgm:cxn modelId="{19D441E1-C3BC-49C2-9CC6-E0C10E63A623}" type="presParOf" srcId="{A8BD8DB7-E0A6-403C-B6A4-EA1326CC594B}" destId="{74B26AE5-D9EF-4EC8-9580-7BFCBEE1688F}" srcOrd="0" destOrd="0" presId="urn:microsoft.com/office/officeart/2005/8/layout/radial5"/>
    <dgm:cxn modelId="{E97D5C7A-F6BC-46CA-97B3-DA2772E6A328}" type="presParOf" srcId="{31A76851-B36D-4C71-A7D7-F971F97FFD03}" destId="{0CBC5CCA-D1AB-45A4-90BE-A837D1454F3F}" srcOrd="6" destOrd="0" presId="urn:microsoft.com/office/officeart/2005/8/layout/radial5"/>
    <dgm:cxn modelId="{3706DDC2-F1BA-407E-B988-203FDBE88B48}" type="presParOf" srcId="{31A76851-B36D-4C71-A7D7-F971F97FFD03}" destId="{F5E2CB3E-01A0-4357-9404-FDD3E179CAB2}" srcOrd="7" destOrd="0" presId="urn:microsoft.com/office/officeart/2005/8/layout/radial5"/>
    <dgm:cxn modelId="{52F0C8F9-C929-4158-970C-B61DCE9052D6}" type="presParOf" srcId="{F5E2CB3E-01A0-4357-9404-FDD3E179CAB2}" destId="{D9535E9E-C3E0-44E7-8EB3-0222031B8C90}" srcOrd="0" destOrd="0" presId="urn:microsoft.com/office/officeart/2005/8/layout/radial5"/>
    <dgm:cxn modelId="{9E747A31-015C-4AD3-AFF9-2C3C332215F9}" type="presParOf" srcId="{31A76851-B36D-4C71-A7D7-F971F97FFD03}" destId="{78B58379-0F57-46E3-8A7C-06EB2ECA9A72}" srcOrd="8" destOrd="0" presId="urn:microsoft.com/office/officeart/2005/8/layout/radial5"/>
    <dgm:cxn modelId="{8598995A-8329-44B3-9E59-1B7E2B9B00DE}" type="presParOf" srcId="{31A76851-B36D-4C71-A7D7-F971F97FFD03}" destId="{B373019A-018F-41D9-BF5C-DED9B3BDA3DB}" srcOrd="9" destOrd="0" presId="urn:microsoft.com/office/officeart/2005/8/layout/radial5"/>
    <dgm:cxn modelId="{CD33A7D0-15AD-4CF8-8705-411863650503}" type="presParOf" srcId="{B373019A-018F-41D9-BF5C-DED9B3BDA3DB}" destId="{7271CCD6-C006-4CC7-9576-224F646091F9}" srcOrd="0" destOrd="0" presId="urn:microsoft.com/office/officeart/2005/8/layout/radial5"/>
    <dgm:cxn modelId="{B282BCA1-00FD-4794-B414-3AF553CF6F5D}" type="presParOf" srcId="{31A76851-B36D-4C71-A7D7-F971F97FFD03}" destId="{86DA05C1-4973-443A-B645-FEC62797730E}" srcOrd="10" destOrd="0" presId="urn:microsoft.com/office/officeart/2005/8/layout/radial5"/>
    <dgm:cxn modelId="{4234CDC5-2ADC-45D1-BF4F-C647747A6819}" type="presParOf" srcId="{31A76851-B36D-4C71-A7D7-F971F97FFD03}" destId="{95F03CDB-7486-42FB-9AC8-69FB9C1A348B}" srcOrd="11" destOrd="0" presId="urn:microsoft.com/office/officeart/2005/8/layout/radial5"/>
    <dgm:cxn modelId="{87AAD86D-14A2-4958-9999-47D1F1CFCA9F}" type="presParOf" srcId="{95F03CDB-7486-42FB-9AC8-69FB9C1A348B}" destId="{D7FB50B1-2716-474C-A1E8-29B3D7C62DE7}" srcOrd="0" destOrd="0" presId="urn:microsoft.com/office/officeart/2005/8/layout/radial5"/>
    <dgm:cxn modelId="{AD456CEB-E407-4E7F-BA46-6C35B8D11026}" type="presParOf" srcId="{31A76851-B36D-4C71-A7D7-F971F97FFD03}" destId="{C0453A72-5260-4E27-B462-638B1AA8F654}" srcOrd="12" destOrd="0" presId="urn:microsoft.com/office/officeart/2005/8/layout/radial5"/>
    <dgm:cxn modelId="{259C7EEA-F479-44D6-AD34-81F82EC77E99}" type="presParOf" srcId="{31A76851-B36D-4C71-A7D7-F971F97FFD03}" destId="{053C188F-17F0-4CCF-AABA-AB7A0DC57B16}" srcOrd="13" destOrd="0" presId="urn:microsoft.com/office/officeart/2005/8/layout/radial5"/>
    <dgm:cxn modelId="{6D949069-C13B-45D0-A0CA-67983C2269D7}" type="presParOf" srcId="{053C188F-17F0-4CCF-AABA-AB7A0DC57B16}" destId="{E7B5373A-FF21-4569-BFB5-8C3AB1FFA351}" srcOrd="0" destOrd="0" presId="urn:microsoft.com/office/officeart/2005/8/layout/radial5"/>
    <dgm:cxn modelId="{A5454C49-B45D-4BB2-8013-BD27A930B707}" type="presParOf" srcId="{31A76851-B36D-4C71-A7D7-F971F97FFD03}" destId="{07FE0385-3A5A-4FAD-A21E-14CF3007C81B}" srcOrd="14" destOrd="0" presId="urn:microsoft.com/office/officeart/2005/8/layout/radial5"/>
    <dgm:cxn modelId="{4F09C3B7-373E-4647-9A89-F62B50CB7D28}" type="presParOf" srcId="{31A76851-B36D-4C71-A7D7-F971F97FFD03}" destId="{8EFBBB11-22DE-47E9-9428-4AE115648F9F}" srcOrd="15" destOrd="0" presId="urn:microsoft.com/office/officeart/2005/8/layout/radial5"/>
    <dgm:cxn modelId="{E15B0927-B055-4FCF-A74D-AABD904B576C}" type="presParOf" srcId="{8EFBBB11-22DE-47E9-9428-4AE115648F9F}" destId="{29910F98-F359-4F98-A0B7-C0B7A7E19B67}" srcOrd="0" destOrd="0" presId="urn:microsoft.com/office/officeart/2005/8/layout/radial5"/>
    <dgm:cxn modelId="{7B7653B3-7AA9-491A-B8AE-18B598ADACE7}" type="presParOf" srcId="{31A76851-B36D-4C71-A7D7-F971F97FFD03}" destId="{C6A0036C-F69E-4E78-83DD-E0338FF739A2}"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6CF1B-E7FC-4D37-A75C-E4911EC4249E}">
      <dsp:nvSpPr>
        <dsp:cNvPr id="0" name=""/>
        <dsp:cNvSpPr/>
      </dsp:nvSpPr>
      <dsp:spPr>
        <a:xfrm>
          <a:off x="3385723" y="2031057"/>
          <a:ext cx="1356552" cy="1356552"/>
        </a:xfrm>
        <a:prstGeom prst="ellipse">
          <a:avLst/>
        </a:prstGeom>
        <a:solidFill>
          <a:schemeClr val="accent1">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latin typeface="NikoshBAN" panose="02000000000000000000" pitchFamily="2" charset="0"/>
              <a:cs typeface="NikoshBAN" panose="02000000000000000000" pitchFamily="2" charset="0"/>
            </a:rPr>
            <a:t>জুমুয়ার সালাত ওয়াজিব হওয়ার শর্তাবলি</a:t>
          </a:r>
          <a:endParaRPr lang="en-US" sz="1600" kern="1200" dirty="0">
            <a:latin typeface="NikoshBAN" panose="02000000000000000000" pitchFamily="2" charset="0"/>
            <a:cs typeface="NikoshBAN" panose="02000000000000000000" pitchFamily="2" charset="0"/>
          </a:endParaRPr>
        </a:p>
      </dsp:txBody>
      <dsp:txXfrm>
        <a:off x="3584385" y="2229719"/>
        <a:ext cx="959228" cy="959228"/>
      </dsp:txXfrm>
    </dsp:sp>
    <dsp:sp modelId="{1AB702F5-6F50-4DAE-9D01-7AF3EB8DFD20}">
      <dsp:nvSpPr>
        <dsp:cNvPr id="0" name=""/>
        <dsp:cNvSpPr/>
      </dsp:nvSpPr>
      <dsp:spPr>
        <a:xfrm rot="16200000">
          <a:off x="3858745" y="1424788"/>
          <a:ext cx="410508"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920321" y="1578609"/>
        <a:ext cx="287356" cy="276737"/>
      </dsp:txXfrm>
    </dsp:sp>
    <dsp:sp modelId="{7F72BFA5-BDB6-4E42-BD39-783FDD77B008}">
      <dsp:nvSpPr>
        <dsp:cNvPr id="0" name=""/>
        <dsp:cNvSpPr/>
      </dsp:nvSpPr>
      <dsp:spPr>
        <a:xfrm>
          <a:off x="3453551" y="35614"/>
          <a:ext cx="1220897" cy="1220897"/>
        </a:xfrm>
        <a:prstGeom prst="ellipse">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accent1">
                  <a:lumMod val="50000"/>
                </a:schemeClr>
              </a:solidFill>
            </a:rPr>
            <a:t>স্বাধীন হওয়া</a:t>
          </a:r>
          <a:endParaRPr lang="en-US" sz="1600" kern="1200" dirty="0">
            <a:solidFill>
              <a:schemeClr val="accent1">
                <a:lumMod val="50000"/>
              </a:schemeClr>
            </a:solidFill>
          </a:endParaRPr>
        </a:p>
      </dsp:txBody>
      <dsp:txXfrm>
        <a:off x="3632347" y="214410"/>
        <a:ext cx="863305" cy="863305"/>
      </dsp:txXfrm>
    </dsp:sp>
    <dsp:sp modelId="{9DB9F545-78C1-44F3-9074-6DD52C4A2654}">
      <dsp:nvSpPr>
        <dsp:cNvPr id="0" name=""/>
        <dsp:cNvSpPr/>
      </dsp:nvSpPr>
      <dsp:spPr>
        <a:xfrm rot="18993866">
          <a:off x="4627162" y="1742214"/>
          <a:ext cx="429401"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644801" y="1878743"/>
        <a:ext cx="300581" cy="276737"/>
      </dsp:txXfrm>
    </dsp:sp>
    <dsp:sp modelId="{4244ABB0-0F63-4963-837C-D877FF32F0BD}">
      <dsp:nvSpPr>
        <dsp:cNvPr id="0" name=""/>
        <dsp:cNvSpPr/>
      </dsp:nvSpPr>
      <dsp:spPr>
        <a:xfrm>
          <a:off x="4977675" y="655798"/>
          <a:ext cx="1220897" cy="1220897"/>
        </a:xfrm>
        <a:prstGeom prst="ellipse">
          <a:avLst/>
        </a:prstGeom>
        <a:solidFill>
          <a:srgbClr val="FFC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tx1">
                  <a:lumMod val="75000"/>
                  <a:lumOff val="25000"/>
                </a:schemeClr>
              </a:solidFill>
            </a:rPr>
            <a:t>পুরুষ হ</a:t>
          </a:r>
          <a:r>
            <a:rPr lang="bn-IN" sz="1600" kern="1200" dirty="0" smtClean="0">
              <a:solidFill>
                <a:schemeClr val="tx1">
                  <a:lumMod val="75000"/>
                  <a:lumOff val="25000"/>
                </a:schemeClr>
              </a:solidFill>
              <a:latin typeface="NikoshBAN" panose="02000000000000000000" pitchFamily="2" charset="0"/>
              <a:cs typeface="NikoshBAN" panose="02000000000000000000" pitchFamily="2" charset="0"/>
            </a:rPr>
            <a:t>ওয়া</a:t>
          </a:r>
          <a:endParaRPr lang="en-US" sz="1600" kern="1200" dirty="0">
            <a:solidFill>
              <a:schemeClr val="tx1">
                <a:lumMod val="75000"/>
                <a:lumOff val="25000"/>
              </a:schemeClr>
            </a:solidFill>
          </a:endParaRPr>
        </a:p>
      </dsp:txBody>
      <dsp:txXfrm>
        <a:off x="5156471" y="834594"/>
        <a:ext cx="863305" cy="863305"/>
      </dsp:txXfrm>
    </dsp:sp>
    <dsp:sp modelId="{A8BD8DB7-E0A6-403C-B6A4-EA1326CC594B}">
      <dsp:nvSpPr>
        <dsp:cNvPr id="0" name=""/>
        <dsp:cNvSpPr/>
      </dsp:nvSpPr>
      <dsp:spPr>
        <a:xfrm>
          <a:off x="4915770" y="2478719"/>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915770" y="2570964"/>
        <a:ext cx="292573" cy="276737"/>
      </dsp:txXfrm>
    </dsp:sp>
    <dsp:sp modelId="{0CBC5CCA-D1AB-45A4-90BE-A837D1454F3F}">
      <dsp:nvSpPr>
        <dsp:cNvPr id="0" name=""/>
        <dsp:cNvSpPr/>
      </dsp:nvSpPr>
      <dsp:spPr>
        <a:xfrm>
          <a:off x="5530884" y="2098884"/>
          <a:ext cx="1220897" cy="1220897"/>
        </a:xfrm>
        <a:prstGeom prst="ellipse">
          <a:avLst/>
        </a:prstGeom>
        <a:solidFill>
          <a:schemeClr val="accent6">
            <a:lumMod val="60000"/>
            <a:lumOff val="4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rgbClr val="C00000"/>
              </a:solidFill>
            </a:rPr>
            <a:t>মুকিম হওয়া</a:t>
          </a:r>
          <a:endParaRPr lang="en-US" sz="1600" kern="1200" dirty="0">
            <a:solidFill>
              <a:srgbClr val="C00000"/>
            </a:solidFill>
          </a:endParaRPr>
        </a:p>
      </dsp:txBody>
      <dsp:txXfrm>
        <a:off x="5709680" y="2277680"/>
        <a:ext cx="863305" cy="863305"/>
      </dsp:txXfrm>
    </dsp:sp>
    <dsp:sp modelId="{F5E2CB3E-01A0-4357-9404-FDD3E179CAB2}">
      <dsp:nvSpPr>
        <dsp:cNvPr id="0" name=""/>
        <dsp:cNvSpPr/>
      </dsp:nvSpPr>
      <dsp:spPr>
        <a:xfrm rot="2795782">
          <a:off x="4587003" y="3265426"/>
          <a:ext cx="442084"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607750" y="3309493"/>
        <a:ext cx="309459" cy="276737"/>
      </dsp:txXfrm>
    </dsp:sp>
    <dsp:sp modelId="{78B58379-0F57-46E3-8A7C-06EB2ECA9A72}">
      <dsp:nvSpPr>
        <dsp:cNvPr id="0" name=""/>
        <dsp:cNvSpPr/>
      </dsp:nvSpPr>
      <dsp:spPr>
        <a:xfrm>
          <a:off x="4912231" y="3641199"/>
          <a:ext cx="1220897" cy="1220897"/>
        </a:xfrm>
        <a:prstGeom prst="ellipse">
          <a:avLst/>
        </a:prstGeom>
        <a:solidFill>
          <a:schemeClr val="accent3">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সুস্থ হওয়া</a:t>
          </a:r>
          <a:endParaRPr lang="en-US" sz="1600" kern="1200" dirty="0"/>
        </a:p>
      </dsp:txBody>
      <dsp:txXfrm>
        <a:off x="5091027" y="3819995"/>
        <a:ext cx="863305" cy="863305"/>
      </dsp:txXfrm>
    </dsp:sp>
    <dsp:sp modelId="{B373019A-018F-41D9-BF5C-DED9B3BDA3DB}">
      <dsp:nvSpPr>
        <dsp:cNvPr id="0" name=""/>
        <dsp:cNvSpPr/>
      </dsp:nvSpPr>
      <dsp:spPr>
        <a:xfrm rot="5336833">
          <a:off x="3875817" y="3536813"/>
          <a:ext cx="415253"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936961" y="3566781"/>
        <a:ext cx="290677" cy="276737"/>
      </dsp:txXfrm>
    </dsp:sp>
    <dsp:sp modelId="{86DA05C1-4973-443A-B645-FEC62797730E}">
      <dsp:nvSpPr>
        <dsp:cNvPr id="0" name=""/>
        <dsp:cNvSpPr/>
      </dsp:nvSpPr>
      <dsp:spPr>
        <a:xfrm>
          <a:off x="3491624" y="4170758"/>
          <a:ext cx="1220897" cy="1220897"/>
        </a:xfrm>
        <a:prstGeom prst="ellipse">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bg2">
                  <a:lumMod val="10000"/>
                </a:schemeClr>
              </a:solidFill>
            </a:rPr>
            <a:t>বালেগ হওয়া</a:t>
          </a:r>
          <a:endParaRPr lang="en-US" sz="1600" kern="1200" dirty="0">
            <a:solidFill>
              <a:schemeClr val="bg2">
                <a:lumMod val="10000"/>
              </a:schemeClr>
            </a:solidFill>
          </a:endParaRPr>
        </a:p>
      </dsp:txBody>
      <dsp:txXfrm>
        <a:off x="3670420" y="4349554"/>
        <a:ext cx="863305" cy="863305"/>
      </dsp:txXfrm>
    </dsp:sp>
    <dsp:sp modelId="{95F03CDB-7486-42FB-9AC8-69FB9C1A348B}">
      <dsp:nvSpPr>
        <dsp:cNvPr id="0" name=""/>
        <dsp:cNvSpPr/>
      </dsp:nvSpPr>
      <dsp:spPr>
        <a:xfrm rot="8100000">
          <a:off x="3104954" y="3228784"/>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211980" y="3276697"/>
        <a:ext cx="292573" cy="276737"/>
      </dsp:txXfrm>
    </dsp:sp>
    <dsp:sp modelId="{C0453A72-5260-4E27-B462-638B1AA8F654}">
      <dsp:nvSpPr>
        <dsp:cNvPr id="0" name=""/>
        <dsp:cNvSpPr/>
      </dsp:nvSpPr>
      <dsp:spPr>
        <a:xfrm>
          <a:off x="1984654" y="3567781"/>
          <a:ext cx="1220897" cy="1220897"/>
        </a:xfrm>
        <a:prstGeom prst="ellipse">
          <a:avLst/>
        </a:prstGeom>
        <a:solidFill>
          <a:schemeClr val="accent4">
            <a:lumMod val="75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সুস্থ মস্তিস্ক হওয়া</a:t>
          </a:r>
          <a:endParaRPr lang="en-US" sz="1600" kern="1200" dirty="0"/>
        </a:p>
      </dsp:txBody>
      <dsp:txXfrm>
        <a:off x="2163450" y="3746577"/>
        <a:ext cx="863305" cy="863305"/>
      </dsp:txXfrm>
    </dsp:sp>
    <dsp:sp modelId="{053C188F-17F0-4CCF-AABA-AB7A0DC57B16}">
      <dsp:nvSpPr>
        <dsp:cNvPr id="0" name=""/>
        <dsp:cNvSpPr/>
      </dsp:nvSpPr>
      <dsp:spPr>
        <a:xfrm rot="10730853">
          <a:off x="2846154" y="2499381"/>
          <a:ext cx="38144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960575" y="2590475"/>
        <a:ext cx="267009" cy="276737"/>
      </dsp:txXfrm>
    </dsp:sp>
    <dsp:sp modelId="{07FE0385-3A5A-4FAD-A21E-14CF3007C81B}">
      <dsp:nvSpPr>
        <dsp:cNvPr id="0" name=""/>
        <dsp:cNvSpPr/>
      </dsp:nvSpPr>
      <dsp:spPr>
        <a:xfrm>
          <a:off x="1445529" y="2139279"/>
          <a:ext cx="1220897" cy="1220897"/>
        </a:xfrm>
        <a:prstGeom prst="ellipse">
          <a:avLst/>
        </a:prstGeom>
        <a:solidFill>
          <a:srgbClr val="7030A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মুসলমান হওয়া</a:t>
          </a:r>
          <a:endParaRPr lang="en-US" sz="1600" kern="1200" dirty="0"/>
        </a:p>
      </dsp:txBody>
      <dsp:txXfrm>
        <a:off x="1624325" y="2318075"/>
        <a:ext cx="863305" cy="863305"/>
      </dsp:txXfrm>
    </dsp:sp>
    <dsp:sp modelId="{8EFBBB11-22DE-47E9-9428-4AE115648F9F}">
      <dsp:nvSpPr>
        <dsp:cNvPr id="0" name=""/>
        <dsp:cNvSpPr/>
      </dsp:nvSpPr>
      <dsp:spPr>
        <a:xfrm rot="13500000">
          <a:off x="3104954" y="1728654"/>
          <a:ext cx="417962" cy="4612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211980" y="1865231"/>
        <a:ext cx="292573" cy="276737"/>
      </dsp:txXfrm>
    </dsp:sp>
    <dsp:sp modelId="{C6A0036C-F69E-4E78-83DD-E0338FF739A2}">
      <dsp:nvSpPr>
        <dsp:cNvPr id="0" name=""/>
        <dsp:cNvSpPr/>
      </dsp:nvSpPr>
      <dsp:spPr>
        <a:xfrm>
          <a:off x="1984654" y="629988"/>
          <a:ext cx="1220897" cy="1220897"/>
        </a:xfrm>
        <a:prstGeom prst="ellipse">
          <a:avLst/>
        </a:prstGeom>
        <a:solidFill>
          <a:schemeClr val="tx2">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t>দৃষ্টি শক্তি সম্পন্ন হওয়া</a:t>
          </a:r>
          <a:endParaRPr lang="en-US" sz="1600" kern="1200" dirty="0"/>
        </a:p>
      </dsp:txBody>
      <dsp:txXfrm>
        <a:off x="2163450" y="808784"/>
        <a:ext cx="863305" cy="86330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5B7B5-B3E1-4327-A12D-7C1A8E58C02A}" type="datetimeFigureOut">
              <a:rPr lang="en-US" smtClean="0"/>
              <a:t>7/16/2020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B4DAC-64E9-4FEC-B32C-B0B7699832AD}" type="slidenum">
              <a:rPr lang="en-US" smtClean="0"/>
              <a:t>‹#›</a:t>
            </a:fld>
            <a:endParaRPr lang="en-US"/>
          </a:p>
        </p:txBody>
      </p:sp>
    </p:spTree>
    <p:extLst>
      <p:ext uri="{BB962C8B-B14F-4D97-AF65-F5344CB8AC3E}">
        <p14:creationId xmlns:p14="http://schemas.microsoft.com/office/powerpoint/2010/main" val="101183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B4DAC-64E9-4FEC-B32C-B0B7699832AD}" type="slidenum">
              <a:rPr lang="en-US" smtClean="0"/>
              <a:t>1</a:t>
            </a:fld>
            <a:endParaRPr lang="en-US"/>
          </a:p>
        </p:txBody>
      </p:sp>
    </p:spTree>
    <p:extLst>
      <p:ext uri="{BB962C8B-B14F-4D97-AF65-F5344CB8AC3E}">
        <p14:creationId xmlns:p14="http://schemas.microsoft.com/office/powerpoint/2010/main" val="1647644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31A9A2-26CB-4B6C-9600-6ADC1C2CC751}"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64774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A9A2-26CB-4B6C-9600-6ADC1C2CC751}"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42357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A9A2-26CB-4B6C-9600-6ADC1C2CC751}"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0474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1A9A2-26CB-4B6C-9600-6ADC1C2CC751}"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1497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1A9A2-26CB-4B6C-9600-6ADC1C2CC751}"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26082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31A9A2-26CB-4B6C-9600-6ADC1C2CC751}"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226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1A9A2-26CB-4B6C-9600-6ADC1C2CC751}"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8356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1A9A2-26CB-4B6C-9600-6ADC1C2CC751}"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196052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1A9A2-26CB-4B6C-9600-6ADC1C2CC751}"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52346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1A9A2-26CB-4B6C-9600-6ADC1C2CC751}"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304773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1A9A2-26CB-4B6C-9600-6ADC1C2CC751}"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1AA6-74F0-4CAD-A8AC-9059DDA1AADE}" type="slidenum">
              <a:rPr lang="en-US" smtClean="0"/>
              <a:t>‹#›</a:t>
            </a:fld>
            <a:endParaRPr lang="en-US"/>
          </a:p>
        </p:txBody>
      </p:sp>
    </p:spTree>
    <p:extLst>
      <p:ext uri="{BB962C8B-B14F-4D97-AF65-F5344CB8AC3E}">
        <p14:creationId xmlns:p14="http://schemas.microsoft.com/office/powerpoint/2010/main" val="12900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1A9A2-26CB-4B6C-9600-6ADC1C2CC751}"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41AA6-74F0-4CAD-A8AC-9059DDA1AADE}" type="slidenum">
              <a:rPr lang="en-US" smtClean="0"/>
              <a:t>‹#›</a:t>
            </a:fld>
            <a:endParaRPr lang="en-US"/>
          </a:p>
        </p:txBody>
      </p:sp>
    </p:spTree>
    <p:extLst>
      <p:ext uri="{BB962C8B-B14F-4D97-AF65-F5344CB8AC3E}">
        <p14:creationId xmlns:p14="http://schemas.microsoft.com/office/powerpoint/2010/main" val="2062962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4435" y="4371144"/>
            <a:ext cx="9144000" cy="1655762"/>
          </a:xfrm>
        </p:spPr>
        <p:txBody>
          <a:bodyPr/>
          <a:lstStyle/>
          <a:p>
            <a:r>
              <a:rPr lang="bn-IN" dirty="0" smtClean="0"/>
              <a:t> </a:t>
            </a:r>
            <a:endParaRPr lang="en-US" dirty="0"/>
          </a:p>
        </p:txBody>
      </p:sp>
      <p:sp>
        <p:nvSpPr>
          <p:cNvPr id="4" name="Title 3"/>
          <p:cNvSpPr>
            <a:spLocks noGrp="1"/>
          </p:cNvSpPr>
          <p:nvPr>
            <p:ph type="ctrTitle"/>
          </p:nvPr>
        </p:nvSpPr>
        <p:spPr>
          <a:xfrm>
            <a:off x="967962" y="1581764"/>
            <a:ext cx="9144000" cy="3411489"/>
          </a:xfrm>
        </p:spPr>
        <p:txBody>
          <a:bodyPr>
            <a:noAutofit/>
          </a:bodyPr>
          <a:lstStyle/>
          <a:p>
            <a:r>
              <a:rPr lang="bn-IN" sz="22200" b="1" dirty="0" smtClean="0">
                <a:solidFill>
                  <a:srgbClr val="FF0000"/>
                </a:solidFill>
                <a:latin typeface="NikoshBAN" panose="02000000000000000000" pitchFamily="2" charset="0"/>
                <a:cs typeface="NikoshBAN" panose="02000000000000000000" pitchFamily="2" charset="0"/>
              </a:rPr>
              <a:t>স্বাগতম</a:t>
            </a:r>
            <a:endParaRPr lang="en-US" sz="22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47721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5898" y="916965"/>
            <a:ext cx="7230794" cy="4936002"/>
          </a:xfrm>
          <a:solidFill>
            <a:srgbClr val="FF0000"/>
          </a:solidFill>
        </p:spPr>
      </p:pic>
      <p:sp>
        <p:nvSpPr>
          <p:cNvPr id="5" name="5-Point Star 4"/>
          <p:cNvSpPr/>
          <p:nvPr/>
        </p:nvSpPr>
        <p:spPr>
          <a:xfrm>
            <a:off x="7186828" y="4486788"/>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8405444" y="3755268"/>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800577" y="1895987"/>
            <a:ext cx="717453" cy="73152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94952" y="895237"/>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ইমাম সাহেব</a:t>
            </a:r>
            <a:endParaRPr lang="en-US" sz="2800" dirty="0">
              <a:latin typeface="NikoshBAN" panose="02000000000000000000" pitchFamily="2" charset="0"/>
              <a:cs typeface="NikoshBAN" panose="02000000000000000000" pitchFamily="2" charset="0"/>
            </a:endParaRPr>
          </a:p>
        </p:txBody>
      </p:sp>
      <p:sp>
        <p:nvSpPr>
          <p:cNvPr id="9" name="Right Arrow 8"/>
          <p:cNvSpPr/>
          <p:nvPr/>
        </p:nvSpPr>
        <p:spPr>
          <a:xfrm>
            <a:off x="94950" y="2478259"/>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মুক্তাদিগণ</a:t>
            </a:r>
            <a:endParaRPr lang="en-US" sz="2800" dirty="0"/>
          </a:p>
        </p:txBody>
      </p:sp>
      <p:sp>
        <p:nvSpPr>
          <p:cNvPr id="10" name="Right Arrow 9"/>
          <p:cNvSpPr/>
          <p:nvPr/>
        </p:nvSpPr>
        <p:spPr>
          <a:xfrm>
            <a:off x="94951" y="4168688"/>
            <a:ext cx="2321169" cy="1277009"/>
          </a:xfrm>
          <a:prstGeom prst="rightArrow">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00" dirty="0" smtClean="0"/>
              <a:t>জুমুয়ার জামায়াতের নমুনা ছবি</a:t>
            </a:r>
            <a:endParaRPr lang="en-US" sz="1100" dirty="0"/>
          </a:p>
        </p:txBody>
      </p:sp>
    </p:spTree>
    <p:extLst>
      <p:ext uri="{BB962C8B-B14F-4D97-AF65-F5344CB8AC3E}">
        <p14:creationId xmlns:p14="http://schemas.microsoft.com/office/powerpoint/2010/main" val="36872376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8"/>
                  </p:tgtEl>
                </p:cond>
              </p:nextCondLst>
            </p:seq>
            <p:seq concurrent="1" nextAc="seek">
              <p:cTn id="9" restart="whenNotActive" fill="hold" evtFilter="cancelBubble" nodeType="interactiveSeq">
                <p:stCondLst>
                  <p:cond evt="onClick" delay="0">
                    <p:tgtEl>
                      <p:spTgt spid="9"/>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seq concurrent="1" nextAc="seek">
              <p:cTn id="16" restart="whenNotActive" fill="hold" evtFilter="cancelBubble" nodeType="interactiveSeq">
                <p:stCondLst>
                  <p:cond evt="onClick" delay="0">
                    <p:tgtEl>
                      <p:spTgt spid="10"/>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4375052" y="2215661"/>
            <a:ext cx="0" cy="21101"/>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682496" y="112789"/>
            <a:ext cx="7315199" cy="93709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সালাতুল জুমুয়া সহি হওয়ার শর্তাবলি</a:t>
            </a:r>
            <a:endParaRPr lang="en-US" sz="4800" dirty="0">
              <a:latin typeface="NikoshBAN" panose="02000000000000000000" pitchFamily="2" charset="0"/>
              <a:cs typeface="NikoshBAN" panose="02000000000000000000" pitchFamily="2" charset="0"/>
            </a:endParaRPr>
          </a:p>
        </p:txBody>
      </p:sp>
      <p:sp>
        <p:nvSpPr>
          <p:cNvPr id="9" name="Rectangle 8"/>
          <p:cNvSpPr/>
          <p:nvPr/>
        </p:nvSpPr>
        <p:spPr>
          <a:xfrm>
            <a:off x="292607" y="1891513"/>
            <a:ext cx="10621108" cy="4535659"/>
          </a:xfrm>
          <a:prstGeom prst="rect">
            <a:avLst/>
          </a:prstGeom>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bn-IN" sz="4000" dirty="0" smtClean="0">
                <a:solidFill>
                  <a:schemeClr val="tx1"/>
                </a:solidFill>
                <a:latin typeface="NikoshBAN" panose="02000000000000000000" pitchFamily="2" charset="0"/>
                <a:cs typeface="NikoshBAN" panose="02000000000000000000" pitchFamily="2" charset="0"/>
              </a:rPr>
              <a:t>১। শহর বা ছুট শহর তুল্য হওয়া।</a:t>
            </a:r>
          </a:p>
          <a:p>
            <a:r>
              <a:rPr lang="bn-IN" sz="4000" dirty="0" smtClean="0">
                <a:solidFill>
                  <a:schemeClr val="tx1"/>
                </a:solidFill>
                <a:latin typeface="NikoshBAN" panose="02000000000000000000" pitchFamily="2" charset="0"/>
                <a:cs typeface="NikoshBAN" panose="02000000000000000000" pitchFamily="2" charset="0"/>
              </a:rPr>
              <a:t>২। জোহরের ওয়াক্তের মধ্যে জুমুয়া আদায় করতে হবে।</a:t>
            </a:r>
          </a:p>
          <a:p>
            <a:r>
              <a:rPr lang="bn-IN" sz="4000" dirty="0" smtClean="0">
                <a:solidFill>
                  <a:schemeClr val="tx1"/>
                </a:solidFill>
                <a:latin typeface="NikoshBAN" panose="02000000000000000000" pitchFamily="2" charset="0"/>
                <a:cs typeface="NikoshBAN" panose="02000000000000000000" pitchFamily="2" charset="0"/>
              </a:rPr>
              <a:t>৩। খুতবা পাঠ করা।</a:t>
            </a:r>
          </a:p>
          <a:p>
            <a:r>
              <a:rPr lang="bn-IN" sz="4000" dirty="0" smtClean="0">
                <a:solidFill>
                  <a:schemeClr val="tx1"/>
                </a:solidFill>
                <a:latin typeface="NikoshBAN" panose="02000000000000000000" pitchFamily="2" charset="0"/>
                <a:cs typeface="NikoshBAN" panose="02000000000000000000" pitchFamily="2" charset="0"/>
              </a:rPr>
              <a:t>৪। খুতবা সালাতের পর্বে পড়া।</a:t>
            </a:r>
          </a:p>
          <a:p>
            <a:r>
              <a:rPr lang="bn-IN" sz="4000" dirty="0" smtClean="0">
                <a:solidFill>
                  <a:schemeClr val="tx1"/>
                </a:solidFill>
                <a:latin typeface="NikoshBAN" panose="02000000000000000000" pitchFamily="2" charset="0"/>
                <a:cs typeface="NikoshBAN" panose="02000000000000000000" pitchFamily="2" charset="0"/>
              </a:rPr>
              <a:t>৫। খুতবা জোহরের ওয়াক্তের মধ্যে হতে হবে।</a:t>
            </a:r>
          </a:p>
          <a:p>
            <a:r>
              <a:rPr lang="bn-IN" sz="4000" dirty="0" smtClean="0">
                <a:solidFill>
                  <a:schemeClr val="tx1"/>
                </a:solidFill>
                <a:latin typeface="NikoshBAN" panose="02000000000000000000" pitchFamily="2" charset="0"/>
                <a:cs typeface="NikoshBAN" panose="02000000000000000000" pitchFamily="2" charset="0"/>
              </a:rPr>
              <a:t>৬। জামাত হওয়া।</a:t>
            </a:r>
          </a:p>
          <a:p>
            <a:r>
              <a:rPr lang="bn-IN" sz="4000" dirty="0" smtClean="0">
                <a:solidFill>
                  <a:schemeClr val="tx1"/>
                </a:solidFill>
                <a:latin typeface="NikoshBAN" panose="02000000000000000000" pitchFamily="2" charset="0"/>
                <a:cs typeface="NikoshBAN" panose="02000000000000000000" pitchFamily="2" charset="0"/>
              </a:rPr>
              <a:t>৭। ইযনে আম তথা আবারিত আনুমতি থাকা।</a:t>
            </a:r>
            <a:endParaRPr lang="en-US" sz="4000" dirty="0">
              <a:solidFill>
                <a:schemeClr val="tx1"/>
              </a:solidFill>
              <a:latin typeface="NikoshBAN" panose="02000000000000000000" pitchFamily="2" charset="0"/>
              <a:cs typeface="NikoshBAN" panose="02000000000000000000" pitchFamily="2" charset="0"/>
            </a:endParaRPr>
          </a:p>
        </p:txBody>
      </p:sp>
      <p:sp>
        <p:nvSpPr>
          <p:cNvPr id="2" name="Down Arrow 1"/>
          <p:cNvSpPr/>
          <p:nvPr/>
        </p:nvSpPr>
        <p:spPr>
          <a:xfrm>
            <a:off x="5340095" y="1112577"/>
            <a:ext cx="526133" cy="778936"/>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12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1)">
                                      <p:cBhvr>
                                        <p:cTn id="18" dur="2000"/>
                                        <p:tgtEl>
                                          <p:spTgt spid="9">
                                            <p:txEl>
                                              <p:pRg st="0" end="0"/>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wheel(1)">
                                      <p:cBhvr>
                                        <p:cTn id="21" dur="2000"/>
                                        <p:tgtEl>
                                          <p:spTgt spid="9">
                                            <p:txEl>
                                              <p:pRg st="1" end="1"/>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wheel(1)">
                                      <p:cBhvr>
                                        <p:cTn id="24" dur="2000"/>
                                        <p:tgtEl>
                                          <p:spTgt spid="9">
                                            <p:txEl>
                                              <p:pRg st="2" end="2"/>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wheel(1)">
                                      <p:cBhvr>
                                        <p:cTn id="27" dur="2000"/>
                                        <p:tgtEl>
                                          <p:spTgt spid="9">
                                            <p:txEl>
                                              <p:pRg st="3" end="3"/>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wheel(1)">
                                      <p:cBhvr>
                                        <p:cTn id="30" dur="2000"/>
                                        <p:tgtEl>
                                          <p:spTgt spid="9">
                                            <p:txEl>
                                              <p:pRg st="4" end="4"/>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9">
                                            <p:txEl>
                                              <p:pRg st="5" end="5"/>
                                            </p:txEl>
                                          </p:spTgt>
                                        </p:tgtEl>
                                        <p:attrNameLst>
                                          <p:attrName>style.visibility</p:attrName>
                                        </p:attrNameLst>
                                      </p:cBhvr>
                                      <p:to>
                                        <p:strVal val="visible"/>
                                      </p:to>
                                    </p:set>
                                    <p:animEffect transition="in" filter="wheel(1)">
                                      <p:cBhvr>
                                        <p:cTn id="33" dur="2000"/>
                                        <p:tgtEl>
                                          <p:spTgt spid="9">
                                            <p:txEl>
                                              <p:pRg st="5" end="5"/>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9">
                                            <p:txEl>
                                              <p:pRg st="6" end="6"/>
                                            </p:txEl>
                                          </p:spTgt>
                                        </p:tgtEl>
                                        <p:attrNameLst>
                                          <p:attrName>style.visibility</p:attrName>
                                        </p:attrNameLst>
                                      </p:cBhvr>
                                      <p:to>
                                        <p:strVal val="visible"/>
                                      </p:to>
                                    </p:set>
                                    <p:animEffect transition="in" filter="wheel(1)">
                                      <p:cBhvr>
                                        <p:cTn id="36" dur="2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002" y="1308295"/>
            <a:ext cx="11272912" cy="5008100"/>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smtClean="0">
                <a:solidFill>
                  <a:schemeClr val="tx1">
                    <a:lumMod val="95000"/>
                    <a:lumOff val="5000"/>
                  </a:schemeClr>
                </a:solidFill>
                <a:latin typeface="NikoshBAN" panose="02000000000000000000" pitchFamily="2" charset="0"/>
                <a:cs typeface="NikoshBAN" panose="02000000000000000000" pitchFamily="2" charset="0"/>
              </a:rPr>
              <a:t>খুতবা সরাসরি বক্তৃতা হতে হবে, মুখুস্থ বা লিখিত উভয় পদ্ধতিতেই খুতবা দেয়া যায়। খুতবা হতে হবে সময় উপযোগী,যার মাধ্যমে মুসুল্লিগণ তাদের দায়িত্ব ওকর্তব্য বুঝতে সক্ষম হয়। খুতবা আরবিতে পড়তে হবে।তবে নিজনিজ মার্তৃ ভাষায় খুতবার পূর্বে তার সারমর্ম বুঝিয়ে দিলে ভাল। খতিব হওয়ার জন্য কুরআন, সুন্নাহ্‌ ,ফিকহ ও আরবি ভাষার জ্ঞানে জ্ঞানী হতে হবে।কারণ খুতবায় মুসুল্লিদের প্রতি কুরআন ও সুন্নাহর ভিত্তিতে কিছু দিক নির্দেশনা থাকে। আলেম ছাড়া খুতবা দিলে ভুল হয়ার সম্ভাবনা বেশি।</a:t>
            </a:r>
          </a:p>
          <a:p>
            <a:r>
              <a:rPr lang="bn-IN" sz="4000" dirty="0" smtClean="0">
                <a:solidFill>
                  <a:schemeClr val="tx1">
                    <a:lumMod val="95000"/>
                    <a:lumOff val="5000"/>
                  </a:schemeClr>
                </a:solidFill>
                <a:latin typeface="NikoshBAN" panose="02000000000000000000" pitchFamily="2" charset="0"/>
                <a:cs typeface="NikoshBAN" panose="02000000000000000000" pitchFamily="2" charset="0"/>
              </a:rPr>
              <a:t>যাতে মুসুল্লিদের আমলের সমস্যা দেখা দিবে।</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sp>
        <p:nvSpPr>
          <p:cNvPr id="5" name="Rectangle 4"/>
          <p:cNvSpPr/>
          <p:nvPr/>
        </p:nvSpPr>
        <p:spPr>
          <a:xfrm>
            <a:off x="1547447" y="126609"/>
            <a:ext cx="8529710" cy="942536"/>
          </a:xfrm>
          <a:prstGeom prst="rect">
            <a:avLst/>
          </a:prstGeom>
          <a:solidFill>
            <a:schemeClr val="accent1">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chemeClr val="tx1">
                    <a:lumMod val="95000"/>
                    <a:lumOff val="5000"/>
                  </a:schemeClr>
                </a:solidFill>
                <a:latin typeface="NikoshBAN" panose="02000000000000000000" pitchFamily="2" charset="0"/>
                <a:cs typeface="NikoshBAN" panose="02000000000000000000" pitchFamily="2" charset="0"/>
              </a:rPr>
              <a:t>ইমাম সাহেবের দায়িত্ব ও  কর্তব্য</a:t>
            </a:r>
            <a:endParaRPr lang="en-US" sz="60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5228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edge">
                                      <p:cBhvr>
                                        <p:cTn id="13" dur="2000"/>
                                        <p:tgtEl>
                                          <p:spTgt spid="4">
                                            <p:txEl>
                                              <p:pRg st="0" end="0"/>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edge">
                                      <p:cBhvr>
                                        <p:cTn id="16"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2727257" y="1594338"/>
            <a:ext cx="6912864" cy="4242816"/>
          </a:xfrm>
          <a:prstGeom prst="wedgeRoundRectCallout">
            <a:avLst/>
          </a:prstGeom>
          <a:solidFill>
            <a:schemeClr val="accent2">
              <a:lumMod val="75000"/>
            </a:schemeClr>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u="sng" dirty="0" smtClean="0">
                <a:solidFill>
                  <a:srgbClr val="00B0F0"/>
                </a:solidFill>
                <a:latin typeface="NikoshBAN" panose="02000000000000000000" pitchFamily="2" charset="0"/>
                <a:cs typeface="NikoshBAN" panose="02000000000000000000" pitchFamily="2" charset="0"/>
              </a:rPr>
              <a:t>একক কাজ </a:t>
            </a:r>
          </a:p>
          <a:p>
            <a:pPr>
              <a:tabLst>
                <a:tab pos="914400" algn="l"/>
              </a:tabLst>
            </a:pPr>
            <a:r>
              <a:rPr lang="bn-IN" sz="4400" dirty="0" smtClean="0">
                <a:latin typeface="NikoshBAN" panose="02000000000000000000" pitchFamily="2" charset="0"/>
                <a:cs typeface="NikoshBAN" panose="02000000000000000000" pitchFamily="2" charset="0"/>
              </a:rPr>
              <a:t>   ১|  জুমুয়ার সালাত কি?</a:t>
            </a:r>
          </a:p>
          <a:p>
            <a:pPr>
              <a:tabLst>
                <a:tab pos="914400" algn="l"/>
              </a:tabLst>
            </a:pPr>
            <a:r>
              <a:rPr lang="bn-IN" sz="4400" dirty="0" smtClean="0">
                <a:latin typeface="NikoshBAN" panose="02000000000000000000" pitchFamily="2" charset="0"/>
                <a:cs typeface="NikoshBAN" panose="02000000000000000000" pitchFamily="2" charset="0"/>
              </a:rPr>
              <a:t>   ২|  জুমুয়ার সালাত অস্বীকারকারী</a:t>
            </a:r>
          </a:p>
          <a:p>
            <a:r>
              <a:rPr lang="bn-IN" sz="4400" dirty="0" smtClean="0">
                <a:latin typeface="NikoshBAN" panose="02000000000000000000" pitchFamily="2" charset="0"/>
                <a:cs typeface="NikoshBAN" panose="02000000000000000000" pitchFamily="2" charset="0"/>
              </a:rPr>
              <a:t>        কি?</a:t>
            </a:r>
          </a:p>
          <a:p>
            <a:pPr algn="ct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3015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edg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edg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edge">
                                      <p:cBhvr>
                                        <p:cTn id="22" dur="2000"/>
                                        <p:tgtEl>
                                          <p:spTgt spid="2">
                                            <p:txEl>
                                              <p:pRg st="2" end="2"/>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edge">
                                      <p:cBhvr>
                                        <p:cTn id="25"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896" y="5345723"/>
            <a:ext cx="11521440" cy="1097276"/>
          </a:xfrm>
          <a:prstGeom prst="rect">
            <a:avLst/>
          </a:prstGeom>
          <a:solidFill>
            <a:srgbClr val="00B05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chemeClr val="accent1">
                    <a:lumMod val="20000"/>
                    <a:lumOff val="80000"/>
                  </a:schemeClr>
                </a:solidFill>
                <a:latin typeface="NikoshBAN" panose="02000000000000000000" pitchFamily="2" charset="0"/>
                <a:cs typeface="NikoshBAN" panose="02000000000000000000" pitchFamily="2" charset="0"/>
              </a:rPr>
              <a:t>জুমুয়ার সালাত ওয়াজিব হওয়ার কারণ গুলি লেখ |</a:t>
            </a:r>
            <a:endParaRPr lang="en-US" sz="4800" dirty="0">
              <a:solidFill>
                <a:schemeClr val="accent1">
                  <a:lumMod val="20000"/>
                  <a:lumOff val="80000"/>
                </a:schemeClr>
              </a:solidFill>
              <a:latin typeface="NikoshBAN" panose="02000000000000000000" pitchFamily="2" charset="0"/>
              <a:cs typeface="NikoshBAN" panose="02000000000000000000" pitchFamily="2" charset="0"/>
            </a:endParaRPr>
          </a:p>
        </p:txBody>
      </p:sp>
      <p:sp>
        <p:nvSpPr>
          <p:cNvPr id="7" name="Sun 6"/>
          <p:cNvSpPr/>
          <p:nvPr/>
        </p:nvSpPr>
        <p:spPr>
          <a:xfrm>
            <a:off x="576774" y="5598927"/>
            <a:ext cx="675250" cy="604911"/>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45588" y="217257"/>
            <a:ext cx="10255347" cy="1372382"/>
          </a:xfrm>
          <a:prstGeom prst="rect">
            <a:avLst/>
          </a:prstGeom>
          <a:solidFill>
            <a:schemeClr val="accent2"/>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800" u="sng" dirty="0" smtClean="0">
                <a:latin typeface="NikoshBAN" panose="02000000000000000000" pitchFamily="2" charset="0"/>
                <a:cs typeface="NikoshBAN" panose="02000000000000000000" pitchFamily="2" charset="0"/>
              </a:rPr>
              <a:t>পাঠ উপস্থাপনা-৩</a:t>
            </a:r>
            <a:endParaRPr lang="en-US" sz="8800" u="sng" dirty="0">
              <a:latin typeface="NikoshBAN" panose="02000000000000000000" pitchFamily="2" charset="0"/>
              <a:cs typeface="NikoshBAN" panose="02000000000000000000" pitchFamily="2" charset="0"/>
            </a:endParaRPr>
          </a:p>
        </p:txBody>
      </p:sp>
      <p:sp>
        <p:nvSpPr>
          <p:cNvPr id="2" name="Oval 1"/>
          <p:cNvSpPr/>
          <p:nvPr/>
        </p:nvSpPr>
        <p:spPr>
          <a:xfrm>
            <a:off x="2206752" y="1828800"/>
            <a:ext cx="6815328" cy="3121152"/>
          </a:xfrm>
          <a:prstGeom prst="ellipse">
            <a:avLst/>
          </a:prstGeom>
          <a:solidFill>
            <a:schemeClr val="tx1">
              <a:lumMod val="65000"/>
              <a:lumOff val="3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u="sng" dirty="0" smtClean="0">
                <a:latin typeface="NikoshBAN" panose="02000000000000000000" pitchFamily="2" charset="0"/>
                <a:cs typeface="NikoshBAN" panose="02000000000000000000" pitchFamily="2" charset="0"/>
              </a:rPr>
              <a:t>দলগত কাজ</a:t>
            </a:r>
            <a:endParaRPr lang="en-US" sz="9600" b="1"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6466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Effect transition="in" filter="plus(in)">
                                      <p:cBhvr>
                                        <p:cTn id="3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3"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168004" y="1450849"/>
            <a:ext cx="5756540" cy="1353312"/>
          </a:xfrm>
          <a:prstGeom prst="rect">
            <a:avLst/>
          </a:prstGeom>
          <a:solidFill>
            <a:srgbClr val="00B050"/>
          </a:solidFill>
          <a:ln w="76200">
            <a:solidFill>
              <a:srgbClr val="C00000"/>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IN" sz="8800" u="sng" dirty="0" smtClean="0">
                <a:solidFill>
                  <a:schemeClr val="accent1">
                    <a:lumMod val="50000"/>
                  </a:schemeClr>
                </a:solidFill>
                <a:latin typeface="NikoshBAN" panose="02000000000000000000" pitchFamily="2" charset="0"/>
                <a:cs typeface="NikoshBAN" panose="02000000000000000000" pitchFamily="2" charset="0"/>
              </a:rPr>
              <a:t>মূল্যায়ণ</a:t>
            </a:r>
            <a:endParaRPr lang="en-US" sz="8800" u="sng" dirty="0">
              <a:solidFill>
                <a:schemeClr val="accent1">
                  <a:lumMod val="50000"/>
                </a:schemeClr>
              </a:solidFill>
              <a:latin typeface="NikoshBAN" panose="02000000000000000000" pitchFamily="2" charset="0"/>
              <a:cs typeface="NikoshBAN" panose="02000000000000000000" pitchFamily="2" charset="0"/>
            </a:endParaRPr>
          </a:p>
        </p:txBody>
      </p:sp>
      <p:sp>
        <p:nvSpPr>
          <p:cNvPr id="4" name="Rectangle 3"/>
          <p:cNvSpPr/>
          <p:nvPr/>
        </p:nvSpPr>
        <p:spPr>
          <a:xfrm>
            <a:off x="3168004" y="3425953"/>
            <a:ext cx="5756540" cy="2175804"/>
          </a:xfrm>
          <a:prstGeom prst="rect">
            <a:avLst/>
          </a:prstGeom>
          <a:solidFill>
            <a:srgbClr val="FF000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atin typeface="NikoshBAN" panose="02000000000000000000" pitchFamily="2" charset="0"/>
                <a:cs typeface="NikoshBAN" panose="02000000000000000000" pitchFamily="2" charset="0"/>
              </a:rPr>
              <a:t>◊আল-জুময়া শব্দের অর্থ কী?</a:t>
            </a:r>
          </a:p>
          <a:p>
            <a:r>
              <a:rPr lang="bn-IN" sz="3200" dirty="0" smtClean="0">
                <a:latin typeface="NikoshBAN" panose="02000000000000000000" pitchFamily="2" charset="0"/>
                <a:cs typeface="NikoshBAN" panose="02000000000000000000" pitchFamily="2" charset="0"/>
              </a:rPr>
              <a:t>◊জুমুয়া সহিহ হওয়ার শর্ত কয়টি?</a:t>
            </a:r>
          </a:p>
          <a:p>
            <a:r>
              <a:rPr lang="bn-IN" sz="3200" dirty="0" smtClean="0">
                <a:latin typeface="NikoshBAN" panose="02000000000000000000" pitchFamily="2" charset="0"/>
                <a:cs typeface="NikoshBAN" panose="02000000000000000000" pitchFamily="2" charset="0"/>
              </a:rPr>
              <a:t>◊জুমুয়ার সালাতের খুতবা শুনা কী?</a:t>
            </a:r>
          </a:p>
          <a:p>
            <a:r>
              <a:rPr lang="bn-IN" sz="3200" dirty="0" smtClean="0">
                <a:latin typeface="NikoshBAN" panose="02000000000000000000" pitchFamily="2" charset="0"/>
                <a:cs typeface="NikoshBAN" panose="02000000000000000000" pitchFamily="2" charset="0"/>
              </a:rPr>
              <a:t>◊খুতবা আরবীতে পড়তে হবে কেন?</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324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4501" y="1021370"/>
            <a:ext cx="10029145" cy="2387600"/>
          </a:xfrm>
          <a:prstGeom prst="rect">
            <a:avLst/>
          </a:prstGeom>
          <a:solidFill>
            <a:srgbClr val="92D050"/>
          </a:solidFill>
          <a:ln w="76200">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IN" sz="13800" b="1" i="1" u="sng" smtClean="0"/>
              <a:t>বাড়ীর কাজ</a:t>
            </a:r>
            <a:endParaRPr lang="en-US" sz="13800" b="1" i="1" u="sng" dirty="0"/>
          </a:p>
        </p:txBody>
      </p:sp>
      <p:sp>
        <p:nvSpPr>
          <p:cNvPr id="5" name="Rectangle 4"/>
          <p:cNvSpPr/>
          <p:nvPr/>
        </p:nvSpPr>
        <p:spPr>
          <a:xfrm>
            <a:off x="704502" y="4164037"/>
            <a:ext cx="10029145" cy="2124220"/>
          </a:xfrm>
          <a:prstGeom prst="rect">
            <a:avLst/>
          </a:prstGeom>
          <a:solidFill>
            <a:schemeClr val="accent2">
              <a:lumMod val="60000"/>
              <a:lumOff val="40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rgbClr val="002060"/>
                </a:solidFill>
                <a:latin typeface="NikoshBAN" panose="02000000000000000000" pitchFamily="2" charset="0"/>
                <a:cs typeface="NikoshBAN" panose="02000000000000000000" pitchFamily="2" charset="0"/>
              </a:rPr>
              <a:t>◊জুমুয়ার ফরজ সালাতের  রাকাত সংখ্যা কয়টি ওকি কি?</a:t>
            </a:r>
            <a:endParaRPr lang="en-US" sz="40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5135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3212" y="348784"/>
            <a:ext cx="9566031" cy="2215991"/>
          </a:xfrm>
          <a:prstGeom prst="rect">
            <a:avLst/>
          </a:prstGeom>
          <a:solidFill>
            <a:srgbClr val="FFFF00"/>
          </a:solidFill>
          <a:ln w="76200">
            <a:solidFill>
              <a:schemeClr val="tx1"/>
            </a:solidFill>
          </a:ln>
        </p:spPr>
        <p:txBody>
          <a:bodyPr wrap="square">
            <a:spAutoFit/>
          </a:bodyPr>
          <a:lstStyle/>
          <a:p>
            <a:r>
              <a:rPr lang="bn-IN" dirty="0" smtClean="0"/>
              <a:t>             </a:t>
            </a:r>
            <a:r>
              <a:rPr lang="bn-IN" sz="13800" b="1" u="sng" dirty="0" smtClean="0"/>
              <a:t>ধন্যবাদ</a:t>
            </a:r>
            <a:endParaRPr lang="en-US" sz="13800" b="1" u="sng" dirty="0"/>
          </a:p>
        </p:txBody>
      </p:sp>
      <p:pic>
        <p:nvPicPr>
          <p:cNvPr id="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3212" y="2743200"/>
            <a:ext cx="9566031" cy="3790560"/>
          </a:xfrm>
          <a:ln w="76200">
            <a:solidFill>
              <a:srgbClr val="92D050"/>
            </a:solidFill>
          </a:ln>
        </p:spPr>
      </p:pic>
    </p:spTree>
    <p:extLst>
      <p:ext uri="{BB962C8B-B14F-4D97-AF65-F5344CB8AC3E}">
        <p14:creationId xmlns:p14="http://schemas.microsoft.com/office/powerpoint/2010/main" val="14359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edg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8594" y="219641"/>
            <a:ext cx="11492749" cy="654419"/>
            <a:chOff x="255497" y="219640"/>
            <a:chExt cx="9197787" cy="702779"/>
          </a:xfrm>
        </p:grpSpPr>
        <p:grpSp>
          <p:nvGrpSpPr>
            <p:cNvPr id="3" name="Group 2"/>
            <p:cNvGrpSpPr/>
            <p:nvPr/>
          </p:nvGrpSpPr>
          <p:grpSpPr>
            <a:xfrm>
              <a:off x="255497" y="219642"/>
              <a:ext cx="3039034" cy="702777"/>
              <a:chOff x="255497" y="219642"/>
              <a:chExt cx="3039034" cy="702777"/>
            </a:xfrm>
          </p:grpSpPr>
          <p:pic>
            <p:nvPicPr>
              <p:cNvPr id="8" name="Picture 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4" name="Group 3"/>
            <p:cNvGrpSpPr/>
            <p:nvPr/>
          </p:nvGrpSpPr>
          <p:grpSpPr>
            <a:xfrm>
              <a:off x="6414250" y="219640"/>
              <a:ext cx="3039034" cy="702777"/>
              <a:chOff x="255497" y="219642"/>
              <a:chExt cx="3039034" cy="702777"/>
            </a:xfrm>
          </p:grpSpPr>
          <p:pic>
            <p:nvPicPr>
              <p:cNvPr id="5" name="Picture 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6"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sp>
        <p:nvSpPr>
          <p:cNvPr id="11" name="Rectangle 10"/>
          <p:cNvSpPr/>
          <p:nvPr/>
        </p:nvSpPr>
        <p:spPr>
          <a:xfrm>
            <a:off x="4642933" y="192745"/>
            <a:ext cx="2092239" cy="923330"/>
          </a:xfrm>
          <a:prstGeom prst="rect">
            <a:avLst/>
          </a:prstGeom>
        </p:spPr>
        <p:txBody>
          <a:bodyPr wrap="none">
            <a:spAutoFit/>
          </a:bodyPr>
          <a:lstStyle/>
          <a:p>
            <a:r>
              <a:rPr lang="bn-BD" sz="5400" b="1" spc="150" dirty="0" smtClean="0">
                <a:ln w="11430"/>
                <a:solidFill>
                  <a:srgbClr val="FF0000"/>
                </a:solidFill>
                <a:effectLst>
                  <a:glow rad="101600">
                    <a:srgbClr val="FFFF00">
                      <a:alpha val="60000"/>
                    </a:srgbClr>
                  </a:glow>
                  <a:outerShdw blurRad="25400" algn="tl" rotWithShape="0">
                    <a:srgbClr val="000000">
                      <a:alpha val="43000"/>
                    </a:srgbClr>
                  </a:outerShdw>
                </a:effectLst>
                <a:latin typeface="NikoshBAN" pitchFamily="2" charset="0"/>
                <a:cs typeface="NikoshBAN" pitchFamily="2" charset="0"/>
              </a:rPr>
              <a:t>পরিচিতি</a:t>
            </a:r>
            <a:endParaRPr lang="en-US" sz="5400" dirty="0">
              <a:solidFill>
                <a:srgbClr val="FF0000"/>
              </a:solidFill>
            </a:endParaRPr>
          </a:p>
        </p:txBody>
      </p:sp>
      <p:grpSp>
        <p:nvGrpSpPr>
          <p:cNvPr id="12" name="Group 11"/>
          <p:cNvGrpSpPr/>
          <p:nvPr/>
        </p:nvGrpSpPr>
        <p:grpSpPr>
          <a:xfrm>
            <a:off x="409000" y="5979464"/>
            <a:ext cx="11492749" cy="654419"/>
            <a:chOff x="255497" y="219640"/>
            <a:chExt cx="9197787" cy="702779"/>
          </a:xfrm>
        </p:grpSpPr>
        <p:grpSp>
          <p:nvGrpSpPr>
            <p:cNvPr id="13" name="Group 12"/>
            <p:cNvGrpSpPr/>
            <p:nvPr/>
          </p:nvGrpSpPr>
          <p:grpSpPr>
            <a:xfrm>
              <a:off x="255497" y="219642"/>
              <a:ext cx="3039034" cy="702777"/>
              <a:chOff x="255497" y="219642"/>
              <a:chExt cx="3039034" cy="702777"/>
            </a:xfrm>
          </p:grpSpPr>
          <p:pic>
            <p:nvPicPr>
              <p:cNvPr id="22" name="Picture 21"/>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23"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14" name="Group 13"/>
            <p:cNvGrpSpPr/>
            <p:nvPr/>
          </p:nvGrpSpPr>
          <p:grpSpPr>
            <a:xfrm>
              <a:off x="3375215" y="219641"/>
              <a:ext cx="3039034" cy="702777"/>
              <a:chOff x="255497" y="219642"/>
              <a:chExt cx="3039034" cy="702777"/>
            </a:xfrm>
          </p:grpSpPr>
          <p:pic>
            <p:nvPicPr>
              <p:cNvPr id="19" name="Picture 18"/>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20"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15" name="Group 14"/>
            <p:cNvGrpSpPr/>
            <p:nvPr/>
          </p:nvGrpSpPr>
          <p:grpSpPr>
            <a:xfrm>
              <a:off x="6414250" y="219640"/>
              <a:ext cx="3039034" cy="702777"/>
              <a:chOff x="255497" y="219642"/>
              <a:chExt cx="3039034" cy="702777"/>
            </a:xfrm>
          </p:grpSpPr>
          <p:pic>
            <p:nvPicPr>
              <p:cNvPr id="16" name="Picture 15"/>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17"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grpSp>
        <p:nvGrpSpPr>
          <p:cNvPr id="25" name="Group 24"/>
          <p:cNvGrpSpPr/>
          <p:nvPr/>
        </p:nvGrpSpPr>
        <p:grpSpPr>
          <a:xfrm>
            <a:off x="248003" y="5767966"/>
            <a:ext cx="11660672" cy="239976"/>
            <a:chOff x="186002" y="5767966"/>
            <a:chExt cx="8745504" cy="239976"/>
          </a:xfrm>
        </p:grpSpPr>
        <p:grpSp>
          <p:nvGrpSpPr>
            <p:cNvPr id="26" name="Group 25"/>
            <p:cNvGrpSpPr/>
            <p:nvPr/>
          </p:nvGrpSpPr>
          <p:grpSpPr>
            <a:xfrm>
              <a:off x="186002" y="5771382"/>
              <a:ext cx="4303600" cy="236560"/>
              <a:chOff x="186002" y="5771382"/>
              <a:chExt cx="4303600" cy="236560"/>
            </a:xfrm>
          </p:grpSpPr>
          <p:sp>
            <p:nvSpPr>
              <p:cNvPr id="29" name="Flowchart: Predefined Process 28"/>
              <p:cNvSpPr/>
              <p:nvPr/>
            </p:nvSpPr>
            <p:spPr>
              <a:xfrm>
                <a:off x="186002" y="5771382"/>
                <a:ext cx="2103120" cy="228600"/>
              </a:xfrm>
              <a:prstGeom prst="flowChartPredefinedProcess">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Predefined Process 29"/>
              <p:cNvSpPr/>
              <p:nvPr/>
            </p:nvSpPr>
            <p:spPr>
              <a:xfrm>
                <a:off x="2386482" y="5779342"/>
                <a:ext cx="2103120" cy="228600"/>
              </a:xfrm>
              <a:prstGeom prst="flowChartPredefinedProcess">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lowchart: Predefined Process 26"/>
            <p:cNvSpPr/>
            <p:nvPr/>
          </p:nvSpPr>
          <p:spPr>
            <a:xfrm>
              <a:off x="4600610" y="5773654"/>
              <a:ext cx="2103120" cy="228600"/>
            </a:xfrm>
            <a:prstGeom prst="flowChartPredefinedProcess">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Predefined Process 27"/>
            <p:cNvSpPr/>
            <p:nvPr/>
          </p:nvSpPr>
          <p:spPr>
            <a:xfrm>
              <a:off x="6828386" y="5767966"/>
              <a:ext cx="2103120" cy="228600"/>
            </a:xfrm>
            <a:prstGeom prst="flowChartPredefinedProcess">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rot="5400000">
            <a:off x="3935349" y="3284314"/>
            <a:ext cx="4303600" cy="315413"/>
            <a:chOff x="186002" y="5771382"/>
            <a:chExt cx="4303600" cy="236560"/>
          </a:xfrm>
        </p:grpSpPr>
        <p:sp>
          <p:nvSpPr>
            <p:cNvPr id="32" name="Flowchart: Predefined Process 31"/>
            <p:cNvSpPr/>
            <p:nvPr/>
          </p:nvSpPr>
          <p:spPr>
            <a:xfrm>
              <a:off x="186002" y="5771382"/>
              <a:ext cx="2103120" cy="228600"/>
            </a:xfrm>
            <a:prstGeom prst="flowChartPredefinedProcess">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Predefined Process 32"/>
            <p:cNvSpPr/>
            <p:nvPr/>
          </p:nvSpPr>
          <p:spPr>
            <a:xfrm>
              <a:off x="2386482" y="5779342"/>
              <a:ext cx="2103120" cy="228600"/>
            </a:xfrm>
            <a:prstGeom prst="flowChartPredefinedProcess">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Content Placeholder 10"/>
          <p:cNvSpPr txBox="1">
            <a:spLocks/>
          </p:cNvSpPr>
          <p:nvPr/>
        </p:nvSpPr>
        <p:spPr>
          <a:xfrm>
            <a:off x="949479" y="799546"/>
            <a:ext cx="4303843" cy="4645899"/>
          </a:xfrm>
          <a:prstGeom prst="rect">
            <a:avLst/>
          </a:prstGeom>
          <a:ln w="66675">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bn-BD" u="sng" dirty="0" smtClean="0">
                <a:solidFill>
                  <a:srgbClr val="005200"/>
                </a:solidFill>
                <a:effectLst>
                  <a:outerShdw blurRad="38100" dist="38100" dir="2700000" algn="tl">
                    <a:srgbClr val="000000">
                      <a:alpha val="43137"/>
                    </a:srgbClr>
                  </a:outerShdw>
                </a:effectLst>
                <a:latin typeface="SolaimanLipi" pitchFamily="65" charset="0"/>
                <a:cs typeface="SolaimanLipi" pitchFamily="65" charset="0"/>
              </a:rPr>
              <a:t>শিক্ষক পরিচিতি</a:t>
            </a:r>
            <a:endParaRPr lang="en-US" u="sng" dirty="0">
              <a:solidFill>
                <a:srgbClr val="005200"/>
              </a:solidFill>
              <a:effectLst>
                <a:outerShdw blurRad="38100" dist="38100" dir="2700000" algn="tl">
                  <a:srgbClr val="000000">
                    <a:alpha val="43137"/>
                  </a:srgbClr>
                </a:outerShdw>
              </a:effectLst>
              <a:latin typeface="SolaimanLipi" pitchFamily="65" charset="0"/>
              <a:cs typeface="SolaimanLipi" pitchFamily="65" charset="0"/>
            </a:endParaRPr>
          </a:p>
        </p:txBody>
      </p:sp>
      <p:sp>
        <p:nvSpPr>
          <p:cNvPr id="35" name="TextBox 34"/>
          <p:cNvSpPr txBox="1"/>
          <p:nvPr/>
        </p:nvSpPr>
        <p:spPr>
          <a:xfrm>
            <a:off x="248003" y="3451375"/>
            <a:ext cx="5692053" cy="1692771"/>
          </a:xfrm>
          <a:prstGeom prst="rect">
            <a:avLst/>
          </a:prstGeom>
          <a:noFill/>
        </p:spPr>
        <p:txBody>
          <a:bodyPr wrap="square" rtlCol="0">
            <a:spAutoFit/>
          </a:bodyPr>
          <a:lstStyle/>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শেখ সায়েদুল হক</a:t>
            </a:r>
          </a:p>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দাঁতমন্ডল এরফানিয়া আলিম মাদরাসা</a:t>
            </a:r>
          </a:p>
          <a:p>
            <a:pPr algn="ctr">
              <a:defRPr/>
            </a:pPr>
            <a:r>
              <a:rPr lang="bn-IN" sz="2800" b="1" dirty="0" smtClean="0">
                <a:ln w="1905"/>
                <a:solidFill>
                  <a:schemeClr val="accent5">
                    <a:lumMod val="75000"/>
                  </a:schemeClr>
                </a:solidFill>
                <a:effectLst>
                  <a:innerShdw blurRad="69850" dist="43180" dir="5400000">
                    <a:srgbClr val="000000">
                      <a:alpha val="65000"/>
                    </a:srgbClr>
                  </a:innerShdw>
                </a:effectLst>
                <a:latin typeface="NikoshBAN" pitchFamily="2" charset="0"/>
                <a:cs typeface="NikoshBAN" pitchFamily="2" charset="0"/>
              </a:rPr>
              <a:t>নাসিরনগর ,ব্রাহ্মনবাড়িয়া</a:t>
            </a:r>
            <a:endParaRPr lang="en-US" sz="1400" b="1" dirty="0">
              <a:ln w="1905"/>
              <a:solidFill>
                <a:schemeClr val="accent5">
                  <a:lumMod val="75000"/>
                </a:schemeClr>
              </a:solidFill>
              <a:effectLst>
                <a:innerShdw blurRad="69850" dist="43180" dir="5400000">
                  <a:srgbClr val="000000">
                    <a:alpha val="65000"/>
                  </a:srgbClr>
                </a:innerShdw>
              </a:effectLst>
            </a:endParaRPr>
          </a:p>
          <a:p>
            <a:pPr algn="ctr" fontAlgn="auto">
              <a:spcBef>
                <a:spcPts val="0"/>
              </a:spcBef>
              <a:spcAft>
                <a:spcPts val="0"/>
              </a:spcAft>
              <a:defRPr/>
            </a:pPr>
            <a:r>
              <a:rPr lang="en-US" sz="2000" b="1" dirty="0">
                <a:ln w="1905"/>
                <a:solidFill>
                  <a:schemeClr val="accent5">
                    <a:lumMod val="75000"/>
                  </a:schemeClr>
                </a:solidFill>
                <a:effectLst>
                  <a:innerShdw blurRad="69850" dist="43180" dir="5400000">
                    <a:srgbClr val="000000">
                      <a:alpha val="65000"/>
                    </a:srgbClr>
                  </a:innerShdw>
                </a:effectLst>
              </a:rPr>
              <a:t>Mobile: </a:t>
            </a:r>
            <a:r>
              <a:rPr lang="bn-IN" sz="2000" b="1" dirty="0" smtClean="0">
                <a:ln w="1905"/>
                <a:solidFill>
                  <a:schemeClr val="accent5">
                    <a:lumMod val="75000"/>
                  </a:schemeClr>
                </a:solidFill>
                <a:effectLst>
                  <a:innerShdw blurRad="69850" dist="43180" dir="5400000">
                    <a:srgbClr val="000000">
                      <a:alpha val="65000"/>
                    </a:srgbClr>
                  </a:innerShdw>
                </a:effectLst>
              </a:rPr>
              <a:t>০১৭৪৭৯৫২৯৪৪</a:t>
            </a:r>
            <a:endParaRPr lang="en-US" sz="2000" b="1" dirty="0">
              <a:ln w="1905"/>
              <a:solidFill>
                <a:schemeClr val="accent5">
                  <a:lumMod val="75000"/>
                </a:schemeClr>
              </a:solidFill>
              <a:effectLst>
                <a:innerShdw blurRad="69850" dist="43180" dir="5400000">
                  <a:srgbClr val="000000">
                    <a:alpha val="65000"/>
                  </a:srgbClr>
                </a:innerShdw>
              </a:effectLst>
            </a:endParaRPr>
          </a:p>
        </p:txBody>
      </p:sp>
      <p:sp>
        <p:nvSpPr>
          <p:cNvPr id="37" name="Content Placeholder 12"/>
          <p:cNvSpPr txBox="1">
            <a:spLocks/>
          </p:cNvSpPr>
          <p:nvPr/>
        </p:nvSpPr>
        <p:spPr>
          <a:xfrm>
            <a:off x="7135590" y="931463"/>
            <a:ext cx="4715753" cy="4502454"/>
          </a:xfrm>
          <a:prstGeom prst="rect">
            <a:avLst/>
          </a:prstGeom>
          <a:ln w="66675">
            <a:noFill/>
          </a:ln>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bn-BD" sz="3600" b="0" i="0" u="sng" strike="noStrike" kern="1200" cap="none" spc="0" normalizeH="0" baseline="0" noProof="0" dirty="0" smtClean="0">
                <a:ln>
                  <a:noFill/>
                </a:ln>
                <a:solidFill>
                  <a:srgbClr val="005200"/>
                </a:solidFill>
                <a:effectLst>
                  <a:outerShdw blurRad="38100" dist="38100" dir="2700000" algn="tl">
                    <a:srgbClr val="000000">
                      <a:alpha val="43137"/>
                    </a:srgbClr>
                  </a:outerShdw>
                </a:effectLst>
                <a:uLnTx/>
                <a:uFillTx/>
                <a:latin typeface="NikoshBAN" panose="02000000000000000000" pitchFamily="2" charset="0"/>
                <a:cs typeface="NikoshBAN" panose="02000000000000000000" pitchFamily="2" charset="0"/>
              </a:rPr>
              <a:t>পাঠ পরিচিতি</a:t>
            </a:r>
            <a:r>
              <a:rPr lang="bn-IN" sz="2800" dirty="0" smtClean="0">
                <a:latin typeface="NikoshBAN" panose="02000000000000000000" pitchFamily="2" charset="0"/>
                <a:cs typeface="NikoshBAN" panose="02000000000000000000" pitchFamily="2" charset="0"/>
              </a:rPr>
              <a:t> </a:t>
            </a:r>
          </a:p>
          <a:p>
            <a:pPr marL="342900" lvl="0" indent="-342900" algn="ctr">
              <a:spcBef>
                <a:spcPct val="20000"/>
              </a:spcBef>
              <a:defRPr/>
            </a:pPr>
            <a:endParaRPr lang="bn-IN" sz="3600" dirty="0" smtClean="0">
              <a:solidFill>
                <a:srgbClr val="002060"/>
              </a:solidFill>
              <a:latin typeface="NikoshBAN" panose="02000000000000000000" pitchFamily="2" charset="0"/>
              <a:cs typeface="NikoshBAN" panose="02000000000000000000" pitchFamily="2" charset="0"/>
            </a:endParaRPr>
          </a:p>
          <a:p>
            <a:pPr marL="342900" lvl="0" indent="-342900" algn="ctr">
              <a:spcBef>
                <a:spcPct val="20000"/>
              </a:spcBef>
              <a:defRPr/>
            </a:pPr>
            <a:r>
              <a:rPr lang="bn-IN" sz="3600" dirty="0" smtClean="0">
                <a:solidFill>
                  <a:srgbClr val="002060"/>
                </a:solidFill>
                <a:latin typeface="NikoshBAN" panose="02000000000000000000" pitchFamily="2" charset="0"/>
                <a:cs typeface="NikoshBAN" panose="02000000000000000000" pitchFamily="2" charset="0"/>
              </a:rPr>
              <a:t>আকায়েদ উয়াল ফিকহ</a:t>
            </a:r>
          </a:p>
          <a:p>
            <a:pPr marL="342900" lvl="0" indent="-342900" algn="ctr">
              <a:spcBef>
                <a:spcPct val="20000"/>
              </a:spcBef>
              <a:defRPr/>
            </a:pPr>
            <a:r>
              <a:rPr lang="bn-IN" sz="2800" dirty="0" smtClean="0">
                <a:solidFill>
                  <a:srgbClr val="002060"/>
                </a:solidFill>
                <a:latin typeface="NikoshBAN" panose="02000000000000000000" pitchFamily="2" charset="0"/>
                <a:cs typeface="NikoshBAN" panose="02000000000000000000" pitchFamily="2" charset="0"/>
              </a:rPr>
              <a:t>শ্রেণিঃ ৮ম</a:t>
            </a:r>
            <a:br>
              <a:rPr lang="bn-IN" sz="2800" dirty="0" smtClean="0">
                <a:solidFill>
                  <a:srgbClr val="002060"/>
                </a:solidFill>
                <a:latin typeface="NikoshBAN" panose="02000000000000000000" pitchFamily="2" charset="0"/>
                <a:cs typeface="NikoshBAN" panose="02000000000000000000" pitchFamily="2" charset="0"/>
              </a:rPr>
            </a:br>
            <a:r>
              <a:rPr lang="en-US" sz="2800" dirty="0" smtClean="0">
                <a:solidFill>
                  <a:srgbClr val="002060"/>
                </a:solidFill>
                <a:latin typeface="NikoshBAN" panose="02000000000000000000" pitchFamily="2" charset="0"/>
                <a:cs typeface="NikoshBAN" panose="02000000000000000000" pitchFamily="2" charset="0"/>
              </a:rPr>
              <a:t>৩য়</a:t>
            </a:r>
            <a:r>
              <a:rPr lang="bn-IN" sz="2800" dirty="0" smtClean="0">
                <a:solidFill>
                  <a:srgbClr val="002060"/>
                </a:solidFill>
                <a:latin typeface="NikoshBAN" panose="02000000000000000000" pitchFamily="2" charset="0"/>
                <a:cs typeface="NikoshBAN" panose="02000000000000000000" pitchFamily="2" charset="0"/>
              </a:rPr>
              <a:t> অধ্যায়</a:t>
            </a:r>
            <a:r>
              <a:rPr lang="bn-IN" sz="2800" dirty="0" smtClean="0">
                <a:solidFill>
                  <a:srgbClr val="002060"/>
                </a:solidFill>
                <a:latin typeface="NikoshBAN" panose="02000000000000000000" pitchFamily="2" charset="0"/>
                <a:cs typeface="NikoshBAN" panose="02000000000000000000" pitchFamily="2" charset="0"/>
              </a:rPr>
              <a:t/>
            </a:r>
            <a:br>
              <a:rPr lang="bn-IN" sz="2800" dirty="0" smtClean="0">
                <a:solidFill>
                  <a:srgbClr val="002060"/>
                </a:solidFill>
                <a:latin typeface="NikoshBAN" panose="02000000000000000000" pitchFamily="2" charset="0"/>
                <a:cs typeface="NikoshBAN" panose="02000000000000000000" pitchFamily="2" charset="0"/>
              </a:rPr>
            </a:br>
            <a:endParaRPr lang="en-US" sz="1000" b="1" u="sng" dirty="0" smtClean="0">
              <a:ln/>
              <a:solidFill>
                <a:srgbClr val="002060"/>
              </a:solidFill>
              <a:latin typeface="NikoshBAN" panose="02000000000000000000" pitchFamily="2" charset="0"/>
              <a:cs typeface="NikoshBAN" panose="02000000000000000000" pitchFamily="2" charset="0"/>
            </a:endParaRPr>
          </a:p>
        </p:txBody>
      </p:sp>
      <p:grpSp>
        <p:nvGrpSpPr>
          <p:cNvPr id="78" name="Group 77"/>
          <p:cNvGrpSpPr/>
          <p:nvPr/>
        </p:nvGrpSpPr>
        <p:grpSpPr>
          <a:xfrm rot="16200000">
            <a:off x="-4171162" y="3879959"/>
            <a:ext cx="8619562" cy="872559"/>
            <a:chOff x="255497" y="219640"/>
            <a:chExt cx="9197787" cy="702779"/>
          </a:xfrm>
        </p:grpSpPr>
        <p:grpSp>
          <p:nvGrpSpPr>
            <p:cNvPr id="79" name="Group 78"/>
            <p:cNvGrpSpPr/>
            <p:nvPr/>
          </p:nvGrpSpPr>
          <p:grpSpPr>
            <a:xfrm>
              <a:off x="255497" y="219642"/>
              <a:ext cx="3039034" cy="702777"/>
              <a:chOff x="255497" y="219642"/>
              <a:chExt cx="3039034" cy="702777"/>
            </a:xfrm>
          </p:grpSpPr>
          <p:pic>
            <p:nvPicPr>
              <p:cNvPr id="88" name="Picture 8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0" name="Picture 8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80" name="Group 79"/>
            <p:cNvGrpSpPr/>
            <p:nvPr/>
          </p:nvGrpSpPr>
          <p:grpSpPr>
            <a:xfrm>
              <a:off x="3375215" y="219641"/>
              <a:ext cx="3039034" cy="702777"/>
              <a:chOff x="255497" y="219642"/>
              <a:chExt cx="3039034" cy="702777"/>
            </a:xfrm>
          </p:grpSpPr>
          <p:pic>
            <p:nvPicPr>
              <p:cNvPr id="85" name="Picture 8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86"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8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81" name="Group 80"/>
            <p:cNvGrpSpPr/>
            <p:nvPr/>
          </p:nvGrpSpPr>
          <p:grpSpPr>
            <a:xfrm>
              <a:off x="6414250" y="219640"/>
              <a:ext cx="3039034" cy="702777"/>
              <a:chOff x="255497" y="219642"/>
              <a:chExt cx="3039034" cy="702777"/>
            </a:xfrm>
          </p:grpSpPr>
          <p:pic>
            <p:nvPicPr>
              <p:cNvPr id="82" name="Picture 81"/>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83"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83"/>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grpSp>
        <p:nvGrpSpPr>
          <p:cNvPr id="91" name="Group 90"/>
          <p:cNvGrpSpPr/>
          <p:nvPr/>
        </p:nvGrpSpPr>
        <p:grpSpPr>
          <a:xfrm rot="5400000">
            <a:off x="8122817" y="3854754"/>
            <a:ext cx="7611427" cy="872559"/>
            <a:chOff x="1331261" y="219640"/>
            <a:chExt cx="8122023" cy="702779"/>
          </a:xfrm>
        </p:grpSpPr>
        <p:grpSp>
          <p:nvGrpSpPr>
            <p:cNvPr id="92" name="Group 91"/>
            <p:cNvGrpSpPr/>
            <p:nvPr/>
          </p:nvGrpSpPr>
          <p:grpSpPr>
            <a:xfrm>
              <a:off x="1331261" y="219643"/>
              <a:ext cx="1963270" cy="702776"/>
              <a:chOff x="1331261" y="219643"/>
              <a:chExt cx="1963270" cy="702776"/>
            </a:xfrm>
          </p:grpSpPr>
          <p:pic>
            <p:nvPicPr>
              <p:cNvPr id="102"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2"/>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93" name="Group 92"/>
            <p:cNvGrpSpPr/>
            <p:nvPr/>
          </p:nvGrpSpPr>
          <p:grpSpPr>
            <a:xfrm>
              <a:off x="3375215" y="219641"/>
              <a:ext cx="3039034" cy="702777"/>
              <a:chOff x="255497" y="219642"/>
              <a:chExt cx="3039034" cy="702777"/>
            </a:xfrm>
          </p:grpSpPr>
          <p:pic>
            <p:nvPicPr>
              <p:cNvPr id="98" name="Picture 97"/>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9" name="Picture 4" descr="http://prothom-aloblog.com/img/uploads/585450e522f8540e2dc1f3b19b220f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261" y="299657"/>
                <a:ext cx="887506" cy="542744"/>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99"/>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nvGrpSpPr>
            <p:cNvPr id="94" name="Group 93"/>
            <p:cNvGrpSpPr/>
            <p:nvPr/>
          </p:nvGrpSpPr>
          <p:grpSpPr>
            <a:xfrm>
              <a:off x="6414250" y="219640"/>
              <a:ext cx="3039034" cy="702777"/>
              <a:chOff x="255497" y="219642"/>
              <a:chExt cx="3039034" cy="702777"/>
            </a:xfrm>
          </p:grpSpPr>
          <p:pic>
            <p:nvPicPr>
              <p:cNvPr id="95" name="Picture 94"/>
              <p:cNvPicPr>
                <a:picLocks noChangeAspect="1"/>
              </p:cNvPicPr>
              <p:nvPr/>
            </p:nvPicPr>
            <p:blipFill>
              <a:blip r:embed="rId2"/>
              <a:stretch>
                <a:fillRect/>
              </a:stretch>
            </p:blipFill>
            <p:spPr>
              <a:xfrm rot="16200000">
                <a:off x="401650" y="73489"/>
                <a:ext cx="702776" cy="995081"/>
              </a:xfrm>
              <a:prstGeom prst="ellipse">
                <a:avLst/>
              </a:prstGeom>
              <a:ln>
                <a:noFill/>
              </a:ln>
              <a:effectLst>
                <a:softEdge rad="112500"/>
              </a:effectLst>
            </p:spPr>
          </p:pic>
          <p:pic>
            <p:nvPicPr>
              <p:cNvPr id="97" name="Picture 96"/>
              <p:cNvPicPr>
                <a:picLocks noChangeAspect="1"/>
              </p:cNvPicPr>
              <p:nvPr/>
            </p:nvPicPr>
            <p:blipFill>
              <a:blip r:embed="rId2"/>
              <a:stretch>
                <a:fillRect/>
              </a:stretch>
            </p:blipFill>
            <p:spPr>
              <a:xfrm rot="16200000">
                <a:off x="2445603" y="73490"/>
                <a:ext cx="702776" cy="995081"/>
              </a:xfrm>
              <a:prstGeom prst="ellipse">
                <a:avLst/>
              </a:prstGeom>
              <a:ln>
                <a:noFill/>
              </a:ln>
              <a:effectLst>
                <a:softEdge rad="112500"/>
              </a:effectLst>
            </p:spPr>
          </p:pic>
        </p:grpSp>
      </p:gr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8778" y="1449434"/>
            <a:ext cx="2026823" cy="1903366"/>
          </a:xfrm>
          <a:prstGeom prst="rect">
            <a:avLst/>
          </a:prstGeom>
        </p:spPr>
      </p:pic>
    </p:spTree>
    <p:extLst>
      <p:ext uri="{BB962C8B-B14F-4D97-AF65-F5344CB8AC3E}">
        <p14:creationId xmlns:p14="http://schemas.microsoft.com/office/powerpoint/2010/main" val="403824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Right Arrow 6"/>
          <p:cNvSpPr/>
          <p:nvPr/>
        </p:nvSpPr>
        <p:spPr>
          <a:xfrm>
            <a:off x="2074981" y="0"/>
            <a:ext cx="8152231" cy="1547446"/>
          </a:xfrm>
          <a:prstGeom prst="leftRightArrow">
            <a:avLst/>
          </a:prstGeom>
          <a:blipFill>
            <a:blip r:embed="rId2"/>
            <a:tile tx="0" ty="0" sx="100000" sy="100000" flip="none" algn="tl"/>
          </a:blip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solidFill>
                  <a:srgbClr val="FFFF00"/>
                </a:solidFill>
                <a:latin typeface="NikoshBAN" panose="02000000000000000000" pitchFamily="2" charset="0"/>
                <a:cs typeface="NikoshBAN" panose="02000000000000000000" pitchFamily="2" charset="0"/>
              </a:rPr>
              <a:t>পাঠ শিরোনাম</a:t>
            </a:r>
            <a:endParaRPr lang="en-US" sz="6000" dirty="0">
              <a:solidFill>
                <a:srgbClr val="FFFF00"/>
              </a:solidFill>
              <a:latin typeface="NikoshBAN" panose="02000000000000000000" pitchFamily="2" charset="0"/>
              <a:cs typeface="NikoshBAN" panose="02000000000000000000" pitchFamily="2" charset="0"/>
            </a:endParaRPr>
          </a:p>
        </p:txBody>
      </p:sp>
      <p:sp>
        <p:nvSpPr>
          <p:cNvPr id="10" name="Rectangle 9"/>
          <p:cNvSpPr/>
          <p:nvPr/>
        </p:nvSpPr>
        <p:spPr>
          <a:xfrm>
            <a:off x="576775" y="2808210"/>
            <a:ext cx="11057206" cy="1422758"/>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u="sng" dirty="0" smtClean="0">
                <a:solidFill>
                  <a:srgbClr val="FF0000"/>
                </a:solidFill>
                <a:latin typeface="NikoshBAN" panose="02000000000000000000" pitchFamily="2" charset="0"/>
                <a:cs typeface="NikoshBAN" panose="02000000000000000000" pitchFamily="2" charset="0"/>
              </a:rPr>
              <a:t>সালাতুল জুমুয়াহ এর পরিচয় ও ইমাম সাহেবের দায়িত্ব কর্তব্য</a:t>
            </a:r>
            <a:r>
              <a:rPr lang="bn-IN" sz="6000" b="1" u="sng" dirty="0">
                <a:solidFill>
                  <a:srgbClr val="FF0000"/>
                </a:solidFill>
                <a:latin typeface="NikoshBAN" panose="02000000000000000000" pitchFamily="2" charset="0"/>
                <a:cs typeface="NikoshBAN" panose="02000000000000000000" pitchFamily="2" charset="0"/>
              </a:rPr>
              <a:t>।</a:t>
            </a:r>
            <a:endParaRPr lang="en-US" sz="6000" b="1" u="sng"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3255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edg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ox(in)">
                                      <p:cBhvr>
                                        <p:cTn id="2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4681" y="3330055"/>
            <a:ext cx="9887803" cy="2852382"/>
          </a:xfrm>
        </p:spPr>
        <p:txBody>
          <a:bodyPr>
            <a:noAutofit/>
          </a:bodyPr>
          <a:lstStyle/>
          <a:p>
            <a:pPr algn="l">
              <a:tabLst>
                <a:tab pos="0" algn="l"/>
                <a:tab pos="519113" algn="l"/>
              </a:tabLst>
            </a:pP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a:solidFill>
                  <a:schemeClr val="accent6">
                    <a:lumMod val="75000"/>
                  </a:schemeClr>
                </a:solidFill>
              </a:rPr>
              <a:t/>
            </a:r>
            <a:br>
              <a:rPr lang="bn-IN" sz="4000" dirty="0">
                <a:solidFill>
                  <a:schemeClr val="accent6">
                    <a:lumMod val="75000"/>
                  </a:schemeClr>
                </a:solidFill>
              </a:rPr>
            </a:br>
            <a:r>
              <a:rPr lang="bn-IN" sz="4000" dirty="0" smtClean="0">
                <a:solidFill>
                  <a:schemeClr val="accent6">
                    <a:lumMod val="75000"/>
                  </a:schemeClr>
                </a:solidFill>
              </a:rPr>
              <a:t/>
            </a:r>
            <a:br>
              <a:rPr lang="bn-IN" sz="4000" dirty="0" smtClean="0">
                <a:solidFill>
                  <a:schemeClr val="accent6">
                    <a:lumMod val="75000"/>
                  </a:schemeClr>
                </a:solidFill>
              </a:rPr>
            </a:br>
            <a:r>
              <a:rPr lang="bn-IN" sz="4000" dirty="0" smtClean="0">
                <a:solidFill>
                  <a:schemeClr val="accent6">
                    <a:lumMod val="75000"/>
                  </a:schemeClr>
                </a:solidFill>
                <a:latin typeface="NikoshBAN" panose="02000000000000000000" pitchFamily="2" charset="0"/>
                <a:cs typeface="NikoshBAN" panose="02000000000000000000" pitchFamily="2" charset="0"/>
              </a:rPr>
              <a:t>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400" b="1" i="1" u="sng" dirty="0" smtClean="0">
                <a:solidFill>
                  <a:schemeClr val="accent6">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 </a:t>
            </a:r>
            <a:r>
              <a:rPr lang="bn-IN" sz="4400" b="1" i="1" u="sng" dirty="0">
                <a:solidFill>
                  <a:schemeClr val="accent6">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শেষে </a:t>
            </a:r>
            <a:r>
              <a:rPr lang="bn-IN" sz="4400" b="1" i="1" u="sng" dirty="0" smtClean="0">
                <a:solidFill>
                  <a:schemeClr val="accent6">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শিক্ষার্থীরা জানতে পারবে</a:t>
            </a:r>
            <a:r>
              <a:rPr lang="bn-IN" sz="4400" i="1" dirty="0" smtClean="0">
                <a:solidFill>
                  <a:schemeClr val="accent6">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br>
              <a:rPr lang="bn-IN" sz="4400" i="1" dirty="0" smtClean="0">
                <a:solidFill>
                  <a:schemeClr val="accent6">
                    <a:lumMod val="75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জুমুয়ার সালাতের সংজ্ঞা </a:t>
            </a:r>
            <a:r>
              <a:rPr lang="bn-IN" sz="4000" dirty="0">
                <a:solidFill>
                  <a:schemeClr val="accent6">
                    <a:lumMod val="75000"/>
                  </a:schemeClr>
                </a:solidFill>
                <a:latin typeface="NikoshBAN" panose="02000000000000000000" pitchFamily="2" charset="0"/>
                <a:cs typeface="NikoshBAN" panose="02000000000000000000" pitchFamily="2" charset="0"/>
              </a:rPr>
              <a:t>বলতে </a:t>
            </a:r>
            <a:r>
              <a:rPr lang="bn-IN" sz="4000" dirty="0" smtClean="0">
                <a:solidFill>
                  <a:schemeClr val="accent6">
                    <a:lumMod val="75000"/>
                  </a:schemeClr>
                </a:solidFill>
                <a:latin typeface="NikoshBAN" panose="02000000000000000000" pitchFamily="2" charset="0"/>
                <a:cs typeface="NikoshBAN" panose="02000000000000000000" pitchFamily="2" charset="0"/>
              </a:rPr>
              <a:t>পারবে।</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জুমুয়ার সালাতের ফজিলত বলতে পারবে।</a:t>
            </a:r>
            <a:br>
              <a:rPr lang="bn-IN"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	জুমুয়ার সালাতের ওয়াজিব হওয়ার শর্ত সমূহ  বলতে         পারবে।</a:t>
            </a:r>
            <a:r>
              <a:rPr lang="bn-IN" sz="4000" dirty="0">
                <a:solidFill>
                  <a:schemeClr val="accent6">
                    <a:lumMod val="75000"/>
                  </a:schemeClr>
                </a:solidFill>
                <a:latin typeface="NikoshBAN" panose="02000000000000000000" pitchFamily="2" charset="0"/>
                <a:cs typeface="NikoshBAN" panose="02000000000000000000" pitchFamily="2" charset="0"/>
              </a:rPr>
              <a:t/>
            </a:r>
            <a:br>
              <a:rPr lang="bn-IN" sz="4000" dirty="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সালাতুল জুমুয়া সহি হওয়ার শর্তবলী বলতে পার।</a:t>
            </a:r>
            <a:r>
              <a:rPr lang="en-US" sz="4000" dirty="0" smtClean="0">
                <a:solidFill>
                  <a:schemeClr val="accent6">
                    <a:lumMod val="75000"/>
                  </a:schemeClr>
                </a:solidFill>
                <a:latin typeface="NikoshBAN" panose="02000000000000000000" pitchFamily="2" charset="0"/>
                <a:cs typeface="NikoshBAN" panose="02000000000000000000" pitchFamily="2" charset="0"/>
              </a:rPr>
              <a:t/>
            </a:r>
            <a:br>
              <a:rPr lang="en-US" sz="4000" dirty="0" smtClean="0">
                <a:solidFill>
                  <a:schemeClr val="accent6">
                    <a:lumMod val="75000"/>
                  </a:schemeClr>
                </a:solidFill>
                <a:latin typeface="NikoshBAN" panose="02000000000000000000" pitchFamily="2" charset="0"/>
                <a:cs typeface="NikoshBAN" panose="02000000000000000000" pitchFamily="2" charset="0"/>
              </a:rPr>
            </a:br>
            <a:r>
              <a:rPr lang="bn-IN" sz="4000" dirty="0" smtClean="0">
                <a:solidFill>
                  <a:schemeClr val="accent6">
                    <a:lumMod val="75000"/>
                  </a:schemeClr>
                </a:solidFill>
                <a:latin typeface="NikoshBAN" panose="02000000000000000000" pitchFamily="2" charset="0"/>
                <a:cs typeface="NikoshBAN" panose="02000000000000000000" pitchFamily="2" charset="0"/>
              </a:rPr>
              <a:t>ইমাম সাহেবের দায়িত্ব ও কর্তব্য উল্লেখ করতে পারবে।</a:t>
            </a:r>
            <a:endParaRPr lang="en-US" sz="4000" dirty="0">
              <a:solidFill>
                <a:schemeClr val="accent6">
                  <a:lumMod val="75000"/>
                </a:schemeClr>
              </a:solidFill>
              <a:latin typeface="NikoshBAN" panose="02000000000000000000" pitchFamily="2" charset="0"/>
              <a:cs typeface="NikoshBAN" panose="02000000000000000000" pitchFamily="2" charset="0"/>
            </a:endParaRPr>
          </a:p>
        </p:txBody>
      </p:sp>
      <p:sp>
        <p:nvSpPr>
          <p:cNvPr id="3" name="Oval Callout 2"/>
          <p:cNvSpPr/>
          <p:nvPr/>
        </p:nvSpPr>
        <p:spPr>
          <a:xfrm>
            <a:off x="3587261" y="112541"/>
            <a:ext cx="3826412" cy="1913206"/>
          </a:xfrm>
          <a:prstGeom prst="wedgeEllipseCallout">
            <a:avLst>
              <a:gd name="adj1" fmla="val -48171"/>
              <a:gd name="adj2" fmla="val 55764"/>
            </a:avLst>
          </a:prstGeom>
          <a:blipFill dpi="0" rotWithShape="1">
            <a:blip r:embed="rId2">
              <a:extLst>
                <a:ext uri="{28A0092B-C50C-407E-A947-70E740481C1C}">
                  <a14:useLocalDpi xmlns:a14="http://schemas.microsoft.com/office/drawing/2010/main" val="0"/>
                </a:ext>
              </a:extLst>
            </a:blip>
            <a:srcRect/>
            <a:stretch>
              <a:fillRect/>
            </a:stretch>
          </a:blip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b="1" i="1" u="sng" dirty="0" smtClean="0">
                <a:solidFill>
                  <a:schemeClr val="bg1"/>
                </a:solidFill>
                <a:latin typeface="NikoshBAN" panose="02000000000000000000" pitchFamily="2" charset="0"/>
                <a:cs typeface="NikoshBAN" panose="02000000000000000000" pitchFamily="2" charset="0"/>
              </a:rPr>
              <a:t>শিখনফল</a:t>
            </a:r>
            <a:endParaRPr lang="en-US" sz="4800" b="1" i="1" u="sng" dirty="0">
              <a:solidFill>
                <a:schemeClr val="bg1"/>
              </a:solidFill>
              <a:latin typeface="NikoshBAN" panose="02000000000000000000" pitchFamily="2" charset="0"/>
              <a:cs typeface="NikoshBAN" panose="02000000000000000000" pitchFamily="2" charset="0"/>
            </a:endParaRPr>
          </a:p>
        </p:txBody>
      </p:sp>
      <p:sp>
        <p:nvSpPr>
          <p:cNvPr id="4" name="4-Point Star 3"/>
          <p:cNvSpPr/>
          <p:nvPr/>
        </p:nvSpPr>
        <p:spPr>
          <a:xfrm>
            <a:off x="1139589" y="2827571"/>
            <a:ext cx="655092" cy="388453"/>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Point Star 4"/>
          <p:cNvSpPr/>
          <p:nvPr/>
        </p:nvSpPr>
        <p:spPr>
          <a:xfrm>
            <a:off x="1170979" y="3355701"/>
            <a:ext cx="627797" cy="491319"/>
          </a:xfrm>
          <a:prstGeom prst="star4">
            <a:avLst>
              <a:gd name="adj" fmla="val 97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1170979" y="3936629"/>
            <a:ext cx="655092" cy="49131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4-Point Star 7"/>
          <p:cNvSpPr/>
          <p:nvPr/>
        </p:nvSpPr>
        <p:spPr>
          <a:xfrm>
            <a:off x="1139589" y="4992400"/>
            <a:ext cx="655092" cy="49131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4-Point Star 8"/>
          <p:cNvSpPr/>
          <p:nvPr/>
        </p:nvSpPr>
        <p:spPr>
          <a:xfrm>
            <a:off x="1139589" y="5577087"/>
            <a:ext cx="655092" cy="49131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507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Left)">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818" y="5092505"/>
            <a:ext cx="10424160" cy="1294228"/>
          </a:xfrm>
          <a:prstGeom prst="rect">
            <a:avLst/>
          </a:prstGeom>
          <a:solidFill>
            <a:srgbClr val="00206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92D050"/>
                </a:solidFill>
                <a:latin typeface="NikoshBAN" panose="02000000000000000000" pitchFamily="2" charset="0"/>
                <a:cs typeface="NikoshBAN" panose="02000000000000000000" pitchFamily="2" charset="0"/>
              </a:rPr>
              <a:t>সংজ্ঞাঃ</a:t>
            </a:r>
            <a:r>
              <a:rPr lang="bn-IN" sz="3600" dirty="0" smtClean="0">
                <a:latin typeface="NikoshBAN" panose="02000000000000000000" pitchFamily="2" charset="0"/>
                <a:cs typeface="NikoshBAN" panose="02000000000000000000" pitchFamily="2" charset="0"/>
              </a:rPr>
              <a:t> </a:t>
            </a:r>
            <a:r>
              <a:rPr lang="bn-IN" sz="3600" dirty="0" smtClean="0">
                <a:solidFill>
                  <a:srgbClr val="FF0000"/>
                </a:solidFill>
                <a:latin typeface="NikoshBAN" panose="02000000000000000000" pitchFamily="2" charset="0"/>
                <a:cs typeface="NikoshBAN" panose="02000000000000000000" pitchFamily="2" charset="0"/>
              </a:rPr>
              <a:t>শুক্রবার যোহরের সালাতের পরিবর্তে যে সালাত আদায় করা হয় তাকে জুময়ার সালাত বলে |</a:t>
            </a:r>
            <a:endParaRPr lang="en-US" sz="3600" dirty="0">
              <a:solidFill>
                <a:srgbClr val="FF0000"/>
              </a:solidFill>
              <a:latin typeface="NikoshBAN" panose="02000000000000000000" pitchFamily="2" charset="0"/>
              <a:cs typeface="NikoshBAN" panose="02000000000000000000" pitchFamily="2" charset="0"/>
            </a:endParaRPr>
          </a:p>
        </p:txBody>
      </p:sp>
      <p:sp>
        <p:nvSpPr>
          <p:cNvPr id="4" name="Rectangle 3"/>
          <p:cNvSpPr/>
          <p:nvPr/>
        </p:nvSpPr>
        <p:spPr>
          <a:xfrm>
            <a:off x="759655" y="140674"/>
            <a:ext cx="10527323" cy="928468"/>
          </a:xfrm>
          <a:prstGeom prst="rect">
            <a:avLst/>
          </a:prstGeom>
          <a:solidFill>
            <a:schemeClr val="accent2"/>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u="sng" dirty="0" smtClean="0">
                <a:latin typeface="NikoshBAN" panose="02000000000000000000" pitchFamily="2" charset="0"/>
                <a:cs typeface="NikoshBAN" panose="02000000000000000000" pitchFamily="2" charset="0"/>
              </a:rPr>
              <a:t>পাঠ উপস্থাপন-১ </a:t>
            </a:r>
            <a:endParaRPr lang="en-US" sz="4400" b="1" u="sng" dirty="0">
              <a:latin typeface="NikoshBAN" panose="02000000000000000000" pitchFamily="2" charset="0"/>
              <a:cs typeface="NikoshBAN" panose="02000000000000000000" pitchFamily="2"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818" y="1322362"/>
            <a:ext cx="10424160" cy="3516923"/>
          </a:xfrm>
          <a:prstGeom prst="rect">
            <a:avLst/>
          </a:prstGeom>
          <a:ln w="76200">
            <a:solidFill>
              <a:srgbClr val="FF0000"/>
            </a:solidFill>
          </a:ln>
        </p:spPr>
      </p:pic>
    </p:spTree>
    <p:extLst>
      <p:ext uri="{BB962C8B-B14F-4D97-AF65-F5344CB8AC3E}">
        <p14:creationId xmlns:p14="http://schemas.microsoft.com/office/powerpoint/2010/main" val="60767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strVal val="#ppt_w*0.70"/>
                                          </p:val>
                                        </p:tav>
                                        <p:tav tm="100000">
                                          <p:val>
                                            <p:strVal val="#ppt_w"/>
                                          </p:val>
                                        </p:tav>
                                      </p:tavLst>
                                    </p:anim>
                                    <p:anim calcmode="lin" valueType="num">
                                      <p:cBhvr>
                                        <p:cTn id="24" dur="1000" fill="hold"/>
                                        <p:tgtEl>
                                          <p:spTgt spid="2"/>
                                        </p:tgtEl>
                                        <p:attrNameLst>
                                          <p:attrName>ppt_h</p:attrName>
                                        </p:attrNameLst>
                                      </p:cBhvr>
                                      <p:tavLst>
                                        <p:tav tm="0">
                                          <p:val>
                                            <p:strVal val="#ppt_h"/>
                                          </p:val>
                                        </p:tav>
                                        <p:tav tm="100000">
                                          <p:val>
                                            <p:strVal val="#ppt_h"/>
                                          </p:val>
                                        </p:tav>
                                      </p:tavLst>
                                    </p:anim>
                                    <p:animEffect transition="in" filter="fade">
                                      <p:cBhvr>
                                        <p:cTn id="2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5742" y="210413"/>
            <a:ext cx="6485206" cy="1111950"/>
          </a:xfrm>
          <a:prstGeom prst="rect">
            <a:avLst/>
          </a:prstGeom>
          <a:solidFill>
            <a:schemeClr val="accent2"/>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u="sng" dirty="0" smtClean="0">
                <a:latin typeface="NikoshBAN" panose="02000000000000000000" pitchFamily="2" charset="0"/>
                <a:cs typeface="NikoshBAN" panose="02000000000000000000" pitchFamily="2" charset="0"/>
              </a:rPr>
              <a:t>পাঠ উপস্থাপন-২</a:t>
            </a:r>
            <a:endParaRPr lang="en-US" sz="6000" b="1" u="sng" dirty="0">
              <a:latin typeface="NikoshBAN" panose="02000000000000000000" pitchFamily="2" charset="0"/>
              <a:cs typeface="NikoshBAN" panose="02000000000000000000" pitchFamily="2"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08" y="1676869"/>
            <a:ext cx="11451102" cy="4937760"/>
          </a:xfrm>
          <a:prstGeom prst="rect">
            <a:avLst/>
          </a:prstGeom>
          <a:solidFill>
            <a:srgbClr val="FF0000"/>
          </a:solidFill>
          <a:ln w="76200">
            <a:solidFill>
              <a:srgbClr val="FF0000"/>
            </a:solidFill>
          </a:ln>
        </p:spPr>
      </p:pic>
    </p:spTree>
    <p:extLst>
      <p:ext uri="{BB962C8B-B14F-4D97-AF65-F5344CB8AC3E}">
        <p14:creationId xmlns:p14="http://schemas.microsoft.com/office/powerpoint/2010/main" val="418761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7525" t="-17061" r="76257" b="14873"/>
          <a:stretch/>
        </p:blipFill>
        <p:spPr>
          <a:xfrm>
            <a:off x="155813" y="298138"/>
            <a:ext cx="2365265" cy="2690887"/>
          </a:xfrm>
        </p:spPr>
      </p:pic>
      <p:pic>
        <p:nvPicPr>
          <p:cNvPr id="5"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19940" t="-93679" r="56104" b="19872"/>
          <a:stretch/>
        </p:blipFill>
        <p:spPr>
          <a:xfrm>
            <a:off x="3016409" y="-1190305"/>
            <a:ext cx="1645920" cy="5874847"/>
          </a:xfrm>
          <a:prstGeom prst="rect">
            <a:avLst/>
          </a:prstGeom>
        </p:spPr>
      </p:pic>
      <p:grpSp>
        <p:nvGrpSpPr>
          <p:cNvPr id="8" name="Group 7"/>
          <p:cNvGrpSpPr/>
          <p:nvPr/>
        </p:nvGrpSpPr>
        <p:grpSpPr>
          <a:xfrm>
            <a:off x="5157660" y="2989026"/>
            <a:ext cx="4182731" cy="3373724"/>
            <a:chOff x="5218004" y="3427240"/>
            <a:chExt cx="4137011" cy="3005847"/>
          </a:xfrm>
        </p:grpSpPr>
        <p:pic>
          <p:nvPicPr>
            <p:cNvPr id="6"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38693" t="-5069" r="28742" b="18958"/>
            <a:stretch/>
          </p:blipFill>
          <p:spPr>
            <a:xfrm>
              <a:off x="5218004" y="3427240"/>
              <a:ext cx="2053882" cy="1867487"/>
            </a:xfrm>
            <a:prstGeom prst="rect">
              <a:avLst/>
            </a:prstGeom>
          </p:spPr>
        </p:pic>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69293" t="-1543" r="7761" b="15223"/>
            <a:stretch/>
          </p:blipFill>
          <p:spPr>
            <a:xfrm>
              <a:off x="7723164" y="4684542"/>
              <a:ext cx="1631851" cy="1748545"/>
            </a:xfrm>
            <a:prstGeom prst="rect">
              <a:avLst/>
            </a:prstGeom>
          </p:spPr>
        </p:pic>
      </p:grpSp>
      <p:sp>
        <p:nvSpPr>
          <p:cNvPr id="9" name="Rectangle 8"/>
          <p:cNvSpPr/>
          <p:nvPr/>
        </p:nvSpPr>
        <p:spPr>
          <a:xfrm>
            <a:off x="3016409" y="298138"/>
            <a:ext cx="8510954" cy="829994"/>
          </a:xfrm>
          <a:prstGeom prst="rect">
            <a:avLst/>
          </a:prstGeom>
          <a:solidFill>
            <a:schemeClr val="tx1">
              <a:lumMod val="95000"/>
              <a:lumOff val="5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anose="02000000000000000000" pitchFamily="2" charset="0"/>
                <a:cs typeface="NikoshBAN" panose="02000000000000000000" pitchFamily="2" charset="0"/>
              </a:rPr>
              <a:t>নামাজের নমুনা চিত্র</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2387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8514" y="1959427"/>
            <a:ext cx="9913032" cy="4331509"/>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chemeClr val="tx1"/>
                </a:solidFill>
                <a:latin typeface="NikoshBAN" panose="02000000000000000000" pitchFamily="2" charset="0"/>
                <a:cs typeface="NikoshBAN" panose="02000000000000000000" pitchFamily="2" charset="0"/>
              </a:rPr>
              <a:t>        </a:t>
            </a:r>
            <a:r>
              <a:rPr lang="bn-IN" sz="4000" dirty="0" smtClean="0">
                <a:solidFill>
                  <a:schemeClr val="tx1"/>
                </a:solidFill>
                <a:latin typeface="NikoshBAN" panose="02000000000000000000" pitchFamily="2" charset="0"/>
                <a:cs typeface="NikoshBAN" panose="02000000000000000000" pitchFamily="2" charset="0"/>
              </a:rPr>
              <a:t>জুমুয়ার সালাতের ফজিলত অনেক। নবি করিম সাল্লাল্লাহু আলাইহি ওয়াসাল্লাম বলেনঃ যে ব্যক্তি পায়ে হেটে জুমুয়ার সালাত আদায় করার জন্য গমন করে তার প্রতি প্রদক্ষেপে এক বছরের নফল সওম আদায় করার সওয়াব দেয়া হয়।</a:t>
            </a:r>
            <a:endParaRPr lang="en-US" sz="4000" dirty="0" smtClean="0">
              <a:solidFill>
                <a:schemeClr val="tx1"/>
              </a:solidFill>
              <a:latin typeface="NikoshBAN" panose="02000000000000000000" pitchFamily="2" charset="0"/>
              <a:cs typeface="NikoshBAN" panose="02000000000000000000" pitchFamily="2" charset="0"/>
            </a:endParaRPr>
          </a:p>
          <a:p>
            <a:r>
              <a:rPr lang="bn-IN" sz="4000" dirty="0" smtClean="0">
                <a:solidFill>
                  <a:schemeClr val="tx1"/>
                </a:solidFill>
                <a:latin typeface="NikoshBAN" panose="02000000000000000000" pitchFamily="2" charset="0"/>
                <a:cs typeface="NikoshBAN" panose="02000000000000000000" pitchFamily="2" charset="0"/>
              </a:rPr>
              <a:t> </a:t>
            </a:r>
            <a:r>
              <a:rPr lang="en-US" sz="4000" dirty="0" smtClean="0">
                <a:solidFill>
                  <a:schemeClr val="tx1"/>
                </a:solidFill>
                <a:latin typeface="NikoshBAN" panose="02000000000000000000" pitchFamily="2" charset="0"/>
                <a:cs typeface="NikoshBAN" panose="02000000000000000000" pitchFamily="2" charset="0"/>
              </a:rPr>
              <a:t>                                                  </a:t>
            </a:r>
            <a:r>
              <a:rPr lang="bn-IN" sz="4000" dirty="0" smtClean="0">
                <a:solidFill>
                  <a:schemeClr val="tx1"/>
                </a:solidFill>
                <a:latin typeface="NikoshBAN" panose="02000000000000000000" pitchFamily="2" charset="0"/>
                <a:cs typeface="NikoshBAN" panose="02000000000000000000" pitchFamily="2" charset="0"/>
              </a:rPr>
              <a:t>(তিরমিজি)</a:t>
            </a:r>
            <a:endParaRPr lang="en-US" sz="40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3977584" y="391886"/>
            <a:ext cx="4290646" cy="1069145"/>
          </a:xfrm>
          <a:prstGeom prst="rect">
            <a:avLst/>
          </a:prstGeom>
          <a:solidFill>
            <a:schemeClr val="accent1">
              <a:lumMod val="60000"/>
              <a:lumOff val="4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u="sng" dirty="0" smtClean="0">
                <a:solidFill>
                  <a:schemeClr val="tx1"/>
                </a:solidFill>
                <a:latin typeface="NikoshBAN" panose="02000000000000000000" pitchFamily="2" charset="0"/>
                <a:cs typeface="NikoshBAN" panose="02000000000000000000" pitchFamily="2" charset="0"/>
              </a:rPr>
              <a:t>জুমুয়ার ফজিলত</a:t>
            </a:r>
            <a:endParaRPr lang="en-US" sz="5400" b="1" u="sng"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7497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trips(downLeft)">
                                      <p:cBhvr>
                                        <p:cTn id="13" dur="500"/>
                                        <p:tgtEl>
                                          <p:spTgt spid="4">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strips(downLeft)">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nodeType="clickEffect">
                                  <p:stCondLst>
                                    <p:cond delay="0"/>
                                  </p:stCondLst>
                                  <p:iterate type="lt">
                                    <p:tmPct val="50000"/>
                                  </p:iterate>
                                  <p:childTnLst>
                                    <p:set>
                                      <p:cBhvr>
                                        <p:cTn id="20" dur="1" fill="hold">
                                          <p:stCondLst>
                                            <p:cond delay="0"/>
                                          </p:stCondLst>
                                        </p:cTn>
                                        <p:tgtEl>
                                          <p:spTgt spid="5">
                                            <p:txEl>
                                              <p:pRg st="0" end="0"/>
                                            </p:txEl>
                                          </p:spTgt>
                                        </p:tgtEl>
                                        <p:attrNameLst>
                                          <p:attrName>style.visibility</p:attrName>
                                        </p:attrNameLst>
                                      </p:cBhvr>
                                      <p:to>
                                        <p:strVal val="visible"/>
                                      </p:to>
                                    </p:set>
                                    <p:set>
                                      <p:cBhvr>
                                        <p:cTn id="21" dur="455" fill="hold">
                                          <p:stCondLst>
                                            <p:cond delay="0"/>
                                          </p:stCondLst>
                                        </p:cTn>
                                        <p:tgtEl>
                                          <p:spTgt spid="5">
                                            <p:txEl>
                                              <p:pRg st="0" end="0"/>
                                            </p:txEl>
                                          </p:spTgt>
                                        </p:tgtEl>
                                        <p:attrNameLst>
                                          <p:attrName>style.rotation</p:attrName>
                                        </p:attrNameLst>
                                      </p:cBhvr>
                                      <p:to>
                                        <p:strVal val="-45.0"/>
                                      </p:to>
                                    </p:set>
                                    <p:anim calcmode="lin" valueType="num">
                                      <p:cBhvr>
                                        <p:cTn id="22"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6075174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79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98E6CF1B-E7FC-4D37-A75C-E4911EC4249E}"/>
                                            </p:graphicEl>
                                          </p:spTgt>
                                        </p:tgtEl>
                                        <p:attrNameLst>
                                          <p:attrName>style.visibility</p:attrName>
                                        </p:attrNameLst>
                                      </p:cBhvr>
                                      <p:to>
                                        <p:strVal val="visible"/>
                                      </p:to>
                                    </p:set>
                                    <p:animEffect transition="in" filter="wipe(down)">
                                      <p:cBhvr>
                                        <p:cTn id="7" dur="500"/>
                                        <p:tgtEl>
                                          <p:spTgt spid="4">
                                            <p:graphicEl>
                                              <a:dgm id="{98E6CF1B-E7FC-4D37-A75C-E4911EC424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1AB702F5-6F50-4DAE-9D01-7AF3EB8DFD20}"/>
                                            </p:graphicEl>
                                          </p:spTgt>
                                        </p:tgtEl>
                                        <p:attrNameLst>
                                          <p:attrName>style.visibility</p:attrName>
                                        </p:attrNameLst>
                                      </p:cBhvr>
                                      <p:to>
                                        <p:strVal val="visible"/>
                                      </p:to>
                                    </p:set>
                                    <p:animEffect transition="in" filter="wipe(down)">
                                      <p:cBhvr>
                                        <p:cTn id="12" dur="500"/>
                                        <p:tgtEl>
                                          <p:spTgt spid="4">
                                            <p:graphicEl>
                                              <a:dgm id="{1AB702F5-6F50-4DAE-9D01-7AF3EB8DFD20}"/>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7F72BFA5-BDB6-4E42-BD39-783FDD77B008}"/>
                                            </p:graphicEl>
                                          </p:spTgt>
                                        </p:tgtEl>
                                        <p:attrNameLst>
                                          <p:attrName>style.visibility</p:attrName>
                                        </p:attrNameLst>
                                      </p:cBhvr>
                                      <p:to>
                                        <p:strVal val="visible"/>
                                      </p:to>
                                    </p:set>
                                    <p:animEffect transition="in" filter="wipe(down)">
                                      <p:cBhvr>
                                        <p:cTn id="15" dur="500"/>
                                        <p:tgtEl>
                                          <p:spTgt spid="4">
                                            <p:graphicEl>
                                              <a:dgm id="{7F72BFA5-BDB6-4E42-BD39-783FDD77B00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9DB9F545-78C1-44F3-9074-6DD52C4A2654}"/>
                                            </p:graphicEl>
                                          </p:spTgt>
                                        </p:tgtEl>
                                        <p:attrNameLst>
                                          <p:attrName>style.visibility</p:attrName>
                                        </p:attrNameLst>
                                      </p:cBhvr>
                                      <p:to>
                                        <p:strVal val="visible"/>
                                      </p:to>
                                    </p:set>
                                    <p:animEffect transition="in" filter="wipe(down)">
                                      <p:cBhvr>
                                        <p:cTn id="20" dur="500"/>
                                        <p:tgtEl>
                                          <p:spTgt spid="4">
                                            <p:graphicEl>
                                              <a:dgm id="{9DB9F545-78C1-44F3-9074-6DD52C4A2654}"/>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4244ABB0-0F63-4963-837C-D877FF32F0BD}"/>
                                            </p:graphicEl>
                                          </p:spTgt>
                                        </p:tgtEl>
                                        <p:attrNameLst>
                                          <p:attrName>style.visibility</p:attrName>
                                        </p:attrNameLst>
                                      </p:cBhvr>
                                      <p:to>
                                        <p:strVal val="visible"/>
                                      </p:to>
                                    </p:set>
                                    <p:animEffect transition="in" filter="wipe(down)">
                                      <p:cBhvr>
                                        <p:cTn id="23" dur="500"/>
                                        <p:tgtEl>
                                          <p:spTgt spid="4">
                                            <p:graphicEl>
                                              <a:dgm id="{4244ABB0-0F63-4963-837C-D877FF32F0B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8BD8DB7-E0A6-403C-B6A4-EA1326CC594B}"/>
                                            </p:graphicEl>
                                          </p:spTgt>
                                        </p:tgtEl>
                                        <p:attrNameLst>
                                          <p:attrName>style.visibility</p:attrName>
                                        </p:attrNameLst>
                                      </p:cBhvr>
                                      <p:to>
                                        <p:strVal val="visible"/>
                                      </p:to>
                                    </p:set>
                                    <p:animEffect transition="in" filter="wipe(down)">
                                      <p:cBhvr>
                                        <p:cTn id="28" dur="500"/>
                                        <p:tgtEl>
                                          <p:spTgt spid="4">
                                            <p:graphicEl>
                                              <a:dgm id="{A8BD8DB7-E0A6-403C-B6A4-EA1326CC594B}"/>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0CBC5CCA-D1AB-45A4-90BE-A837D1454F3F}"/>
                                            </p:graphicEl>
                                          </p:spTgt>
                                        </p:tgtEl>
                                        <p:attrNameLst>
                                          <p:attrName>style.visibility</p:attrName>
                                        </p:attrNameLst>
                                      </p:cBhvr>
                                      <p:to>
                                        <p:strVal val="visible"/>
                                      </p:to>
                                    </p:set>
                                    <p:animEffect transition="in" filter="wipe(down)">
                                      <p:cBhvr>
                                        <p:cTn id="31" dur="500"/>
                                        <p:tgtEl>
                                          <p:spTgt spid="4">
                                            <p:graphicEl>
                                              <a:dgm id="{0CBC5CCA-D1AB-45A4-90BE-A837D1454F3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F5E2CB3E-01A0-4357-9404-FDD3E179CAB2}"/>
                                            </p:graphicEl>
                                          </p:spTgt>
                                        </p:tgtEl>
                                        <p:attrNameLst>
                                          <p:attrName>style.visibility</p:attrName>
                                        </p:attrNameLst>
                                      </p:cBhvr>
                                      <p:to>
                                        <p:strVal val="visible"/>
                                      </p:to>
                                    </p:set>
                                    <p:animEffect transition="in" filter="wipe(down)">
                                      <p:cBhvr>
                                        <p:cTn id="36" dur="500"/>
                                        <p:tgtEl>
                                          <p:spTgt spid="4">
                                            <p:graphicEl>
                                              <a:dgm id="{F5E2CB3E-01A0-4357-9404-FDD3E179CAB2}"/>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78B58379-0F57-46E3-8A7C-06EB2ECA9A72}"/>
                                            </p:graphicEl>
                                          </p:spTgt>
                                        </p:tgtEl>
                                        <p:attrNameLst>
                                          <p:attrName>style.visibility</p:attrName>
                                        </p:attrNameLst>
                                      </p:cBhvr>
                                      <p:to>
                                        <p:strVal val="visible"/>
                                      </p:to>
                                    </p:set>
                                    <p:animEffect transition="in" filter="wipe(down)">
                                      <p:cBhvr>
                                        <p:cTn id="39" dur="500"/>
                                        <p:tgtEl>
                                          <p:spTgt spid="4">
                                            <p:graphicEl>
                                              <a:dgm id="{78B58379-0F57-46E3-8A7C-06EB2ECA9A7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B373019A-018F-41D9-BF5C-DED9B3BDA3DB}"/>
                                            </p:graphicEl>
                                          </p:spTgt>
                                        </p:tgtEl>
                                        <p:attrNameLst>
                                          <p:attrName>style.visibility</p:attrName>
                                        </p:attrNameLst>
                                      </p:cBhvr>
                                      <p:to>
                                        <p:strVal val="visible"/>
                                      </p:to>
                                    </p:set>
                                    <p:animEffect transition="in" filter="wipe(down)">
                                      <p:cBhvr>
                                        <p:cTn id="44" dur="500"/>
                                        <p:tgtEl>
                                          <p:spTgt spid="4">
                                            <p:graphicEl>
                                              <a:dgm id="{B373019A-018F-41D9-BF5C-DED9B3BDA3DB}"/>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86DA05C1-4973-443A-B645-FEC62797730E}"/>
                                            </p:graphicEl>
                                          </p:spTgt>
                                        </p:tgtEl>
                                        <p:attrNameLst>
                                          <p:attrName>style.visibility</p:attrName>
                                        </p:attrNameLst>
                                      </p:cBhvr>
                                      <p:to>
                                        <p:strVal val="visible"/>
                                      </p:to>
                                    </p:set>
                                    <p:animEffect transition="in" filter="wipe(down)">
                                      <p:cBhvr>
                                        <p:cTn id="47" dur="500"/>
                                        <p:tgtEl>
                                          <p:spTgt spid="4">
                                            <p:graphicEl>
                                              <a:dgm id="{86DA05C1-4973-443A-B645-FEC62797730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95F03CDB-7486-42FB-9AC8-69FB9C1A348B}"/>
                                            </p:graphicEl>
                                          </p:spTgt>
                                        </p:tgtEl>
                                        <p:attrNameLst>
                                          <p:attrName>style.visibility</p:attrName>
                                        </p:attrNameLst>
                                      </p:cBhvr>
                                      <p:to>
                                        <p:strVal val="visible"/>
                                      </p:to>
                                    </p:set>
                                    <p:animEffect transition="in" filter="wipe(down)">
                                      <p:cBhvr>
                                        <p:cTn id="52" dur="500"/>
                                        <p:tgtEl>
                                          <p:spTgt spid="4">
                                            <p:graphicEl>
                                              <a:dgm id="{95F03CDB-7486-42FB-9AC8-69FB9C1A348B}"/>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C0453A72-5260-4E27-B462-638B1AA8F654}"/>
                                            </p:graphicEl>
                                          </p:spTgt>
                                        </p:tgtEl>
                                        <p:attrNameLst>
                                          <p:attrName>style.visibility</p:attrName>
                                        </p:attrNameLst>
                                      </p:cBhvr>
                                      <p:to>
                                        <p:strVal val="visible"/>
                                      </p:to>
                                    </p:set>
                                    <p:animEffect transition="in" filter="wipe(down)">
                                      <p:cBhvr>
                                        <p:cTn id="55" dur="500"/>
                                        <p:tgtEl>
                                          <p:spTgt spid="4">
                                            <p:graphicEl>
                                              <a:dgm id="{C0453A72-5260-4E27-B462-638B1AA8F65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053C188F-17F0-4CCF-AABA-AB7A0DC57B16}"/>
                                            </p:graphicEl>
                                          </p:spTgt>
                                        </p:tgtEl>
                                        <p:attrNameLst>
                                          <p:attrName>style.visibility</p:attrName>
                                        </p:attrNameLst>
                                      </p:cBhvr>
                                      <p:to>
                                        <p:strVal val="visible"/>
                                      </p:to>
                                    </p:set>
                                    <p:animEffect transition="in" filter="wipe(down)">
                                      <p:cBhvr>
                                        <p:cTn id="60" dur="500"/>
                                        <p:tgtEl>
                                          <p:spTgt spid="4">
                                            <p:graphicEl>
                                              <a:dgm id="{053C188F-17F0-4CCF-AABA-AB7A0DC57B16}"/>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07FE0385-3A5A-4FAD-A21E-14CF3007C81B}"/>
                                            </p:graphicEl>
                                          </p:spTgt>
                                        </p:tgtEl>
                                        <p:attrNameLst>
                                          <p:attrName>style.visibility</p:attrName>
                                        </p:attrNameLst>
                                      </p:cBhvr>
                                      <p:to>
                                        <p:strVal val="visible"/>
                                      </p:to>
                                    </p:set>
                                    <p:animEffect transition="in" filter="wipe(down)">
                                      <p:cBhvr>
                                        <p:cTn id="63" dur="500"/>
                                        <p:tgtEl>
                                          <p:spTgt spid="4">
                                            <p:graphicEl>
                                              <a:dgm id="{07FE0385-3A5A-4FAD-A21E-14CF3007C81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8EFBBB11-22DE-47E9-9428-4AE115648F9F}"/>
                                            </p:graphicEl>
                                          </p:spTgt>
                                        </p:tgtEl>
                                        <p:attrNameLst>
                                          <p:attrName>style.visibility</p:attrName>
                                        </p:attrNameLst>
                                      </p:cBhvr>
                                      <p:to>
                                        <p:strVal val="visible"/>
                                      </p:to>
                                    </p:set>
                                    <p:animEffect transition="in" filter="wipe(down)">
                                      <p:cBhvr>
                                        <p:cTn id="68" dur="500"/>
                                        <p:tgtEl>
                                          <p:spTgt spid="4">
                                            <p:graphicEl>
                                              <a:dgm id="{8EFBBB11-22DE-47E9-9428-4AE115648F9F}"/>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C6A0036C-F69E-4E78-83DD-E0338FF739A2}"/>
                                            </p:graphicEl>
                                          </p:spTgt>
                                        </p:tgtEl>
                                        <p:attrNameLst>
                                          <p:attrName>style.visibility</p:attrName>
                                        </p:attrNameLst>
                                      </p:cBhvr>
                                      <p:to>
                                        <p:strVal val="visible"/>
                                      </p:to>
                                    </p:set>
                                    <p:animEffect transition="in" filter="wipe(down)">
                                      <p:cBhvr>
                                        <p:cTn id="71" dur="500"/>
                                        <p:tgtEl>
                                          <p:spTgt spid="4">
                                            <p:graphicEl>
                                              <a:dgm id="{C6A0036C-F69E-4E78-83DD-E0338FF739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362</Words>
  <Application>Microsoft Office PowerPoint</Application>
  <PresentationFormat>Custom</PresentationFormat>
  <Paragraphs>62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স্বাগতম</vt:lpstr>
      <vt:lpstr>PowerPoint Presentation</vt:lpstr>
      <vt:lpstr>PowerPoint Presentation</vt:lpstr>
      <vt:lpstr>                                  এই পাঠ শেষে শিক্ষার্থীরা জানতে পারবে  জুমুয়ার সালাতের সংজ্ঞা বলতে পারবে। জুমুয়ার সালাতের ফজিলত বলতে পারবে।  জুমুয়ার সালাতের ওয়াজিব হওয়ার শর্ত সমূহ  বলতে         পারবে। সালাতুল জুমুয়া সহি হওয়ার শর্তবলী বলতে পার। ইমাম সাহেবের দায়িত্ব ও কর্তব্য উল্লেখ করতে পারবে।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কৃনশসোজুনপচ</dc:title>
  <dc:creator>DOEL</dc:creator>
  <cp:lastModifiedBy>Saidul Islam</cp:lastModifiedBy>
  <cp:revision>239</cp:revision>
  <dcterms:created xsi:type="dcterms:W3CDTF">2015-10-19T12:46:41Z</dcterms:created>
  <dcterms:modified xsi:type="dcterms:W3CDTF">2020-07-16T16:48:16Z</dcterms:modified>
</cp:coreProperties>
</file>