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8" r:id="rId4"/>
    <p:sldId id="263" r:id="rId5"/>
    <p:sldId id="262" r:id="rId6"/>
    <p:sldId id="271" r:id="rId7"/>
    <p:sldId id="270" r:id="rId8"/>
    <p:sldId id="277" r:id="rId9"/>
    <p:sldId id="264" r:id="rId10"/>
    <p:sldId id="265" r:id="rId11"/>
    <p:sldId id="272" r:id="rId12"/>
    <p:sldId id="266" r:id="rId13"/>
    <p:sldId id="279" r:id="rId14"/>
    <p:sldId id="267" r:id="rId15"/>
    <p:sldId id="273" r:id="rId16"/>
    <p:sldId id="260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025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6" autoAdjust="0"/>
  </p:normalViewPr>
  <p:slideViewPr>
    <p:cSldViewPr>
      <p:cViewPr>
        <p:scale>
          <a:sx n="73" d="100"/>
          <a:sy n="73" d="100"/>
        </p:scale>
        <p:origin x="73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iponsikdar2014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ubikko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1"/>
            <a:ext cx="8382000" cy="548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 rot="19575047">
            <a:off x="129837" y="324523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4267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অনুজীব কাকে বলে?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785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অনুজীব জগৎকে কয়টি রাজ্যে ভাগ করা হয়েছে?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229233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6fa42beacc96a9e23929acf8635064f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81201"/>
            <a:ext cx="2819400" cy="335279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1200"/>
            <a:ext cx="28575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29" y="1981200"/>
            <a:ext cx="2669071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-vairas.png"/>
          <p:cNvPicPr>
            <a:picLocks noChangeAspect="1"/>
          </p:cNvPicPr>
          <p:nvPr/>
        </p:nvPicPr>
        <p:blipFill>
          <a:blip r:embed="rId2"/>
          <a:srcRect b="11122"/>
          <a:stretch>
            <a:fillRect/>
          </a:stretch>
        </p:blipFill>
        <p:spPr>
          <a:xfrm>
            <a:off x="228601" y="304800"/>
            <a:ext cx="86868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562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আকৃতির ভাইরাস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ইবোলা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গোলাকার,দণ্ডাকার,ব্যাঙাচির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পাউরুটির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eskop\anu jib-1.jpg"/>
          <p:cNvPicPr>
            <a:picLocks noChangeAspect="1" noChangeArrowheads="1"/>
          </p:cNvPicPr>
          <p:nvPr/>
        </p:nvPicPr>
        <p:blipFill>
          <a:blip r:embed="rId2"/>
          <a:srcRect r="69146" b="-61151"/>
          <a:stretch>
            <a:fillRect/>
          </a:stretch>
        </p:blipFill>
        <p:spPr bwMode="auto">
          <a:xfrm>
            <a:off x="2514600" y="609600"/>
            <a:ext cx="33528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4800600" y="1371600"/>
            <a:ext cx="16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981200" y="2362200"/>
            <a:ext cx="20574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81940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38100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1143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95800" y="2057400"/>
            <a:ext cx="18288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29400" y="2057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2819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5181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231901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5867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ব্যাকটেরিওফাজ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1" y="2133600"/>
            <a:ext cx="8839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ইলেকট্রন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অনুবীক্ষণ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যন্ত্র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ভাইরাসকে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ভাইরাস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সরলমত জীব 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এদের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দেহে কোষপ্রাচীর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,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প্লাজমালেমা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,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সংগঠিত নিউক্লিয়াস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,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সাইটোপ্লাজম ইত্যাদি কিছুই নেই। তাই ভাইরাস দেহকে অকোষীয়ও বলা হয়।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NikoshBAN" pitchFamily="2" charset="0"/>
              <a:ea typeface="Nikosh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এরা শুধুমাত্র প্রোটিন আবরণ ও নিউক্লিক এসিড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(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ডিএনএ বা আরএনএ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)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নিয়ে গঠিত।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8901" y="308554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" pitchFamily="2" charset="0"/>
                <a:cs typeface="NikoshBAN" pitchFamily="2" charset="0"/>
              </a:rPr>
              <a:t>ভাইরাসের</a:t>
            </a:r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" pitchFamily="2" charset="0"/>
                <a:cs typeface="NikoshBAN" pitchFamily="2" charset="0"/>
              </a:rPr>
              <a:t>গঠন</a:t>
            </a:r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" pitchFamily="2" charset="0"/>
                <a:cs typeface="NikoshBAN" pitchFamily="2" charset="0"/>
              </a:rPr>
              <a:t>    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0" y="3810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অনুজীব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অনুজীব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ভাইরাজ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অকোষীয়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05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ভাইরাজ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Images\Others\Picture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80606"/>
            <a:ext cx="2514600" cy="2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228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048000" cy="2301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80606"/>
            <a:ext cx="2857500" cy="233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181976" cy="5886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 rot="19559406">
            <a:off x="125237" y="392155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30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শিকদার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পুলুম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ছরোয়ার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শালিখ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০১৯১১০০৭৯৭৬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riponsikdar2014@gmail.com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314325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জীবের শ্রেণিবিভাগ করতে পারবে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এক্যারিওটা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 অকোষীয় জীব ভাইরাসের   গঠন বর্ণনা করতে পারবে।</a:t>
            </a:r>
          </a:p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u jib-1.jpg"/>
          <p:cNvPicPr>
            <a:picLocks noChangeAspect="1"/>
          </p:cNvPicPr>
          <p:nvPr/>
        </p:nvPicPr>
        <p:blipFill>
          <a:blip r:embed="rId2"/>
          <a:srcRect r="35220"/>
          <a:stretch>
            <a:fillRect/>
          </a:stretch>
        </p:blipFill>
        <p:spPr>
          <a:xfrm>
            <a:off x="533400" y="228600"/>
            <a:ext cx="4343400" cy="3479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648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জীবগুলো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"/>
            <a:ext cx="30099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ubikko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4267200" cy="4829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5334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990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দেখ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83898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স্লাইডে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514600"/>
            <a:ext cx="22098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er\Desktop\C623D4E1-2A8E-4F00-BD2E-EA5B4C0DFE1F_INLVPF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"/>
            <a:ext cx="16002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85800" y="3657600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স্লাই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user\Desktop\6fa42beacc96a9e23929acf8635064f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"/>
            <a:ext cx="2590800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981200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অণুজীব জগৎ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33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49231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অণুজীব হল সেই সকল ক্ষুদ্র এককোষী জীব যাদের খালি চোখে দেখা 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না। এরা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আদিকেন্দিক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সুকেন্দ্রিক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উভ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প্রকার হতে পারে।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ব্যাক্টেরিয়া 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আরকিয়া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প্রোটোজোয়া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১৬৭৬ সালে ব্রিটিশ বিজ্ঞানী অ্যান্থনি ভন লিউ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হুক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 প্রথম অণুজীব আবিষ্কার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8" y="152400"/>
            <a:ext cx="3891208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"/>
            <a:ext cx="3505200" cy="291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1700" y="322318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16575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E.coli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343400" y="1066800"/>
            <a:ext cx="1981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5240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 flipH="1">
            <a:off x="1066801" y="15240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4343400" y="15240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467600" y="15240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0"/>
            <a:ext cx="220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রাজ্য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-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১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এক্যারিওটা বা অকোষীয়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এসব অণুজীব এতই ছোট যে তা সাধারণ আলোক অনুবীক্ষণ যন্ত্রের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নিচেও দেখা যায় না।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এদের দেখতে ইলেকট্রন অণুবীক্ষণ যন্ত্রের প্রয়োজন হয়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, 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ভাইরাস।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রাজ্য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-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২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প্রোক্যারিওটা বা আদিকোষী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যে সব অণুজীবের কোষের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কেন্দ্রিকা সুগঠিত নয় তারাই এ রাজ্যের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সদস্য। সুগঠিত কেন্দ্রিকা না থাকায় এদের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কোষকে আদিকোষ বলা হয়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, 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যথা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ব্যাকটেরিয়া।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2860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রাজ্য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-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৩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ইউক্যারিওটা বা প্রকৃতকোষী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যেসব অনুজীব কোষের 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কেন্দ্রিকা সুগঠিত তাদেরই প্রকৃত কোষ বলে।</a:t>
            </a:r>
            <a:r>
              <a:rPr lang="en-US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শৈবাল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,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ছত্রাক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,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প্রোটোজোয়া</a:t>
            </a:r>
            <a:r>
              <a:rPr lang="bn-IN" sz="24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 এ ধরনের অণুজীব</a:t>
            </a:r>
            <a:r>
              <a:rPr lang="bn-IN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152400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অনুজীব জগৎ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7" y="3546267"/>
            <a:ext cx="2637693" cy="2283972"/>
          </a:xfrm>
          <a:prstGeom prst="rect">
            <a:avLst/>
          </a:prstGeom>
        </p:spPr>
      </p:pic>
      <p:pic>
        <p:nvPicPr>
          <p:cNvPr id="9" name="Picture 8" descr="cotrak,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360" y="3507228"/>
            <a:ext cx="2362200" cy="2283972"/>
          </a:xfrm>
          <a:prstGeom prst="rect">
            <a:avLst/>
          </a:prstGeom>
        </p:spPr>
      </p:pic>
      <p:pic>
        <p:nvPicPr>
          <p:cNvPr id="16" name="Picture 15" descr="bac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6965" y="3526822"/>
            <a:ext cx="2405270" cy="22839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76600" y="381000"/>
            <a:ext cx="2514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অনুজীব জগৎ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990600"/>
            <a:ext cx="6553200" cy="1143000"/>
            <a:chOff x="1066800" y="990600"/>
            <a:chExt cx="6553200" cy="1143000"/>
          </a:xfrm>
        </p:grpSpPr>
        <p:sp>
          <p:nvSpPr>
            <p:cNvPr id="20" name="Down Arrow 19"/>
            <p:cNvSpPr/>
            <p:nvPr/>
          </p:nvSpPr>
          <p:spPr>
            <a:xfrm>
              <a:off x="4267200" y="990600"/>
              <a:ext cx="226423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066800" y="1524000"/>
              <a:ext cx="6553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own Arrow 22"/>
            <p:cNvSpPr/>
            <p:nvPr/>
          </p:nvSpPr>
          <p:spPr>
            <a:xfrm flipH="1">
              <a:off x="1066801" y="1600200"/>
              <a:ext cx="762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flipH="1">
              <a:off x="4267200" y="1600200"/>
              <a:ext cx="1524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467600" y="1524000"/>
              <a:ext cx="762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রাজ্য-এক্যারিওটা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133600"/>
            <a:ext cx="236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রাজ্য-প্রোক্যারিওটা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13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ইউক্যারিওটা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3760" y="601747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570" y="601747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1900" y="60174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04901" y="2656820"/>
            <a:ext cx="0" cy="619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25908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 flipH="1">
            <a:off x="7467600" y="2595265"/>
            <a:ext cx="38100" cy="833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4" grpId="0"/>
      <p:bldP spid="15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414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PCH</cp:lastModifiedBy>
  <cp:revision>136</cp:revision>
  <dcterms:created xsi:type="dcterms:W3CDTF">2006-08-16T00:00:00Z</dcterms:created>
  <dcterms:modified xsi:type="dcterms:W3CDTF">2020-07-19T01:51:40Z</dcterms:modified>
</cp:coreProperties>
</file>