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4" r:id="rId3"/>
    <p:sldId id="275" r:id="rId4"/>
    <p:sldId id="295" r:id="rId5"/>
    <p:sldId id="297" r:id="rId6"/>
    <p:sldId id="298" r:id="rId7"/>
    <p:sldId id="321" r:id="rId8"/>
    <p:sldId id="337" r:id="rId9"/>
    <p:sldId id="345" r:id="rId10"/>
    <p:sldId id="334" r:id="rId11"/>
    <p:sldId id="335" r:id="rId12"/>
    <p:sldId id="338" r:id="rId13"/>
    <p:sldId id="339" r:id="rId14"/>
    <p:sldId id="340" r:id="rId15"/>
    <p:sldId id="341" r:id="rId16"/>
    <p:sldId id="342" r:id="rId17"/>
    <p:sldId id="346" r:id="rId18"/>
    <p:sldId id="347" r:id="rId19"/>
    <p:sldId id="348" r:id="rId20"/>
    <p:sldId id="344" r:id="rId21"/>
    <p:sldId id="349" r:id="rId22"/>
    <p:sldId id="355" r:id="rId23"/>
    <p:sldId id="352" r:id="rId24"/>
    <p:sldId id="354" r:id="rId25"/>
    <p:sldId id="332" r:id="rId26"/>
    <p:sldId id="33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262B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726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CE-D621-4F52-B23A-962FAB1494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CE-D621-4F52-B23A-962FAB1494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CE-D621-4F52-B23A-962FAB1494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CE-D621-4F52-B23A-962FAB1494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CE-D621-4F52-B23A-962FAB1494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CE-D621-4F52-B23A-962FAB1494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CE-D621-4F52-B23A-962FAB1494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CE-D621-4F52-B23A-962FAB1494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CE-D621-4F52-B23A-962FAB1494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CE-D621-4F52-B23A-962FAB1494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CE-D621-4F52-B23A-962FAB1494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67ACE-D621-4F52-B23A-962FAB1494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yahoo.com&#2482;&#2495;&#2454;&#2503;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&#2439;&#2478;&#2503;&#2439;&#2482;-api.rani@yahoo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524000"/>
            <a:ext cx="91440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38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71" y="180109"/>
            <a:ext cx="84328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goog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15" y="1496332"/>
            <a:ext cx="3966768" cy="2567668"/>
          </a:xfrm>
          <a:prstGeom prst="rect">
            <a:avLst/>
          </a:prstGeom>
        </p:spPr>
      </p:pic>
      <p:pic>
        <p:nvPicPr>
          <p:cNvPr id="4" name="Picture 3" descr="internet 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373" y="1428295"/>
            <a:ext cx="4015313" cy="2563134"/>
          </a:xfrm>
          <a:prstGeom prst="rect">
            <a:avLst/>
          </a:prstGeom>
        </p:spPr>
      </p:pic>
      <p:pic>
        <p:nvPicPr>
          <p:cNvPr id="5" name="Picture 4" descr="mozil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592" y="4378098"/>
            <a:ext cx="4802750" cy="1834017"/>
          </a:xfrm>
          <a:prstGeom prst="rect">
            <a:avLst/>
          </a:prstGeom>
        </p:spPr>
      </p:pic>
      <p:pic>
        <p:nvPicPr>
          <p:cNvPr id="7" name="Picture 6" descr="uc 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42" y="4561114"/>
            <a:ext cx="2815772" cy="1431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tm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58" y="1364343"/>
            <a:ext cx="3933599" cy="2759508"/>
          </a:xfrm>
          <a:prstGeom prst="rect">
            <a:avLst/>
          </a:prstGeom>
        </p:spPr>
      </p:pic>
      <p:pic>
        <p:nvPicPr>
          <p:cNvPr id="3" name="Picture 2" descr="yaho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609" y="1582057"/>
            <a:ext cx="3216048" cy="2612572"/>
          </a:xfrm>
          <a:prstGeom prst="rect">
            <a:avLst/>
          </a:prstGeom>
        </p:spPr>
      </p:pic>
      <p:pic>
        <p:nvPicPr>
          <p:cNvPr id="4" name="Picture 3" descr="gma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421" y="4123870"/>
            <a:ext cx="3649437" cy="2523672"/>
          </a:xfrm>
          <a:prstGeom prst="rect">
            <a:avLst/>
          </a:prstGeom>
        </p:spPr>
      </p:pic>
      <p:pic>
        <p:nvPicPr>
          <p:cNvPr id="5" name="Picture 4" descr="aolmai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449" y="4328204"/>
            <a:ext cx="3223612" cy="21451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771" y="180109"/>
            <a:ext cx="84328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ব্রাউজিং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03086"/>
            <a:ext cx="9144000" cy="212365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পেজ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(Mozilla Firefox )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7601" y="174172"/>
            <a:ext cx="7257142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অ্যাড্রেস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35086"/>
            <a:ext cx="8853715" cy="372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873829" y="3860800"/>
            <a:ext cx="3897086" cy="1451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* Address bar এ 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hlinkClick r:id="rId2"/>
              </a:rPr>
              <a:t>www.yahoo.com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  <a:hlinkClick r:id="rId2"/>
              </a:rPr>
              <a:t>লিখে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এন্টার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4f7ad83a-8073-46b0-ab29-64d345098f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1715"/>
            <a:ext cx="9144000" cy="51162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69943" y="2685143"/>
            <a:ext cx="1074057" cy="2177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7086"/>
            <a:ext cx="91440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* “Create an Account” এ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4163" y="188686"/>
            <a:ext cx="4345894" cy="454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84286" y="3904343"/>
            <a:ext cx="3751943" cy="6095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771" y="1770742"/>
            <a:ext cx="4615543" cy="4789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229" y="188686"/>
            <a:ext cx="91440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Create  an Account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এ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ফরমটি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5370" y="5050971"/>
            <a:ext cx="2989943" cy="50800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ফরমের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ইংরেজিতে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পূরন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83657"/>
            <a:ext cx="9144000" cy="212365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* First name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Last name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85771"/>
            <a:ext cx="9144000" cy="212365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* Email address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ID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হবে।আইডির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 ৪-৩২) character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বাঞ্ছনীয়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2057"/>
            <a:ext cx="8882743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*Password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Password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৬-৩২)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বর্ণ,সংখ্যা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Password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36800"/>
            <a:ext cx="8824686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Country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Bangladesh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59201"/>
            <a:ext cx="8897257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জন্মতারিখ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10629"/>
            <a:ext cx="8795657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জেন্ডার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Mail/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Femail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2057"/>
            <a:ext cx="91440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*Continue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04788"/>
            <a:ext cx="91440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*Text me a verification code এ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829" y="1117599"/>
            <a:ext cx="7924800" cy="391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082800" y="2728685"/>
            <a:ext cx="4724400" cy="50800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5040" y="301853"/>
            <a:ext cx="34861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5772" y="5580743"/>
            <a:ext cx="8302172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*Verify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5713" y="2859314"/>
            <a:ext cx="2989943" cy="50800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14913" y="1748971"/>
            <a:ext cx="2989943" cy="50800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5109" y="609600"/>
            <a:ext cx="45720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09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0" y="2101333"/>
            <a:ext cx="5095875" cy="29238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এপি রানী।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 (কম্পিউটার)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নতুন বাজার উচ্চ বিদ্যালয়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যোগ্যতা –বি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বি.এড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  <a:hlinkClick r:id="rId2"/>
              </a:rPr>
              <a:t>ইমেইল-</a:t>
            </a:r>
            <a:r>
              <a:rPr lang="en-US" sz="2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  <a:hlinkClick r:id="rId2"/>
              </a:rPr>
              <a:t>api.rani@yahoo.com</a:t>
            </a:r>
            <a:endParaRPr lang="en-US" sz="24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400" dirty="0" smtClean="0">
                <a:solidFill>
                  <a:srgbClr val="262BFA"/>
                </a:solidFill>
                <a:latin typeface="NikoshBAN" pitchFamily="2" charset="0"/>
                <a:cs typeface="NikoshBAN" pitchFamily="2" charset="0"/>
              </a:rPr>
              <a:t>roy75129@gmail.com</a:t>
            </a:r>
            <a:endParaRPr lang="en-US" sz="2400" dirty="0">
              <a:solidFill>
                <a:srgbClr val="262BFA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5395" y="2260659"/>
            <a:ext cx="2667000" cy="26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08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170" y="5558972"/>
            <a:ext cx="7750629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657" y="217714"/>
            <a:ext cx="7474857" cy="481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024743" y="3135085"/>
            <a:ext cx="4724400" cy="50800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914" y="181245"/>
            <a:ext cx="8287657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* Done এ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ID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85258"/>
            <a:ext cx="8548914" cy="46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7599"/>
            <a:ext cx="9144000" cy="403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81245"/>
            <a:ext cx="91440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*E-mail ID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প্রোফাইলে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Sign out এ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9371" y="4905829"/>
            <a:ext cx="1299029" cy="50800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78171" y="3069771"/>
            <a:ext cx="1016000" cy="50800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836" y="976746"/>
            <a:ext cx="33528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44263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343" y="2219325"/>
            <a:ext cx="7574146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3963" y="0"/>
            <a:ext cx="4904509" cy="2258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9438" y="5385954"/>
            <a:ext cx="3751729" cy="13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68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91" y="180109"/>
            <a:ext cx="42672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 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" y="1180987"/>
            <a:ext cx="88392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349" y="1920587"/>
            <a:ext cx="8782051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পূর্ণরুপ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48549"/>
            <a:ext cx="9010650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আইডির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character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বাঞ্ছনীয়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96307"/>
            <a:ext cx="901584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আইডির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@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চিহ্নকে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63408"/>
            <a:ext cx="8892021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ফর্ম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বাটনটি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349" y="5525099"/>
            <a:ext cx="2116365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সার্ভার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9506" y="5515574"/>
            <a:ext cx="190409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799" y="5669788"/>
            <a:ext cx="388620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৪-৩২ character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113" y="6150114"/>
            <a:ext cx="2293259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At sign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0342" y="6200920"/>
            <a:ext cx="219891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Continue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243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018" y="1343891"/>
            <a:ext cx="360910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665509"/>
            <a:ext cx="9067800" cy="286232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নিয়মাবলী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al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80975"/>
            <a:ext cx="47339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260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1658" y="2608943"/>
            <a:ext cx="6400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22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1922441"/>
            <a:ext cx="8519266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বিষয়- তথ্য ও যোগাযোগ প্রযুক্তি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6931" y="400462"/>
            <a:ext cx="517764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শ্রেণি –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4249" y="4853626"/>
            <a:ext cx="4821383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সময়ঃ ৫০মিনিট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5" y="3253426"/>
            <a:ext cx="4619626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(৪৭-৬৯)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276" y="3272476"/>
            <a:ext cx="3419474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৫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273" y="429491"/>
            <a:ext cx="8363527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m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1" y="4615543"/>
            <a:ext cx="8026400" cy="2032000"/>
          </a:xfrm>
          <a:prstGeom prst="rect">
            <a:avLst/>
          </a:prstGeom>
        </p:spPr>
      </p:pic>
      <p:pic>
        <p:nvPicPr>
          <p:cNvPr id="7" name="Picture 6" descr="em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87" y="2101622"/>
            <a:ext cx="8258628" cy="2223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0" y="990600"/>
            <a:ext cx="8520545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তাহলে-  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আজকে আমাদের পাঠের বিষয় হচ্ছে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2286" y="3200400"/>
            <a:ext cx="3933371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17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9018" y="0"/>
            <a:ext cx="25908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6211669"/>
            <a:ext cx="896982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 E-mail ID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Sign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out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171" y="3720657"/>
            <a:ext cx="870857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অ্যাড্রেস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 Account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ধারাবাহিকভাবে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175" y="1011343"/>
            <a:ext cx="86487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13" y="2407115"/>
            <a:ext cx="8563429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Account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743" y="1688656"/>
            <a:ext cx="87085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685" y="4976142"/>
            <a:ext cx="8766629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অ্যাড্রেস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 account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ID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25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4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40" y="1225689"/>
            <a:ext cx="8753475" cy="56323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টেলিযোগাযোগের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বার্তাগুলি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প্রাপ্তিতে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ব্যপকভাবে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অফিসের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01043" y="0"/>
            <a:ext cx="260032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994394"/>
            <a:ext cx="84328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api.rani@yahoo.com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1640114" y="3033487"/>
            <a:ext cx="493486" cy="12917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3780970" y="2924629"/>
            <a:ext cx="493486" cy="10813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6197600" y="2873829"/>
            <a:ext cx="493486" cy="1524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6572" y="0"/>
            <a:ext cx="84328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An email address consists of three parts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313" y="4766623"/>
            <a:ext cx="2728687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api.rani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User name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6686" y="4069938"/>
            <a:ext cx="1886857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@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At sign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5771" y="4447309"/>
            <a:ext cx="3512457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yahoo.com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Domain name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Company/Organization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713" y="3825875"/>
            <a:ext cx="2466975" cy="1847850"/>
          </a:xfrm>
          <a:prstGeom prst="rect">
            <a:avLst/>
          </a:prstGeom>
        </p:spPr>
      </p:pic>
      <p:pic>
        <p:nvPicPr>
          <p:cNvPr id="3" name="Picture 2" descr="com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95" y="1212622"/>
            <a:ext cx="2622748" cy="1777320"/>
          </a:xfrm>
          <a:prstGeom prst="rect">
            <a:avLst/>
          </a:prstGeom>
        </p:spPr>
      </p:pic>
      <p:pic>
        <p:nvPicPr>
          <p:cNvPr id="4" name="Picture 3" descr="lapt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405" y="1075871"/>
            <a:ext cx="3884516" cy="2175329"/>
          </a:xfrm>
          <a:prstGeom prst="rect">
            <a:avLst/>
          </a:prstGeom>
        </p:spPr>
      </p:pic>
      <p:pic>
        <p:nvPicPr>
          <p:cNvPr id="5" name="Picture 4" descr="raut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85" y="3899126"/>
            <a:ext cx="2362200" cy="1933575"/>
          </a:xfrm>
          <a:prstGeom prst="rect">
            <a:avLst/>
          </a:prstGeom>
        </p:spPr>
      </p:pic>
      <p:pic>
        <p:nvPicPr>
          <p:cNvPr id="6" name="Picture 5" descr="telephone lin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944" y="4389890"/>
            <a:ext cx="2286000" cy="1590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218" y="3091543"/>
            <a:ext cx="1362982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ডেক্সটপ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3073" y="3387765"/>
            <a:ext cx="140652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7189" y="5949537"/>
            <a:ext cx="2590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4970" y="5760499"/>
            <a:ext cx="1480459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743" y="6022984"/>
            <a:ext cx="143691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254000"/>
            <a:ext cx="2090057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569</Words>
  <Application>Microsoft Office PowerPoint</Application>
  <PresentationFormat>On-screen Show (4:3)</PresentationFormat>
  <Paragraphs>83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PIROJPUR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APURBA DAS</dc:creator>
  <cp:lastModifiedBy>API RANI</cp:lastModifiedBy>
  <cp:revision>229</cp:revision>
  <dcterms:created xsi:type="dcterms:W3CDTF">2016-08-24T09:30:33Z</dcterms:created>
  <dcterms:modified xsi:type="dcterms:W3CDTF">2020-07-19T14:47:47Z</dcterms:modified>
</cp:coreProperties>
</file>