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2" r:id="rId2"/>
    <p:sldId id="258" r:id="rId3"/>
    <p:sldId id="260" r:id="rId4"/>
    <p:sldId id="262" r:id="rId5"/>
    <p:sldId id="283" r:id="rId6"/>
    <p:sldId id="263" r:id="rId7"/>
    <p:sldId id="264" r:id="rId8"/>
    <p:sldId id="284" r:id="rId9"/>
    <p:sldId id="285" r:id="rId10"/>
    <p:sldId id="267" r:id="rId11"/>
    <p:sldId id="286" r:id="rId12"/>
    <p:sldId id="268" r:id="rId13"/>
    <p:sldId id="287" r:id="rId14"/>
    <p:sldId id="288" r:id="rId15"/>
    <p:sldId id="289" r:id="rId16"/>
    <p:sldId id="291" r:id="rId17"/>
    <p:sldId id="265" r:id="rId18"/>
    <p:sldId id="292" r:id="rId19"/>
    <p:sldId id="269" r:id="rId20"/>
    <p:sldId id="273" r:id="rId21"/>
    <p:sldId id="272" r:id="rId22"/>
    <p:sldId id="290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ED603-A8F7-4FD2-B518-564DCD99A37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69E46-FFBA-4701-8C9B-D82C5D240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0B592-DCDA-40E9-942B-3F14B8FDC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15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eg"/><Relationship Id="rId7" Type="http://schemas.openxmlformats.org/officeDocument/2006/relationships/image" Target="../media/image20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Relationship Id="rId9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5.jpg"/><Relationship Id="rId7" Type="http://schemas.openxmlformats.org/officeDocument/2006/relationships/image" Target="../media/image22.tmp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mp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image" Target="../media/image23.jpeg"/><Relationship Id="rId7" Type="http://schemas.openxmlformats.org/officeDocument/2006/relationships/image" Target="../media/image6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4.tmp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6.jpeg"/><Relationship Id="rId7" Type="http://schemas.openxmlformats.org/officeDocument/2006/relationships/image" Target="../media/image28.tmp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tmp"/><Relationship Id="rId5" Type="http://schemas.openxmlformats.org/officeDocument/2006/relationships/image" Target="../media/image26.tmp"/><Relationship Id="rId10" Type="http://schemas.openxmlformats.org/officeDocument/2006/relationships/audio" Target="../media/audio6.wav"/><Relationship Id="rId4" Type="http://schemas.openxmlformats.org/officeDocument/2006/relationships/image" Target="../media/image25.tmp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mp"/><Relationship Id="rId3" Type="http://schemas.openxmlformats.org/officeDocument/2006/relationships/image" Target="../media/image29.jpeg"/><Relationship Id="rId7" Type="http://schemas.openxmlformats.org/officeDocument/2006/relationships/image" Target="../media/image25.tmp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g"/><Relationship Id="rId9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19.tmp"/><Relationship Id="rId10" Type="http://schemas.openxmlformats.org/officeDocument/2006/relationships/audio" Target="../media/audio10.wav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10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audio" Target="../media/audio6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g"/><Relationship Id="rId9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535" y="1150749"/>
            <a:ext cx="7508928" cy="22782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12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endParaRPr lang="en-US" sz="12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D60093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1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1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D60093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38" y="3621054"/>
            <a:ext cx="2089322" cy="2187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5" y="3316323"/>
            <a:ext cx="1501015" cy="2492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39" y="3316323"/>
            <a:ext cx="1501015" cy="24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9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677412"/>
            <a:ext cx="7696200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পড়ব </a:t>
            </a:r>
            <a:endParaRPr lang="bn-BD" sz="96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   আ    </a:t>
            </a:r>
            <a:endParaRPr lang="en-US" sz="96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8EB9D-0584-4A84-B8BD-E20B2181EB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2"/>
            <a:ext cx="9015610" cy="1641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E40A6C-29A5-42E7-BB5E-63ADC6930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43" y="3810000"/>
            <a:ext cx="1662457" cy="3011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F1DE3-10CE-47E6-978A-F419EB268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46080"/>
            <a:ext cx="1662457" cy="3011920"/>
          </a:xfrm>
          <a:prstGeom prst="rect">
            <a:avLst/>
          </a:prstGeom>
        </p:spPr>
      </p:pic>
      <p:pic>
        <p:nvPicPr>
          <p:cNvPr id="7" name="Picture 6" descr="images (7).jpg">
            <a:extLst>
              <a:ext uri="{FF2B5EF4-FFF2-40B4-BE49-F238E27FC236}">
                <a16:creationId xmlns:a16="http://schemas.microsoft.com/office/drawing/2014/main" id="{58A2DBDD-F015-4713-8A19-D82D021A5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6200"/>
            <a:ext cx="1676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53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C17DFB-2417-438E-91BB-536DB4853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7" y="76200"/>
            <a:ext cx="3727373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23767-CF50-40AC-89A7-27C56BA5BB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62000"/>
            <a:ext cx="21336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032F60-1F01-418C-8603-ECA81F26F89C}"/>
              </a:ext>
            </a:extLst>
          </p:cNvPr>
          <p:cNvSpPr/>
          <p:nvPr/>
        </p:nvSpPr>
        <p:spPr>
          <a:xfrm>
            <a:off x="7696200" y="762000"/>
            <a:ext cx="1219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BBBC46-5C7D-4BFD-93CA-3F015FE0FB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7" y="2666682"/>
            <a:ext cx="3727373" cy="2514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4053F0-AC86-43F9-8441-749BDAD7CD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81401"/>
            <a:ext cx="1981200" cy="10667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9EB875-B5E9-4067-8FCE-E07C616135DF}"/>
              </a:ext>
            </a:extLst>
          </p:cNvPr>
          <p:cNvSpPr/>
          <p:nvPr/>
        </p:nvSpPr>
        <p:spPr>
          <a:xfrm>
            <a:off x="6324600" y="762000"/>
            <a:ext cx="1219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FE12BA-D74A-4DFD-BCE4-89E5B0540CF6}"/>
              </a:ext>
            </a:extLst>
          </p:cNvPr>
          <p:cNvSpPr/>
          <p:nvPr/>
        </p:nvSpPr>
        <p:spPr>
          <a:xfrm>
            <a:off x="7620000" y="3657600"/>
            <a:ext cx="1219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2CBCC8-2D26-4C29-A8FC-EC66ABCEACD2}"/>
              </a:ext>
            </a:extLst>
          </p:cNvPr>
          <p:cNvSpPr/>
          <p:nvPr/>
        </p:nvSpPr>
        <p:spPr>
          <a:xfrm>
            <a:off x="6172200" y="3657600"/>
            <a:ext cx="1219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2BD4C3-A989-486D-AD90-96EF60414C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2"/>
            <a:ext cx="9015610" cy="16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40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4" grpId="0" animBg="1"/>
      <p:bldP spid="14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40">
              <a:srgbClr val="3C25CE"/>
            </a:gs>
            <a:gs pos="7080">
              <a:srgbClr val="7030A0"/>
            </a:gs>
            <a:gs pos="62836">
              <a:srgbClr val="F69C0C"/>
            </a:gs>
            <a:gs pos="40000">
              <a:srgbClr val="A603AB">
                <a:alpha val="20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133600"/>
            <a:ext cx="1371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21336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A5C67-20EC-4842-8168-24129F4D8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2"/>
            <a:ext cx="9015610" cy="1641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6F4C4E-5471-4A11-9C13-BC05CD72E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43" y="3810000"/>
            <a:ext cx="1662457" cy="3011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1C8EB4-569E-41C1-BCDC-B1F6C6A70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3" y="3846080"/>
            <a:ext cx="1662457" cy="3011920"/>
          </a:xfrm>
          <a:prstGeom prst="rect">
            <a:avLst/>
          </a:prstGeom>
        </p:spPr>
      </p:pic>
      <p:pic>
        <p:nvPicPr>
          <p:cNvPr id="9" name="Picture 8" descr="images (7).jpg">
            <a:extLst>
              <a:ext uri="{FF2B5EF4-FFF2-40B4-BE49-F238E27FC236}">
                <a16:creationId xmlns:a16="http://schemas.microsoft.com/office/drawing/2014/main" id="{7CD82092-3624-4AB2-BA34-4B340D196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200"/>
            <a:ext cx="1676400" cy="83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1AFC12-7D5E-4F3B-880D-1219A435F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"/>
            <a:ext cx="2895600" cy="1717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0E480A-9966-491D-B7A7-F7F680FE116F}"/>
              </a:ext>
            </a:extLst>
          </p:cNvPr>
          <p:cNvSpPr/>
          <p:nvPr/>
        </p:nvSpPr>
        <p:spPr>
          <a:xfrm>
            <a:off x="5181600" y="2133600"/>
            <a:ext cx="3048000" cy="838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 আসে 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7C4641-7B2C-4045-9199-D8637E27E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955" y="333145"/>
            <a:ext cx="2438645" cy="1648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26AD597-361E-4BE9-B90F-BA76DDD46723}"/>
              </a:ext>
            </a:extLst>
          </p:cNvPr>
          <p:cNvSpPr/>
          <p:nvPr/>
        </p:nvSpPr>
        <p:spPr>
          <a:xfrm>
            <a:off x="533400" y="3276600"/>
            <a:ext cx="1371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904B00-F2E6-4444-8B11-FA6AB9695A23}"/>
              </a:ext>
            </a:extLst>
          </p:cNvPr>
          <p:cNvSpPr/>
          <p:nvPr/>
        </p:nvSpPr>
        <p:spPr>
          <a:xfrm>
            <a:off x="2743200" y="32766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A85A17-CBEE-4A27-92AC-0989CF0EBEEA}"/>
              </a:ext>
            </a:extLst>
          </p:cNvPr>
          <p:cNvSpPr/>
          <p:nvPr/>
        </p:nvSpPr>
        <p:spPr>
          <a:xfrm>
            <a:off x="5181600" y="3276775"/>
            <a:ext cx="3048000" cy="838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হাসে   </a:t>
            </a:r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6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719BC6FD-F25F-4B4C-AA4B-18E869441F72}"/>
              </a:ext>
            </a:extLst>
          </p:cNvPr>
          <p:cNvSpPr/>
          <p:nvPr/>
        </p:nvSpPr>
        <p:spPr>
          <a:xfrm>
            <a:off x="838200" y="381000"/>
            <a:ext cx="6934200" cy="1295400"/>
          </a:xfrm>
          <a:prstGeom prst="left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শুনবো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E27274-A7FD-44C8-819B-1072DE492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3" y="1847629"/>
            <a:ext cx="8630854" cy="3162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9D2A6-8AA9-4CA8-9371-249CF6B98A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2"/>
            <a:ext cx="9015610" cy="1641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E626C-964E-48EA-85A9-14AD850DF3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3" y="3846080"/>
            <a:ext cx="1662457" cy="3011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95941C-D449-4E1D-838F-A0DD12CD01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43" y="3810000"/>
            <a:ext cx="1662457" cy="30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6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8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A84E4-F486-43CE-988D-8FC295C91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5891"/>
            <a:ext cx="3289957" cy="1933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D9A250-BDD2-419E-90F5-56A061A7A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30" y="838200"/>
            <a:ext cx="1714739" cy="8382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0274D5-BD90-4191-BFF1-C83995F143C8}"/>
              </a:ext>
            </a:extLst>
          </p:cNvPr>
          <p:cNvSpPr/>
          <p:nvPr/>
        </p:nvSpPr>
        <p:spPr>
          <a:xfrm>
            <a:off x="5701645" y="914400"/>
            <a:ext cx="1384955" cy="838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0AAD26-FF1D-4A54-A37D-B429A5968791}"/>
              </a:ext>
            </a:extLst>
          </p:cNvPr>
          <p:cNvSpPr/>
          <p:nvPr/>
        </p:nvSpPr>
        <p:spPr>
          <a:xfrm>
            <a:off x="7378045" y="914400"/>
            <a:ext cx="1384955" cy="838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CADB7C-DE9D-4312-8170-E96CF9C2D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42972"/>
            <a:ext cx="3339683" cy="1933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137D30-EA7D-47E4-8683-5CA0E4373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04" y="2819432"/>
            <a:ext cx="1733792" cy="8382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B3009FD-9146-4F5E-B90A-EBB9628D509C}"/>
              </a:ext>
            </a:extLst>
          </p:cNvPr>
          <p:cNvSpPr/>
          <p:nvPr/>
        </p:nvSpPr>
        <p:spPr>
          <a:xfrm>
            <a:off x="7378045" y="2819400"/>
            <a:ext cx="1384955" cy="838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984138-5ECF-4D75-9840-DA9EEA17126D}"/>
              </a:ext>
            </a:extLst>
          </p:cNvPr>
          <p:cNvSpPr/>
          <p:nvPr/>
        </p:nvSpPr>
        <p:spPr>
          <a:xfrm>
            <a:off x="5791200" y="2819400"/>
            <a:ext cx="1384955" cy="838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BB157B-F528-4F18-938D-97FD79A25E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2"/>
            <a:ext cx="9015610" cy="16411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C47A79-F0A8-4CD6-8013-B7ACDE3DC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3" y="3846080"/>
            <a:ext cx="1662457" cy="30119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727009-46CD-4492-89F7-2A9447CC21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43" y="3810000"/>
            <a:ext cx="1662457" cy="30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10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133600"/>
            <a:ext cx="1371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21336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 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A5C67-20EC-4842-8168-24129F4D8A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2"/>
            <a:ext cx="9015610" cy="1641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6F4C4E-5471-4A11-9C13-BC05CD72E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43" y="3810000"/>
            <a:ext cx="1662457" cy="3011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1C8EB4-569E-41C1-BCDC-B1F6C6A70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3" y="3846080"/>
            <a:ext cx="1662457" cy="3011920"/>
          </a:xfrm>
          <a:prstGeom prst="rect">
            <a:avLst/>
          </a:prstGeom>
        </p:spPr>
      </p:pic>
      <p:pic>
        <p:nvPicPr>
          <p:cNvPr id="9" name="Picture 8" descr="images (7).jpg">
            <a:extLst>
              <a:ext uri="{FF2B5EF4-FFF2-40B4-BE49-F238E27FC236}">
                <a16:creationId xmlns:a16="http://schemas.microsoft.com/office/drawing/2014/main" id="{7CD82092-3624-4AB2-BA34-4B340D196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6200"/>
            <a:ext cx="1676400" cy="838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0E480A-9966-491D-B7A7-F7F680FE116F}"/>
              </a:ext>
            </a:extLst>
          </p:cNvPr>
          <p:cNvSpPr/>
          <p:nvPr/>
        </p:nvSpPr>
        <p:spPr>
          <a:xfrm>
            <a:off x="5181600" y="2133600"/>
            <a:ext cx="3048000" cy="838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খাই 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6AD597-361E-4BE9-B90F-BA76DDD46723}"/>
              </a:ext>
            </a:extLst>
          </p:cNvPr>
          <p:cNvSpPr/>
          <p:nvPr/>
        </p:nvSpPr>
        <p:spPr>
          <a:xfrm>
            <a:off x="533400" y="3276600"/>
            <a:ext cx="1371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904B00-F2E6-4444-8B11-FA6AB9695A23}"/>
              </a:ext>
            </a:extLst>
          </p:cNvPr>
          <p:cNvSpPr/>
          <p:nvPr/>
        </p:nvSpPr>
        <p:spPr>
          <a:xfrm>
            <a:off x="2743200" y="3276600"/>
            <a:ext cx="1828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A85A17-CBEE-4A27-92AC-0989CF0EBEEA}"/>
              </a:ext>
            </a:extLst>
          </p:cNvPr>
          <p:cNvSpPr/>
          <p:nvPr/>
        </p:nvSpPr>
        <p:spPr>
          <a:xfrm>
            <a:off x="5181600" y="3276775"/>
            <a:ext cx="3048000" cy="838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চাই   </a:t>
            </a:r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5B4DE5-8A4B-4954-BC90-6194EFCAAF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5891"/>
            <a:ext cx="2895600" cy="14767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66CEE8-56A5-46E0-B055-0D0D06F31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1"/>
            <a:ext cx="2895601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983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9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857250"/>
            <a:ext cx="9144000" cy="51435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2612" y="1236383"/>
            <a:ext cx="60788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42795"/>
            <a:r>
              <a:rPr lang="en-US" sz="4050" b="1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5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5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b="1" dirty="0">
                <a:latin typeface="NikoshBAN" pitchFamily="2" charset="0"/>
                <a:cs typeface="NikoshBAN" pitchFamily="2" charset="0"/>
              </a:rPr>
              <a:t>11</a:t>
            </a:r>
            <a:r>
              <a:rPr lang="bn-IN" sz="405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5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5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05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FAACB-CF4B-4BED-9DD0-742C0A872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951963"/>
            <a:ext cx="8686800" cy="39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59" y="2083996"/>
            <a:ext cx="4940471" cy="3705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857250"/>
            <a:ext cx="9144000" cy="51435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0273" y="1116339"/>
            <a:ext cx="5753489" cy="7155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742795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1" y="2595650"/>
            <a:ext cx="1664264" cy="2352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96" y="2760422"/>
            <a:ext cx="1664264" cy="23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1134" y="1211419"/>
            <a:ext cx="261538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742795"/>
            <a:r>
              <a:rPr 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দলীয় কাজ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81" y="1244304"/>
            <a:ext cx="2595893" cy="194692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857250"/>
            <a:ext cx="9144000" cy="51435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080" y="2485225"/>
            <a:ext cx="5792801" cy="71558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42795"/>
            <a:r>
              <a:rPr lang="bn-BD" sz="405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অ 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দল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bn-BD" sz="405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আ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দল</a:t>
            </a:r>
            <a:r>
              <a:rPr lang="en-US" sz="405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en-US" sz="4050" b="1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567" y="3788676"/>
            <a:ext cx="8765151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বাকিরা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।</a:t>
            </a:r>
            <a:endParaRPr lang="en-IN" sz="3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783" y="1163445"/>
            <a:ext cx="5785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উচ্চারন</a:t>
            </a:r>
            <a:r>
              <a:rPr lang="en-US" sz="72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IN" sz="7200" b="1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1183" y="1535070"/>
            <a:ext cx="1526146" cy="5539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IN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6890" y="2807631"/>
            <a:ext cx="80171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35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IN" sz="1035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5391" y="2807631"/>
            <a:ext cx="1170609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35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 </a:t>
            </a:r>
            <a:endParaRPr lang="en-IN" sz="1035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857250"/>
            <a:ext cx="9144000" cy="51435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0" name="Picture 9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9" y="3842202"/>
            <a:ext cx="8940403" cy="207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7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64" y="1539603"/>
            <a:ext cx="4598436" cy="4524315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bn-BD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এলিজা বেগম    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bn-BD" sz="4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শিক্</a:t>
            </a:r>
            <a:r>
              <a:rPr lang="as-IN" sz="4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 defTabSz="914400">
              <a:defRPr/>
            </a:pP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ী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মঙ্গল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সঃ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দক্ষিণ সুরমা ,সিলেট 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en-US" sz="3600" b="1" dirty="0">
                <a:solidFill>
                  <a:schemeClr val="tx1"/>
                </a:solidFill>
                <a:cs typeface="NikoshBAN" pitchFamily="2" charset="0"/>
              </a:rPr>
              <a:t>hmpmgps@gmail.com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1212" y="152400"/>
            <a:ext cx="2567588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166" y="1372947"/>
            <a:ext cx="2508685" cy="38467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C6A20-14F9-4D5F-859C-CB45066106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2"/>
            <a:ext cx="9015610" cy="1641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FED7A1-4343-460F-BA4A-0B134DF0E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" y="3810000"/>
            <a:ext cx="1662457" cy="3011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D3B5F5-A771-4111-A509-CA08E84F0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43" y="3810000"/>
            <a:ext cx="1662457" cy="3011920"/>
          </a:xfrm>
          <a:prstGeom prst="rect">
            <a:avLst/>
          </a:prstGeom>
        </p:spPr>
      </p:pic>
      <p:pic>
        <p:nvPicPr>
          <p:cNvPr id="9" name="Picture 8" descr="images (7).jpg">
            <a:extLst>
              <a:ext uri="{FF2B5EF4-FFF2-40B4-BE49-F238E27FC236}">
                <a16:creationId xmlns:a16="http://schemas.microsoft.com/office/drawing/2014/main" id="{B3608808-2B0C-47E8-BF57-6045380D14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6200"/>
            <a:ext cx="1676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1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81200" y="170889"/>
            <a:ext cx="5181600" cy="13716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মিলকরণ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7400" y="1676400"/>
            <a:ext cx="4648200" cy="2133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endCxn id="12" idx="1"/>
          </p:cNvCxnSpPr>
          <p:nvPr/>
        </p:nvCxnSpPr>
        <p:spPr>
          <a:xfrm>
            <a:off x="1981200" y="2743200"/>
            <a:ext cx="4992222" cy="310571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057400" y="2057400"/>
            <a:ext cx="4648200" cy="1752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057400" y="3048000"/>
            <a:ext cx="4648200" cy="1981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539226F-9C59-4A5C-97DA-76871F899DAD}"/>
              </a:ext>
            </a:extLst>
          </p:cNvPr>
          <p:cNvGrpSpPr/>
          <p:nvPr/>
        </p:nvGrpSpPr>
        <p:grpSpPr>
          <a:xfrm>
            <a:off x="380456" y="914400"/>
            <a:ext cx="1783498" cy="5829708"/>
            <a:chOff x="380456" y="914400"/>
            <a:chExt cx="1783498" cy="58297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1FBED6E-93EF-40D5-8FB4-A1132923D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" y="914400"/>
              <a:ext cx="1668654" cy="95516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E696B4A-B27B-429B-A084-C60B0D277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" y="1905000"/>
              <a:ext cx="1624066" cy="109578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BDCD95-0B46-42E9-B0D2-AB1FD3BA8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56" y="5486400"/>
              <a:ext cx="1676944" cy="125770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A561A16-5E43-42F0-82E0-913C5399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56" y="3048000"/>
              <a:ext cx="1676944" cy="1219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A81BA0-17E0-429E-9D85-912910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56" y="4343400"/>
              <a:ext cx="1600744" cy="109258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3B39E0-E265-46EC-9A6E-0A3C934A8363}"/>
              </a:ext>
            </a:extLst>
          </p:cNvPr>
          <p:cNvGrpSpPr/>
          <p:nvPr/>
        </p:nvGrpSpPr>
        <p:grpSpPr>
          <a:xfrm>
            <a:off x="6629400" y="1295400"/>
            <a:ext cx="1905000" cy="5334000"/>
            <a:chOff x="6629400" y="1295400"/>
            <a:chExt cx="1905000" cy="5334000"/>
          </a:xfrm>
        </p:grpSpPr>
        <p:sp>
          <p:nvSpPr>
            <p:cNvPr id="8" name="Oval 7"/>
            <p:cNvSpPr/>
            <p:nvPr/>
          </p:nvSpPr>
          <p:spPr>
            <a:xfrm>
              <a:off x="6629400" y="1295400"/>
              <a:ext cx="1905000" cy="11049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আপেল</a:t>
              </a:r>
              <a:r>
                <a:rPr lang="bn-BD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05600" y="2514600"/>
              <a:ext cx="1828800" cy="838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আম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705600" y="3505200"/>
              <a:ext cx="1828800" cy="838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অজ</a:t>
              </a:r>
              <a:r>
                <a:rPr lang="bn-BD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705600" y="5715000"/>
              <a:ext cx="1828800" cy="9144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অলি</a:t>
              </a:r>
              <a:r>
                <a:rPr lang="bn-BD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D0FB2E7-0646-42F8-A305-8A1740054910}"/>
                </a:ext>
              </a:extLst>
            </p:cNvPr>
            <p:cNvSpPr/>
            <p:nvPr/>
          </p:nvSpPr>
          <p:spPr>
            <a:xfrm>
              <a:off x="6705600" y="4648200"/>
              <a:ext cx="1828800" cy="838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আতা </a:t>
              </a:r>
              <a:endParaRPr lang="en-US" sz="19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87CBBBB-F73E-4D3C-B218-C3ADDA2CC674}"/>
              </a:ext>
            </a:extLst>
          </p:cNvPr>
          <p:cNvCxnSpPr>
            <a:cxnSpLocks/>
          </p:cNvCxnSpPr>
          <p:nvPr/>
        </p:nvCxnSpPr>
        <p:spPr>
          <a:xfrm flipV="1">
            <a:off x="2119366" y="5181600"/>
            <a:ext cx="4510034" cy="10102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0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10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550C77D-7671-48AC-8276-01A30B15B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63" y="4144524"/>
            <a:ext cx="1899837" cy="1291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82831" y="1679860"/>
            <a:ext cx="4049504" cy="5078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27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4760" y="1082465"/>
            <a:ext cx="1458863" cy="5078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IN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085544" y="3143535"/>
            <a:ext cx="715046" cy="249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3" name="Right Arrow 2"/>
          <p:cNvSpPr/>
          <p:nvPr/>
        </p:nvSpPr>
        <p:spPr>
          <a:xfrm>
            <a:off x="4134108" y="4732453"/>
            <a:ext cx="666482" cy="249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7" name="TextBox 6"/>
          <p:cNvSpPr txBox="1"/>
          <p:nvPr/>
        </p:nvSpPr>
        <p:spPr>
          <a:xfrm>
            <a:off x="4993398" y="2459447"/>
            <a:ext cx="125351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35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  <a:endParaRPr lang="en-IN" sz="1035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1084" y="3985112"/>
            <a:ext cx="125351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35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IN" sz="1035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3261" y="4541437"/>
            <a:ext cx="795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2522BE4-41B5-43B0-ADD7-AB56707D4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63" y="2514600"/>
            <a:ext cx="2052237" cy="1384677"/>
          </a:xfrm>
          <a:prstGeom prst="rect">
            <a:avLst/>
          </a:prstGeom>
        </p:spPr>
      </p:pic>
      <p:sp>
        <p:nvSpPr>
          <p:cNvPr id="24" name="Frame 23"/>
          <p:cNvSpPr/>
          <p:nvPr/>
        </p:nvSpPr>
        <p:spPr>
          <a:xfrm>
            <a:off x="0" y="857250"/>
            <a:ext cx="9144000" cy="51435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2519691"/>
            <a:ext cx="1058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অলি </a:t>
            </a:r>
            <a:endParaRPr lang="en-IN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8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 animBg="1"/>
      <p:bldP spid="3" grpId="0" animBg="1"/>
      <p:bldP spid="7" grpId="0"/>
      <p:bldP spid="8" grpId="0"/>
      <p:bldP spid="20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81200" y="170889"/>
            <a:ext cx="5181600" cy="13716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মিলকরণ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>
            <a:cxnSpLocks/>
            <a:stCxn id="21" idx="6"/>
          </p:cNvCxnSpPr>
          <p:nvPr/>
        </p:nvCxnSpPr>
        <p:spPr>
          <a:xfrm>
            <a:off x="1981200" y="1847850"/>
            <a:ext cx="4724400" cy="19621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25" idx="6"/>
            <a:endCxn id="12" idx="1"/>
          </p:cNvCxnSpPr>
          <p:nvPr/>
        </p:nvCxnSpPr>
        <p:spPr>
          <a:xfrm>
            <a:off x="1981200" y="2923894"/>
            <a:ext cx="4992222" cy="292501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22" idx="6"/>
          </p:cNvCxnSpPr>
          <p:nvPr/>
        </p:nvCxnSpPr>
        <p:spPr>
          <a:xfrm flipV="1">
            <a:off x="1981200" y="2057400"/>
            <a:ext cx="4724400" cy="19621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28" idx="6"/>
          </p:cNvCxnSpPr>
          <p:nvPr/>
        </p:nvCxnSpPr>
        <p:spPr>
          <a:xfrm flipV="1">
            <a:off x="1981200" y="3048000"/>
            <a:ext cx="4724400" cy="20856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B256BF-BB88-44C1-8798-69E52FD3FDA8}"/>
              </a:ext>
            </a:extLst>
          </p:cNvPr>
          <p:cNvGrpSpPr/>
          <p:nvPr/>
        </p:nvGrpSpPr>
        <p:grpSpPr>
          <a:xfrm>
            <a:off x="6629400" y="1295400"/>
            <a:ext cx="1905000" cy="5334000"/>
            <a:chOff x="6629400" y="1295400"/>
            <a:chExt cx="1905000" cy="5334000"/>
          </a:xfrm>
        </p:grpSpPr>
        <p:sp>
          <p:nvSpPr>
            <p:cNvPr id="8" name="Oval 7"/>
            <p:cNvSpPr/>
            <p:nvPr/>
          </p:nvSpPr>
          <p:spPr>
            <a:xfrm>
              <a:off x="6629400" y="1295400"/>
              <a:ext cx="1905000" cy="11049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আপেল</a:t>
              </a:r>
              <a:r>
                <a:rPr lang="bn-BD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05600" y="2514600"/>
              <a:ext cx="1828800" cy="838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আম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705600" y="3505200"/>
              <a:ext cx="1828800" cy="838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অজ</a:t>
              </a:r>
              <a:r>
                <a:rPr lang="bn-BD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705600" y="5715000"/>
              <a:ext cx="1828800" cy="9144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অলি</a:t>
              </a:r>
              <a:r>
                <a:rPr lang="bn-BD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D0FB2E7-0646-42F8-A305-8A1740054910}"/>
                </a:ext>
              </a:extLst>
            </p:cNvPr>
            <p:cNvSpPr/>
            <p:nvPr/>
          </p:nvSpPr>
          <p:spPr>
            <a:xfrm>
              <a:off x="6705600" y="4648200"/>
              <a:ext cx="1828800" cy="838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আতা </a:t>
              </a:r>
              <a:endParaRPr lang="en-US" sz="19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87CBBBB-F73E-4D3C-B218-C3ADDA2CC674}"/>
              </a:ext>
            </a:extLst>
          </p:cNvPr>
          <p:cNvCxnSpPr>
            <a:cxnSpLocks/>
            <a:stCxn id="29" idx="6"/>
          </p:cNvCxnSpPr>
          <p:nvPr/>
        </p:nvCxnSpPr>
        <p:spPr>
          <a:xfrm flipV="1">
            <a:off x="1981200" y="5181600"/>
            <a:ext cx="4648200" cy="10477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3E720E-20F0-4034-A607-6293968E977C}"/>
              </a:ext>
            </a:extLst>
          </p:cNvPr>
          <p:cNvGrpSpPr/>
          <p:nvPr/>
        </p:nvGrpSpPr>
        <p:grpSpPr>
          <a:xfrm>
            <a:off x="228600" y="1295400"/>
            <a:ext cx="1752600" cy="5486400"/>
            <a:chOff x="228600" y="1295400"/>
            <a:chExt cx="1752600" cy="5486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DA84F1E-A6D3-45D9-A563-41B11CD01FA9}"/>
                </a:ext>
              </a:extLst>
            </p:cNvPr>
            <p:cNvSpPr/>
            <p:nvPr/>
          </p:nvSpPr>
          <p:spPr>
            <a:xfrm>
              <a:off x="228600" y="1295400"/>
              <a:ext cx="1752600" cy="11049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অ 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3ED721A-F603-474F-B375-4844C9D6AC3B}"/>
                </a:ext>
              </a:extLst>
            </p:cNvPr>
            <p:cNvSpPr/>
            <p:nvPr/>
          </p:nvSpPr>
          <p:spPr>
            <a:xfrm>
              <a:off x="228600" y="3467100"/>
              <a:ext cx="1752600" cy="11049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আ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9B44FE-4592-4BCB-A877-250F14C153A3}"/>
                </a:ext>
              </a:extLst>
            </p:cNvPr>
            <p:cNvSpPr/>
            <p:nvPr/>
          </p:nvSpPr>
          <p:spPr>
            <a:xfrm>
              <a:off x="228600" y="2456888"/>
              <a:ext cx="1752600" cy="93401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  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E5701C-B80F-462C-858D-531EBA208B96}"/>
                </a:ext>
              </a:extLst>
            </p:cNvPr>
            <p:cNvSpPr/>
            <p:nvPr/>
          </p:nvSpPr>
          <p:spPr>
            <a:xfrm>
              <a:off x="228600" y="4628588"/>
              <a:ext cx="1752600" cy="101021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আ 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0ADE496-6323-4E1E-97D3-BB11F4AA8CD5}"/>
                </a:ext>
              </a:extLst>
            </p:cNvPr>
            <p:cNvSpPr/>
            <p:nvPr/>
          </p:nvSpPr>
          <p:spPr>
            <a:xfrm>
              <a:off x="228600" y="5676900"/>
              <a:ext cx="1752600" cy="11049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 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6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10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76901" y="3315571"/>
            <a:ext cx="44763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857250"/>
            <a:ext cx="9144000" cy="51435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2741" y="1469661"/>
            <a:ext cx="388620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45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9" y="1353864"/>
            <a:ext cx="3334847" cy="3003517"/>
          </a:xfrm>
          <a:prstGeom prst="rect">
            <a:avLst/>
          </a:prstGeom>
        </p:spPr>
      </p:pic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9" y="3842202"/>
            <a:ext cx="8940403" cy="207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693" y="4130851"/>
            <a:ext cx="804407" cy="1137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1" y="4130851"/>
            <a:ext cx="804407" cy="1137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96" y="4130851"/>
            <a:ext cx="804407" cy="11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494189"/>
            <a:ext cx="4724399" cy="13311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705" y="2056047"/>
            <a:ext cx="6624977" cy="3177775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sz="40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90393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বর্ণ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শিখিঃ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  আ                </a:t>
            </a:r>
            <a:r>
              <a:rPr lang="bn-BD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(শুনি ও বলি)</a:t>
            </a:r>
          </a:p>
          <a:p>
            <a:pPr algn="ctr" defTabSz="990393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18" y="1099338"/>
            <a:ext cx="2051120" cy="2786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AEC6EF-3C4A-4ADF-85FC-9B7889BF46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2"/>
            <a:ext cx="9015610" cy="1641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6D0D24-4217-40AC-AE07-F6D8908D6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43" y="3810000"/>
            <a:ext cx="1662457" cy="3011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7866B-870A-42E5-BC35-9F6036C92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080"/>
            <a:ext cx="1662457" cy="30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coin.wav"/>
          </p:stSnd>
        </p:sndAc>
      </p:transition>
    </mc:Choice>
    <mc:Fallback xmlns="">
      <p:transition spd="slow">
        <p:fade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9578" y="2157820"/>
            <a:ext cx="8317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as-IN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636976" y="3375924"/>
            <a:ext cx="8223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solidFill>
                <a:srgbClr val="EA007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578" y="1462763"/>
            <a:ext cx="4543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297" y="287458"/>
            <a:ext cx="2844031" cy="11278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6E1C34-A334-4A3E-A3B0-CCB076448D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2"/>
            <a:ext cx="9015610" cy="16411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65781D-7B0D-4272-9681-76E0C047BF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43" y="3810000"/>
            <a:ext cx="1662457" cy="3011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33C5F0-E8CB-4F46-A056-AF6DE88D3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0"/>
            <a:ext cx="1662457" cy="3011920"/>
          </a:xfrm>
          <a:prstGeom prst="rect">
            <a:avLst/>
          </a:prstGeom>
        </p:spPr>
      </p:pic>
      <p:pic>
        <p:nvPicPr>
          <p:cNvPr id="12" name="Picture 11" descr="images (7).jpg">
            <a:extLst>
              <a:ext uri="{FF2B5EF4-FFF2-40B4-BE49-F238E27FC236}">
                <a16:creationId xmlns:a16="http://schemas.microsoft.com/office/drawing/2014/main" id="{F177F6D6-BD52-4B5D-ABF5-E08EBC2306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6200"/>
            <a:ext cx="1676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6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8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Ribbon 7"/>
          <p:cNvSpPr/>
          <p:nvPr/>
        </p:nvSpPr>
        <p:spPr>
          <a:xfrm>
            <a:off x="2114550" y="125412"/>
            <a:ext cx="4895850" cy="1042989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 তো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466725" y="1276350"/>
            <a:ext cx="7856343" cy="62865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পোষা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466725" y="2514600"/>
            <a:ext cx="7856343" cy="485515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nip and Round Single Corner Rectangle 10"/>
          <p:cNvSpPr/>
          <p:nvPr/>
        </p:nvSpPr>
        <p:spPr>
          <a:xfrm>
            <a:off x="2800350" y="1981200"/>
            <a:ext cx="3524250" cy="485515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গরু,ছাগল,হাস,মুরগী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1371600" y="3073400"/>
            <a:ext cx="5867399" cy="630992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আম,জাম,কাঠাল,লিচু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6" y="-2292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" y="-546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9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" y="4045523"/>
            <a:ext cx="1662457" cy="3011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40" y="4058223"/>
            <a:ext cx="1662457" cy="3011920"/>
          </a:xfrm>
          <a:prstGeom prst="rect">
            <a:avLst/>
          </a:prstGeom>
        </p:spPr>
      </p:pic>
      <p:sp>
        <p:nvSpPr>
          <p:cNvPr id="18" name="Snip and Round Single Corner Rectangle 11">
            <a:extLst>
              <a:ext uri="{FF2B5EF4-FFF2-40B4-BE49-F238E27FC236}">
                <a16:creationId xmlns:a16="http://schemas.microsoft.com/office/drawing/2014/main" id="{88BE3150-AB15-4A7E-93C4-FC76408E034A}"/>
              </a:ext>
            </a:extLst>
          </p:cNvPr>
          <p:cNvSpPr/>
          <p:nvPr/>
        </p:nvSpPr>
        <p:spPr>
          <a:xfrm>
            <a:off x="1371600" y="3733800"/>
            <a:ext cx="5867399" cy="630992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ছাগলের আরেক নাম কী?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nip and Round Single Corner Rectangle 11">
            <a:extLst>
              <a:ext uri="{FF2B5EF4-FFF2-40B4-BE49-F238E27FC236}">
                <a16:creationId xmlns:a16="http://schemas.microsoft.com/office/drawing/2014/main" id="{F9676D7A-F7A8-4240-A6D5-A22E032313B1}"/>
              </a:ext>
            </a:extLst>
          </p:cNvPr>
          <p:cNvSpPr/>
          <p:nvPr/>
        </p:nvSpPr>
        <p:spPr>
          <a:xfrm>
            <a:off x="3047999" y="4419600"/>
            <a:ext cx="3048001" cy="630992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10827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36">
              <a:srgbClr val="F69C0C"/>
            </a:gs>
            <a:gs pos="40000">
              <a:srgbClr val="A603AB">
                <a:alpha val="20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চলো, আমরা সবাই একটা গানের ভিডিও দেখি</a:t>
            </a:r>
            <a:endParaRPr lang="en-IN" sz="48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8C215-BEB3-45AD-9604-A20C6CCB20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3"/>
            <a:ext cx="9015610" cy="1641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E02CC3-DBD1-490A-A6E1-4BBD2DEE2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43" y="3810000"/>
            <a:ext cx="1662457" cy="3011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66509D-5DB7-4559-8F9A-2BC9BD2F5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" y="3810000"/>
            <a:ext cx="1662457" cy="3011920"/>
          </a:xfrm>
          <a:prstGeom prst="rect">
            <a:avLst/>
          </a:prstGeom>
        </p:spPr>
      </p:pic>
      <p:pic>
        <p:nvPicPr>
          <p:cNvPr id="6" name="Picture 5" descr="images (7).jpg">
            <a:extLst>
              <a:ext uri="{FF2B5EF4-FFF2-40B4-BE49-F238E27FC236}">
                <a16:creationId xmlns:a16="http://schemas.microsoft.com/office/drawing/2014/main" id="{A6AEC1E1-153C-466A-B7E4-576C2A87A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6200"/>
            <a:ext cx="1676400" cy="838200"/>
          </a:xfrm>
          <a:prstGeom prst="rect">
            <a:avLst/>
          </a:prstGeom>
        </p:spPr>
      </p:pic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:a16="http://schemas.microsoft.com/office/drawing/2014/main" id="{BC17B04D-5A9B-4C63-8726-E6AA54E77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305048"/>
              </p:ext>
            </p:extLst>
          </p:nvPr>
        </p:nvGraphicFramePr>
        <p:xfrm>
          <a:off x="3119438" y="3209925"/>
          <a:ext cx="29067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7" imgW="2907360" imgH="437760" progId="Package">
                  <p:embed/>
                </p:oleObj>
              </mc:Choice>
              <mc:Fallback>
                <p:oleObj name="Packager Shell Object" showAsIcon="1" r:id="rId7" imgW="29073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19438" y="3209925"/>
                        <a:ext cx="29067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737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3" name="hammer.wav"/>
          </p:stSnd>
        </p:sndAc>
      </p:transition>
    </mc:Choice>
    <mc:Fallback xmlns="">
      <p:transition spd="slow">
        <p:fade/>
        <p:sndAc>
          <p:stSnd>
            <p:snd r:embed="rId9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Ribbon 7"/>
          <p:cNvSpPr/>
          <p:nvPr/>
        </p:nvSpPr>
        <p:spPr>
          <a:xfrm>
            <a:off x="2114550" y="125412"/>
            <a:ext cx="4895850" cy="1042989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 তো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466725" y="1276350"/>
            <a:ext cx="7856343" cy="8890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তোতা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466725" y="3124200"/>
            <a:ext cx="7856343" cy="8890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 কী ?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nip and Round Single Corner Rectangle 10"/>
          <p:cNvSpPr/>
          <p:nvPr/>
        </p:nvSpPr>
        <p:spPr>
          <a:xfrm>
            <a:off x="2800350" y="2273300"/>
            <a:ext cx="3524250" cy="7620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2743201" y="4102100"/>
            <a:ext cx="3657599" cy="8890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মৌ/মধু  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6" y="-2292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" y="-546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" y="4045523"/>
            <a:ext cx="1662457" cy="3011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40" y="4058223"/>
            <a:ext cx="1662457" cy="30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93221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Ribbon 7"/>
          <p:cNvSpPr/>
          <p:nvPr/>
        </p:nvSpPr>
        <p:spPr>
          <a:xfrm>
            <a:off x="2114550" y="125412"/>
            <a:ext cx="4895850" cy="1042989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 তো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466725" y="1276350"/>
            <a:ext cx="7856343" cy="8890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 কে তৈরি করে ?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466725" y="3124200"/>
            <a:ext cx="7856343" cy="8890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মৌমাছির আরেক নাম কী ?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nip and Round Single Corner Rectangle 10"/>
          <p:cNvSpPr/>
          <p:nvPr/>
        </p:nvSpPr>
        <p:spPr>
          <a:xfrm>
            <a:off x="2800350" y="2273300"/>
            <a:ext cx="3524250" cy="7620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 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2743201" y="4102100"/>
            <a:ext cx="3657599" cy="8890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অলি   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6" y="-2292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" y="-546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" y="4045523"/>
            <a:ext cx="1662457" cy="3011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40" y="4058223"/>
            <a:ext cx="1662457" cy="30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63185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Ribbon 7"/>
          <p:cNvSpPr/>
          <p:nvPr/>
        </p:nvSpPr>
        <p:spPr>
          <a:xfrm>
            <a:off x="2114550" y="125412"/>
            <a:ext cx="4895850" cy="1042989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 তো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466725" y="1276350"/>
            <a:ext cx="7856343" cy="62865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ফলের গাছ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466725" y="2514600"/>
            <a:ext cx="7856343" cy="485515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আতা দেখতে কেমন ?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nip and Round Single Corner Rectangle 10"/>
          <p:cNvSpPr/>
          <p:nvPr/>
        </p:nvSpPr>
        <p:spPr>
          <a:xfrm>
            <a:off x="2286000" y="1981200"/>
            <a:ext cx="5205840" cy="485515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আম,জাম,কাঠাল,আতা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1371600" y="3073400"/>
            <a:ext cx="5867399" cy="630992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গোল/সবুজ ইত্যাদি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6" y="-2292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" y="-546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9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" y="4045523"/>
            <a:ext cx="1662457" cy="3011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40" y="4058223"/>
            <a:ext cx="1662457" cy="3011920"/>
          </a:xfrm>
          <a:prstGeom prst="rect">
            <a:avLst/>
          </a:prstGeom>
        </p:spPr>
      </p:pic>
      <p:sp>
        <p:nvSpPr>
          <p:cNvPr id="18" name="Snip and Round Single Corner Rectangle 11">
            <a:extLst>
              <a:ext uri="{FF2B5EF4-FFF2-40B4-BE49-F238E27FC236}">
                <a16:creationId xmlns:a16="http://schemas.microsoft.com/office/drawing/2014/main" id="{88BE3150-AB15-4A7E-93C4-FC76408E034A}"/>
              </a:ext>
            </a:extLst>
          </p:cNvPr>
          <p:cNvSpPr/>
          <p:nvPr/>
        </p:nvSpPr>
        <p:spPr>
          <a:xfrm>
            <a:off x="1371600" y="3733800"/>
            <a:ext cx="5867399" cy="630992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খেতে কেমন ?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nip and Round Single Corner Rectangle 11">
            <a:extLst>
              <a:ext uri="{FF2B5EF4-FFF2-40B4-BE49-F238E27FC236}">
                <a16:creationId xmlns:a16="http://schemas.microsoft.com/office/drawing/2014/main" id="{F9676D7A-F7A8-4240-A6D5-A22E032313B1}"/>
              </a:ext>
            </a:extLst>
          </p:cNvPr>
          <p:cNvSpPr/>
          <p:nvPr/>
        </p:nvSpPr>
        <p:spPr>
          <a:xfrm>
            <a:off x="3047999" y="4419600"/>
            <a:ext cx="3048001" cy="630992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 মজা 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65702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336</Words>
  <Application>Microsoft Office PowerPoint</Application>
  <PresentationFormat>On-screen Show (4:3)</PresentationFormat>
  <Paragraphs>100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42</cp:revision>
  <dcterms:created xsi:type="dcterms:W3CDTF">2006-08-16T00:00:00Z</dcterms:created>
  <dcterms:modified xsi:type="dcterms:W3CDTF">2020-06-25T13:31:17Z</dcterms:modified>
</cp:coreProperties>
</file>