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y="7040563" cx="9051925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74" y="54"/>
      </p:cViewPr>
      <p:guideLst>
        <p:guide orient="horz" pos="2160"/>
        <p:guide pos="2880"/>
        <p:guide orient="horz" pos="2218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BB97AB8-CB7B-4D3F-BA6B-360D89030FC3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3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225550" y="685800"/>
            <a:ext cx="44069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3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702CE5B-FFFB-40E4-B369-16C2FB9080E2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225550" y="685800"/>
            <a:ext cx="4406900" cy="3429000"/>
          </a:xfrm>
        </p:spPr>
      </p:sp>
      <p:sp>
        <p:nvSpPr>
          <p:cNvPr id="1048607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5B64139-9746-464D-B66D-25B2F375706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225550" y="685800"/>
            <a:ext cx="4406900" cy="3429000"/>
          </a:xfrm>
        </p:spPr>
      </p:sp>
      <p:sp>
        <p:nvSpPr>
          <p:cNvPr id="104862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en-US" err="1"/>
              <a:t>উচ্চতাপ</a:t>
            </a:r>
            <a:r>
              <a:rPr baseline="0" dirty="0" lang="en-US"/>
              <a:t> </a:t>
            </a:r>
            <a:r>
              <a:rPr baseline="0" dirty="0" lang="en-US" err="1"/>
              <a:t>বোঝাতে</a:t>
            </a:r>
            <a:r>
              <a:rPr baseline="0" dirty="0" lang="en-US"/>
              <a:t> </a:t>
            </a:r>
            <a:r>
              <a:rPr baseline="0" dirty="0" lang="en-US" err="1"/>
              <a:t>সূর্য</a:t>
            </a:r>
            <a:r>
              <a:rPr baseline="0" dirty="0" lang="en-US"/>
              <a:t> </a:t>
            </a:r>
            <a:r>
              <a:rPr baseline="0" dirty="0" lang="en-US" err="1"/>
              <a:t>কিরণ</a:t>
            </a:r>
            <a:r>
              <a:rPr baseline="0" dirty="0" lang="en-US"/>
              <a:t>, </a:t>
            </a:r>
            <a:r>
              <a:rPr baseline="0" dirty="0" lang="en-US" err="1"/>
              <a:t>কম</a:t>
            </a:r>
            <a:r>
              <a:rPr baseline="0" dirty="0" lang="en-US"/>
              <a:t> </a:t>
            </a:r>
            <a:r>
              <a:rPr baseline="0" dirty="0" lang="en-US" err="1"/>
              <a:t>বৃষ্টিপাত</a:t>
            </a:r>
            <a:r>
              <a:rPr baseline="0" dirty="0" lang="en-US"/>
              <a:t> </a:t>
            </a:r>
            <a:r>
              <a:rPr baseline="0" dirty="0" lang="en-US" err="1"/>
              <a:t>বোঝাতে</a:t>
            </a:r>
            <a:r>
              <a:rPr baseline="0" dirty="0" lang="en-US"/>
              <a:t> </a:t>
            </a:r>
            <a:r>
              <a:rPr baseline="0" dirty="0" lang="en-US" err="1"/>
              <a:t>মেঘবৃষ্টি</a:t>
            </a:r>
            <a:r>
              <a:rPr baseline="0" dirty="0" lang="en-US"/>
              <a:t>, </a:t>
            </a:r>
            <a:r>
              <a:rPr baseline="0" dirty="0" lang="en-US" err="1"/>
              <a:t>খরা</a:t>
            </a:r>
            <a:r>
              <a:rPr baseline="0" dirty="0" lang="en-US"/>
              <a:t> </a:t>
            </a:r>
            <a:r>
              <a:rPr baseline="0" dirty="0" lang="en-US" err="1"/>
              <a:t>বোঝাতে</a:t>
            </a:r>
            <a:r>
              <a:rPr baseline="0" dirty="0" lang="en-US"/>
              <a:t> </a:t>
            </a:r>
            <a:r>
              <a:rPr baseline="0" dirty="0" lang="en-US" err="1"/>
              <a:t>চৌচির</a:t>
            </a:r>
            <a:r>
              <a:rPr baseline="0" dirty="0" lang="en-US"/>
              <a:t> </a:t>
            </a:r>
            <a:r>
              <a:rPr baseline="0" dirty="0" lang="en-US" err="1"/>
              <a:t>হওয়া</a:t>
            </a:r>
            <a:r>
              <a:rPr baseline="0" dirty="0" lang="en-US"/>
              <a:t> </a:t>
            </a:r>
            <a:r>
              <a:rPr baseline="0" dirty="0" lang="en-US" err="1"/>
              <a:t>মাঠ</a:t>
            </a:r>
            <a:r>
              <a:rPr baseline="0" lang="en-US"/>
              <a:t> ও </a:t>
            </a:r>
            <a:r>
              <a:rPr baseline="0" dirty="0" lang="en-US" err="1"/>
              <a:t>শস্যভান্ডার</a:t>
            </a:r>
            <a:r>
              <a:rPr baseline="0" dirty="0" lang="en-US"/>
              <a:t> </a:t>
            </a:r>
            <a:r>
              <a:rPr baseline="0" dirty="0" lang="en-US" err="1"/>
              <a:t>বোঝাতে</a:t>
            </a:r>
            <a:r>
              <a:rPr baseline="0" dirty="0" lang="en-US"/>
              <a:t> </a:t>
            </a:r>
            <a:r>
              <a:rPr baseline="0" dirty="0" lang="en-US" err="1"/>
              <a:t>ধানের</a:t>
            </a:r>
            <a:r>
              <a:rPr baseline="0" dirty="0" lang="en-US"/>
              <a:t> </a:t>
            </a:r>
            <a:r>
              <a:rPr baseline="0" dirty="0" lang="en-US" err="1"/>
              <a:t>ক্ষেত</a:t>
            </a:r>
            <a:r>
              <a:rPr baseline="0" dirty="0" lang="en-US"/>
              <a:t> </a:t>
            </a:r>
            <a:r>
              <a:rPr baseline="0" dirty="0" lang="en-US" err="1"/>
              <a:t>দেখানো</a:t>
            </a:r>
            <a:r>
              <a:rPr baseline="0" dirty="0" lang="en-US"/>
              <a:t> </a:t>
            </a:r>
            <a:r>
              <a:rPr baseline="0" dirty="0" lang="en-US" err="1"/>
              <a:t>হয়েছে</a:t>
            </a:r>
            <a:r>
              <a:rPr baseline="0" dirty="0" lang="en-US"/>
              <a:t>।</a:t>
            </a:r>
            <a:endParaRPr dirty="0" lang="en-US"/>
          </a:p>
        </p:txBody>
      </p:sp>
      <p:sp>
        <p:nvSpPr>
          <p:cNvPr id="10486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C6DFE56-4A09-44D3-82FB-F25F7231ADD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ctrTitle"/>
          </p:nvPr>
        </p:nvSpPr>
        <p:spPr>
          <a:xfrm>
            <a:off x="678895" y="2187138"/>
            <a:ext cx="7694136" cy="1509158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6" name="Subtitle 2"/>
          <p:cNvSpPr>
            <a:spLocks noGrp="1"/>
          </p:cNvSpPr>
          <p:nvPr>
            <p:ph type="subTitle" idx="1"/>
          </p:nvPr>
        </p:nvSpPr>
        <p:spPr>
          <a:xfrm>
            <a:off x="1357790" y="3989652"/>
            <a:ext cx="6336347" cy="1799255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6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0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Vertical Title 1"/>
          <p:cNvSpPr>
            <a:spLocks noGrp="1"/>
          </p:cNvSpPr>
          <p:nvPr>
            <p:ph type="title" orient="vert"/>
          </p:nvPr>
        </p:nvSpPr>
        <p:spPr>
          <a:xfrm>
            <a:off x="6562647" y="281951"/>
            <a:ext cx="2036684" cy="600729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596" y="281951"/>
            <a:ext cx="5959184" cy="600729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507993" y="704057"/>
            <a:ext cx="7467838" cy="2816225"/>
          </a:xfrm>
        </p:spPr>
        <p:txBody>
          <a:bodyPr anchor="ctr">
            <a:normAutofit/>
          </a:bodyPr>
          <a:lstStyle>
            <a:lvl1pPr algn="l">
              <a:defRPr b="0" cap="all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507992" y="4224338"/>
            <a:ext cx="6337528" cy="1929636"/>
          </a:xfrm>
        </p:spPr>
        <p:txBody>
          <a:bodyPr anchor="ctr">
            <a:normAutofit/>
          </a:bodyPr>
          <a:lstStyle>
            <a:lvl1pPr algn="l" indent="0" marL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3/22/2015</a:t>
            </a:r>
            <a:endParaRPr dirty="0"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>
            <a:off x="715040" y="4524214"/>
            <a:ext cx="7694136" cy="1398334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5" name="Text Placeholder 2"/>
          <p:cNvSpPr>
            <a:spLocks noGrp="1"/>
          </p:cNvSpPr>
          <p:nvPr>
            <p:ph type="body" idx="1"/>
          </p:nvPr>
        </p:nvSpPr>
        <p:spPr>
          <a:xfrm>
            <a:off x="715040" y="2984092"/>
            <a:ext cx="7694136" cy="1540123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10" name="Content Placeholder 2"/>
          <p:cNvSpPr>
            <a:spLocks noGrp="1"/>
          </p:cNvSpPr>
          <p:nvPr>
            <p:ph sz="half" idx="1"/>
          </p:nvPr>
        </p:nvSpPr>
        <p:spPr>
          <a:xfrm>
            <a:off x="452596" y="1642799"/>
            <a:ext cx="3997934" cy="46464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1" name="Content Placeholder 3"/>
          <p:cNvSpPr>
            <a:spLocks noGrp="1"/>
          </p:cNvSpPr>
          <p:nvPr>
            <p:ph sz="half" idx="2"/>
          </p:nvPr>
        </p:nvSpPr>
        <p:spPr>
          <a:xfrm>
            <a:off x="4601395" y="1642799"/>
            <a:ext cx="3997934" cy="46464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16" name="Text Placeholder 2"/>
          <p:cNvSpPr>
            <a:spLocks noGrp="1"/>
          </p:cNvSpPr>
          <p:nvPr>
            <p:ph type="body" idx="1"/>
          </p:nvPr>
        </p:nvSpPr>
        <p:spPr>
          <a:xfrm>
            <a:off x="452597" y="1575979"/>
            <a:ext cx="3999506" cy="656793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7" name="Content Placeholder 3"/>
          <p:cNvSpPr>
            <a:spLocks noGrp="1"/>
          </p:cNvSpPr>
          <p:nvPr>
            <p:ph sz="half" idx="2"/>
          </p:nvPr>
        </p:nvSpPr>
        <p:spPr>
          <a:xfrm>
            <a:off x="452597" y="2232771"/>
            <a:ext cx="3999506" cy="4056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8253" y="1575979"/>
            <a:ext cx="4001077" cy="656793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9" name="Content Placeholder 5"/>
          <p:cNvSpPr>
            <a:spLocks noGrp="1"/>
          </p:cNvSpPr>
          <p:nvPr>
            <p:ph sz="quarter" idx="4"/>
          </p:nvPr>
        </p:nvSpPr>
        <p:spPr>
          <a:xfrm>
            <a:off x="4598253" y="2232771"/>
            <a:ext cx="4001077" cy="4056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2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6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>
          <a:xfrm>
            <a:off x="452598" y="280319"/>
            <a:ext cx="2978021" cy="1192984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>
          <a:xfrm>
            <a:off x="3539051" y="280320"/>
            <a:ext cx="5060278" cy="600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598" y="1473305"/>
            <a:ext cx="2978021" cy="4815941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7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1774241" y="4928395"/>
            <a:ext cx="5431155" cy="581825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96" name="Picture Placeholder 2"/>
          <p:cNvSpPr>
            <a:spLocks noGrp="1"/>
          </p:cNvSpPr>
          <p:nvPr>
            <p:ph type="pic" idx="1"/>
          </p:nvPr>
        </p:nvSpPr>
        <p:spPr>
          <a:xfrm>
            <a:off x="1774241" y="629087"/>
            <a:ext cx="5431155" cy="4224338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59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4241" y="5510219"/>
            <a:ext cx="5431155" cy="826288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5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3">
            <a:lum/>
          </a:blip>
          <a:srcRect/>
          <a:stretch>
            <a:fillRect/>
          </a:stretch>
        </a:blip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2597" y="281949"/>
            <a:ext cx="8146733" cy="1173427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2597" y="1642799"/>
            <a:ext cx="8146733" cy="4646446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2596" y="6525560"/>
            <a:ext cx="2112116" cy="37484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2742" y="6525560"/>
            <a:ext cx="2866443" cy="37484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7213" y="6525560"/>
            <a:ext cx="2112116" cy="37484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"/>
          <p:cNvGrpSpPr/>
          <p:nvPr/>
        </p:nvGrpSpPr>
        <p:grpSpPr>
          <a:xfrm>
            <a:off x="678894" y="676208"/>
            <a:ext cx="7769568" cy="5926827"/>
            <a:chOff x="1049694" y="793630"/>
            <a:chExt cx="6708852" cy="571768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8" name="Group 8"/>
            <p:cNvGrpSpPr/>
            <p:nvPr/>
          </p:nvGrpSpPr>
          <p:grpSpPr>
            <a:xfrm>
              <a:off x="1049694" y="793630"/>
              <a:ext cx="6708852" cy="5717685"/>
              <a:chOff x="1008129" y="1011382"/>
              <a:chExt cx="6708852" cy="4491037"/>
            </a:xfrm>
            <a:grpFill/>
          </p:grpSpPr>
          <p:sp>
            <p:nvSpPr>
              <p:cNvPr id="1048584" name="Cloud 10"/>
              <p:cNvSpPr/>
              <p:nvPr/>
            </p:nvSpPr>
            <p:spPr>
              <a:xfrm>
                <a:off x="1008129" y="1011382"/>
                <a:ext cx="6708852" cy="4407631"/>
              </a:xfrm>
              <a:prstGeom prst="cloud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585" name="Rounded Rectangle 11"/>
              <p:cNvSpPr/>
              <p:nvPr/>
            </p:nvSpPr>
            <p:spPr>
              <a:xfrm>
                <a:off x="1547228" y="2588851"/>
                <a:ext cx="5878807" cy="2913568"/>
              </a:xfrm>
              <a:prstGeom prst="roundRect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p>
                <a:pPr algn="ctr" indent="-571500" marL="571500">
                  <a:buFont typeface="Wingdings"/>
                  <a:buChar char="Ü"/>
                </a:pPr>
                <a:r>
                  <a:rPr dirty="0" sz="3200" lang="bn-BD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সম্মানিত মডেল কন্টেন্ট ব্যবহারকারী/ শিক্ষকবৃন্দ এই কন্টেন্টটি পাঠদানের পূর্বে স্লাইড নোটের নির্দেশনাগুলো পড়ে নিলে ভালো হবে</a:t>
                </a:r>
                <a:r>
                  <a:rPr dirty="0" sz="3200" lang="en-US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। </a:t>
                </a:r>
                <a:r>
                  <a:rPr dirty="0" sz="3200" lang="en-US" err="1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প্রয়োজনে</a:t>
                </a:r>
                <a:r>
                  <a:rPr dirty="0" sz="3200" lang="en-US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dirty="0" sz="3200" lang="en-US" err="1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শিক্ষকরা</a:t>
                </a:r>
                <a:r>
                  <a:rPr dirty="0" sz="3200" lang="en-US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dirty="0" sz="3200" lang="en-US" err="1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নিজস্ব</a:t>
                </a:r>
                <a:r>
                  <a:rPr dirty="0" sz="3200" lang="en-US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dirty="0" sz="3200" lang="en-US" err="1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কৌশল</a:t>
                </a:r>
                <a:r>
                  <a:rPr dirty="0" sz="3200" lang="en-US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dirty="0" sz="3200" lang="en-US" err="1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</a:t>
                </a:r>
                <a:r>
                  <a:rPr dirty="0" sz="3200" lang="en-US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dirty="0" sz="3200" lang="en-US" err="1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করতে</a:t>
                </a:r>
                <a:r>
                  <a:rPr dirty="0" sz="3200" lang="en-US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dirty="0" sz="3200" lang="en-US" err="1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পারবেন</a:t>
                </a:r>
                <a:r>
                  <a:rPr dirty="0" sz="3200" lang="en-US">
                    <a:ln w="1905"/>
                    <a:effectLst>
                      <a:innerShdw blurRad="69850" dir="5400000" dist="4318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।</a:t>
                </a:r>
                <a:endParaRPr dirty="0" sz="3200" lang="bn-BD">
                  <a:ln w="1905"/>
                  <a:effectLst>
                    <a:innerShdw blurRad="69850" dir="5400000" dist="4318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sp>
          <p:nvSpPr>
            <p:cNvPr id="1048586" name="Rounded Rectangle 9"/>
            <p:cNvSpPr/>
            <p:nvPr/>
          </p:nvSpPr>
          <p:spPr>
            <a:xfrm>
              <a:off x="2182480" y="1354157"/>
              <a:ext cx="5208918" cy="1238264"/>
            </a:xfrm>
            <a:prstGeom prst="roundRect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algn="ctr" indent="-571500" marL="571500"/>
              <a:r>
                <a:rPr dirty="0" sz="3600" lang="en-US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	</a:t>
              </a:r>
              <a:r>
                <a:rPr dirty="0" sz="3600" lang="bn-BD">
                  <a:solidFill>
                    <a:sysClr lastClr="000000" val="windowText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এই স্লাইডটি শিক্ষকবৃন্দ তথা</a:t>
              </a:r>
              <a:r>
                <a:rPr dirty="0" sz="3600" lang="en-US">
                  <a:solidFill>
                    <a:sysClr lastClr="000000" val="windowText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dirty="0" sz="3600" lang="bn-BD">
                  <a:solidFill>
                    <a:sysClr lastClr="000000" val="windowText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কন্টেন্ট ব্যবহারকারীর জন্য</a:t>
              </a:r>
              <a:r>
                <a:rPr dirty="0" sz="3600" lang="en-US">
                  <a:solidFill>
                    <a:sysClr lastClr="000000" val="windowText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।</a:t>
              </a:r>
              <a:endParaRPr dirty="0" sz="3600" lang="bn-BD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104858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ounded Rectangle 3"/>
          <p:cNvSpPr/>
          <p:nvPr/>
        </p:nvSpPr>
        <p:spPr>
          <a:xfrm>
            <a:off x="540345" y="281622"/>
            <a:ext cx="3801809" cy="3003974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0" name="Rounded Rectangle 5"/>
          <p:cNvSpPr/>
          <p:nvPr/>
        </p:nvSpPr>
        <p:spPr>
          <a:xfrm>
            <a:off x="4752261" y="281622"/>
            <a:ext cx="3801809" cy="3003974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41" name="Rounded Rectangle 6"/>
          <p:cNvSpPr/>
          <p:nvPr/>
        </p:nvSpPr>
        <p:spPr>
          <a:xfrm>
            <a:off x="512636" y="3667905"/>
            <a:ext cx="3801809" cy="3003974"/>
          </a:xfrm>
          <a:prstGeom prst="roundRect"/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2" name="Oval 9"/>
          <p:cNvSpPr/>
          <p:nvPr/>
        </p:nvSpPr>
        <p:spPr>
          <a:xfrm>
            <a:off x="4978560" y="3989653"/>
            <a:ext cx="3545336" cy="2616492"/>
          </a:xfrm>
          <a:prstGeom prst="ellipse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en-US" err="1">
                <a:latin typeface="NikoshBAN" pitchFamily="2" charset="0"/>
                <a:cs typeface="NikoshBAN" pitchFamily="2" charset="0"/>
              </a:rPr>
              <a:t>কম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latin typeface="NikoshBAN" pitchFamily="2" charset="0"/>
                <a:cs typeface="NikoshBAN" pitchFamily="2" charset="0"/>
              </a:rPr>
              <a:t>সহিষ্ঞু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latin typeface="NikoshBAN" pitchFamily="2" charset="0"/>
                <a:cs typeface="NikoshBAN" pitchFamily="2" charset="0"/>
              </a:rPr>
              <a:t>ফসল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Rounded Rectangle 8"/>
          <p:cNvSpPr/>
          <p:nvPr/>
        </p:nvSpPr>
        <p:spPr>
          <a:xfrm>
            <a:off x="1858962" y="3063081"/>
            <a:ext cx="5334000" cy="1424296"/>
          </a:xfrm>
          <a:prstGeom prst="roundRect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সহিষ্ঞু</a:t>
            </a:r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dirty="0" sz="4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4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10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animBg="1"/>
      <p:bldP spid="1048640" grpId="0" animBg="1"/>
      <p:bldP spid="1048641" grpId="0" animBg="1"/>
      <p:bldP spid="10486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ounded Rectangle 1"/>
          <p:cNvSpPr/>
          <p:nvPr/>
        </p:nvSpPr>
        <p:spPr>
          <a:xfrm>
            <a:off x="603462" y="2986881"/>
            <a:ext cx="7961100" cy="3240107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জাতঃ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বিআর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২২,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বিআর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২৩,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৪০,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৪১,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৪৬,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৫৩,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৫৪।</a:t>
            </a:r>
          </a:p>
          <a:p>
            <a:pPr algn="ctr"/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জাতঃ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রাজাশাইল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কাজলশাইল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বাজাইল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বোরো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জাতঃ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৪৭,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৫৫।  </a:t>
            </a:r>
          </a:p>
        </p:txBody>
      </p:sp>
      <p:sp>
        <p:nvSpPr>
          <p:cNvPr id="1048646" name="Oval 2"/>
          <p:cNvSpPr/>
          <p:nvPr/>
        </p:nvSpPr>
        <p:spPr>
          <a:xfrm>
            <a:off x="2163762" y="624681"/>
            <a:ext cx="4827693" cy="2068893"/>
          </a:xfrm>
          <a:prstGeom prst="ellipse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000" lang="en-US">
                <a:latin typeface="NikoshBAN" pitchFamily="2" charset="0"/>
                <a:cs typeface="NikoshBAN" pitchFamily="2" charset="0"/>
              </a:rPr>
              <a:t>কম লবণাক্ততা সহিষ্ঞু ফসলের জাত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animBg="1"/>
      <p:bldP spid="10486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ounded Rectangle 3"/>
          <p:cNvSpPr/>
          <p:nvPr/>
        </p:nvSpPr>
        <p:spPr>
          <a:xfrm>
            <a:off x="452597" y="281622"/>
            <a:ext cx="3801809" cy="3003974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8" name="Rounded Rectangle 6"/>
          <p:cNvSpPr/>
          <p:nvPr/>
        </p:nvSpPr>
        <p:spPr>
          <a:xfrm>
            <a:off x="639762" y="3672681"/>
            <a:ext cx="3801809" cy="3003974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9" name="Rounded Rectangle 7"/>
          <p:cNvSpPr/>
          <p:nvPr/>
        </p:nvSpPr>
        <p:spPr>
          <a:xfrm>
            <a:off x="4752261" y="281622"/>
            <a:ext cx="3801809" cy="3003974"/>
          </a:xfrm>
          <a:prstGeom prst="roundRect"/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0" name="Oval 8"/>
          <p:cNvSpPr/>
          <p:nvPr/>
        </p:nvSpPr>
        <p:spPr>
          <a:xfrm>
            <a:off x="5440362" y="3825081"/>
            <a:ext cx="2819400" cy="2726591"/>
          </a:xfrm>
          <a:prstGeom prst="ellipse"/>
          <a:scene3d>
            <a:camera prst="orthographicFront"/>
            <a:lightRig dir="t" rig="threeP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dirty="0" sz="4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12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9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0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animBg="1"/>
      <p:bldP spid="1048648" grpId="0" animBg="1"/>
      <p:bldP spid="1048649" grpId="0" animBg="1"/>
      <p:bldP spid="10486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ounded Rectangle 3"/>
          <p:cNvSpPr/>
          <p:nvPr/>
        </p:nvSpPr>
        <p:spPr>
          <a:xfrm>
            <a:off x="497857" y="548481"/>
            <a:ext cx="3801809" cy="3360915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3" name="Rounded Rectangle 5"/>
          <p:cNvSpPr/>
          <p:nvPr/>
        </p:nvSpPr>
        <p:spPr>
          <a:xfrm>
            <a:off x="4754562" y="472281"/>
            <a:ext cx="3799508" cy="3360915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54" name="Rounded Rectangle 9"/>
          <p:cNvSpPr/>
          <p:nvPr/>
        </p:nvSpPr>
        <p:spPr>
          <a:xfrm>
            <a:off x="4830762" y="4438962"/>
            <a:ext cx="3692366" cy="1900719"/>
          </a:xfrm>
          <a:prstGeom prst="roundRect"/>
          <a:scene3d>
            <a:camera prst="orthographicFront"/>
            <a:lightRig dir="t" rig="threePt"/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en-US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atin typeface="NikoshBAN" pitchFamily="2" charset="0"/>
                <a:cs typeface="NikoshBAN" pitchFamily="2" charset="0"/>
              </a:rPr>
              <a:t>হ্রাসকরণ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13</a:t>
            </a:fld>
            <a:endParaRPr dirty="0" lang="en-US"/>
          </a:p>
        </p:txBody>
      </p:sp>
      <p:sp>
        <p:nvSpPr>
          <p:cNvPr id="1048656" name="Rounded Rectangle 7"/>
          <p:cNvSpPr/>
          <p:nvPr/>
        </p:nvSpPr>
        <p:spPr>
          <a:xfrm>
            <a:off x="487362" y="4053681"/>
            <a:ext cx="3801809" cy="2598915"/>
          </a:xfrm>
          <a:prstGeom prst="roundRect"/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1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2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 animBg="1"/>
      <p:bldP spid="1048653" grpId="0" animBg="1"/>
      <p:bldP spid="1048654" grpId="0" animBg="1"/>
      <p:bldP spid="10486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ounded Rectangle 3"/>
          <p:cNvSpPr/>
          <p:nvPr/>
        </p:nvSpPr>
        <p:spPr>
          <a:xfrm>
            <a:off x="452597" y="359851"/>
            <a:ext cx="3801809" cy="3003974"/>
          </a:xfrm>
          <a:prstGeom prst="roundRect"/>
          <a:blipFill>
            <a:blip xmlns:r="http://schemas.openxmlformats.org/officeDocument/2006/relationships" r:embed="rId1" cstate="print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8" name="Rounded Rectangle 5"/>
          <p:cNvSpPr/>
          <p:nvPr/>
        </p:nvSpPr>
        <p:spPr>
          <a:xfrm>
            <a:off x="4676830" y="359851"/>
            <a:ext cx="3801809" cy="3003974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59" name="Rounded Rectangle 6"/>
          <p:cNvSpPr/>
          <p:nvPr/>
        </p:nvSpPr>
        <p:spPr>
          <a:xfrm>
            <a:off x="512636" y="3667905"/>
            <a:ext cx="3801809" cy="3003974"/>
          </a:xfrm>
          <a:prstGeom prst="roundRect"/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0" name="Flowchart: Decision 9"/>
          <p:cNvSpPr/>
          <p:nvPr/>
        </p:nvSpPr>
        <p:spPr>
          <a:xfrm>
            <a:off x="4835391" y="3520282"/>
            <a:ext cx="3505312" cy="3050912"/>
          </a:xfrm>
          <a:prstGeom prst="flowChartDecision"/>
          <a:scene3d>
            <a:camera prst="orthographicFront"/>
            <a:lightRig dir="t" rig="threePt"/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>
            <a:sp3d extrusionH="57150">
              <a:bevelT w="38100" h="38100"/>
            </a:sp3d>
          </a:bodyPr>
          <a:p>
            <a:pPr algn="ctr"/>
            <a:r>
              <a:rPr dirty="0" sz="3200" lang="en-US" err="1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জমি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তৈরী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14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 animBg="1"/>
      <p:bldP spid="1048658" grpId="0" animBg="1"/>
      <p:bldP spid="1048659" grpId="0" animBg="1"/>
      <p:bldP spid="10486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ounded Rectangle 3"/>
          <p:cNvSpPr/>
          <p:nvPr/>
        </p:nvSpPr>
        <p:spPr>
          <a:xfrm>
            <a:off x="452597" y="359851"/>
            <a:ext cx="3801809" cy="3003974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3" name="Rounded Rectangle 5"/>
          <p:cNvSpPr/>
          <p:nvPr/>
        </p:nvSpPr>
        <p:spPr>
          <a:xfrm>
            <a:off x="4827694" y="359851"/>
            <a:ext cx="3801809" cy="3003974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64" name="Rounded Rectangle 6"/>
          <p:cNvSpPr/>
          <p:nvPr/>
        </p:nvSpPr>
        <p:spPr>
          <a:xfrm>
            <a:off x="452597" y="3667905"/>
            <a:ext cx="3801809" cy="3003974"/>
          </a:xfrm>
          <a:prstGeom prst="roundRect"/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5" name="Bevel 9"/>
          <p:cNvSpPr/>
          <p:nvPr/>
        </p:nvSpPr>
        <p:spPr>
          <a:xfrm>
            <a:off x="4903125" y="3767197"/>
            <a:ext cx="3505312" cy="2616492"/>
          </a:xfrm>
          <a:prstGeom prst="bevel">
            <a:avLst>
              <a:gd name="adj" fmla="val 234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 err="1">
                <a:latin typeface="NikoshBAN" pitchFamily="2" charset="0"/>
                <a:cs typeface="NikoshBAN" pitchFamily="2" charset="0"/>
              </a:rPr>
              <a:t>বপন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পরিবর্তন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6" name="Multiply 10"/>
          <p:cNvSpPr/>
          <p:nvPr/>
        </p:nvSpPr>
        <p:spPr>
          <a:xfrm>
            <a:off x="852230" y="3615161"/>
            <a:ext cx="2628910" cy="3125810"/>
          </a:xfrm>
          <a:prstGeom prst="mathMultiply">
            <a:avLst>
              <a:gd name="adj1" fmla="val 11379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15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9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0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9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 animBg="1"/>
      <p:bldP spid="1048663" grpId="0" animBg="1"/>
      <p:bldP spid="1048664" grpId="0" animBg="1"/>
      <p:bldP spid="1048665" grpId="0" animBg="1"/>
      <p:bldP spid="10486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3018918" y="1564570"/>
            <a:ext cx="3091136" cy="860513"/>
          </a:xfrm>
          <a:prstGeom prst="round2Diag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dir="t" rig="brightRoom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p>
            <a:pPr algn="ctr"/>
            <a:r>
              <a:rPr b="1" dirty="0" sz="4000" lang="en-US" err="1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b="1" dirty="0" sz="4000" lang="en-US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b="1" dirty="0" sz="4000" lang="en-US">
              <a:solidFill>
                <a:schemeClr val="tx1"/>
              </a:solidFill>
              <a:effectLst>
                <a:outerShdw algn="tl" blurRad="19685" dir="5400000" dist="12700" rotWithShape="0">
                  <a:schemeClr val="accent1">
                    <a:satMod val="130000"/>
                    <a:alpha val="60000"/>
                  </a:schemeClr>
                </a:outerShdw>
                <a:reflection algn="bl" blurRad="10000" dir="5400000" dist="500" endPos="48000" rotWithShape="0" stA="55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4" name="Text Placeholder 2"/>
          <p:cNvSpPr>
            <a:spLocks noGrp="1"/>
          </p:cNvSpPr>
          <p:nvPr>
            <p:ph type="body" idx="1"/>
          </p:nvPr>
        </p:nvSpPr>
        <p:spPr>
          <a:xfrm>
            <a:off x="678896" y="3207369"/>
            <a:ext cx="7694136" cy="2112169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dir="t" rig="sof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p>
            <a:pPr algn="just"/>
            <a:r>
              <a:rPr b="1" dirty="0" sz="3600" lang="en-US" spc="150">
                <a:ln w="11430"/>
                <a:solidFill>
                  <a:schemeClr val="tx1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উৎপাদনে লবণাক্ত জমিতে পানির বাষ্পীভবন হ্রাস করতে তুমি কোন কোন ব্যবস্থা গ্রহণ করবে?</a:t>
            </a:r>
          </a:p>
        </p:txBody>
      </p:sp>
      <p:sp>
        <p:nvSpPr>
          <p:cNvPr id="10486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16</a:t>
            </a:fld>
            <a:endParaRPr dirty="0"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 animBg="1"/>
      <p:bldP spid="104867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3070502" y="743837"/>
            <a:ext cx="3091136" cy="1133647"/>
          </a:xfrm>
          <a:prstGeom prst="bevel">
            <a:avLst>
              <a:gd name="adj" fmla="val 221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dir="t" rig="brightRoom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p>
            <a:pPr algn="ctr"/>
            <a:r>
              <a:rPr b="1" dirty="0" sz="4000" lang="en-US" err="1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b="1" dirty="0" sz="4000" lang="en-US">
              <a:solidFill>
                <a:schemeClr val="tx1"/>
              </a:solidFill>
              <a:effectLst>
                <a:outerShdw algn="tl" blurRad="19685" dir="5400000" dist="12700" rotWithShape="0">
                  <a:schemeClr val="accent1">
                    <a:satMod val="130000"/>
                    <a:alpha val="60000"/>
                  </a:schemeClr>
                </a:outerShdw>
                <a:reflection algn="bl" blurRad="10000" dir="5400000" dist="500" endPos="48000" rotWithShape="0" stA="55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528028" y="2112169"/>
            <a:ext cx="8071301" cy="4146109"/>
          </a:xfrm>
          <a:prstGeom prst="round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p>
            <a:pPr algn="just">
              <a:buFont typeface="Wingdings" pitchFamily="2" charset="2"/>
              <a:buChar char="Ø"/>
            </a:pP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লবণাক্ত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বোরো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মৌসুমে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অনুমোদিত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বিআর ২২	খ) বিআর ২৩ 	গ) ব্রি ধান ৪১	ঘ) ব্রি ধান ৪৭</a:t>
            </a:r>
          </a:p>
          <a:p>
            <a:pPr algn="just"/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অনুচ্ছেদটি পড়ে</a:t>
            </a:r>
          </a:p>
          <a:p>
            <a:pPr algn="just">
              <a:buFont typeface="Wingdings" pitchFamily="2" charset="2"/>
              <a:buChar char="Ø"/>
            </a:pP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শিক্ষক আবু সাইদ তার ছাত্রদের নিয়ে শীতের ছুটিতে কুয়াকাটা বেড়াতে যান। সেখানে জমির মাটির উপরে লবণের সাদা স্তর ছাত্রদেরকে দেখান।</a:t>
            </a:r>
          </a:p>
        </p:txBody>
      </p:sp>
      <p:pic>
        <p:nvPicPr>
          <p:cNvPr id="2097155" name="Picture 2" descr="C:\Users\NEER\Desktop\Picture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260916" y="3295375"/>
            <a:ext cx="1810386" cy="694278"/>
          </a:xfrm>
          <a:prstGeom prst="rect"/>
          <a:noFill/>
        </p:spPr>
      </p:pic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62647" y="6525560"/>
            <a:ext cx="2112116" cy="374845"/>
          </a:xfrm>
        </p:spPr>
        <p:txBody>
          <a:bodyPr/>
          <a:p>
            <a:fld id="{D57F1E4F-1CFF-5643-939E-217C01CDF565}" type="slidenum">
              <a:rPr lang="en-US" smtClean="0"/>
              <a:t>17</a:t>
            </a:fld>
            <a:endParaRPr dirty="0"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7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104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3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0"/>
                                        <p:tgtEl>
                                          <p:spTgt spid="104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4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4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104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6" grpId="0" animBg="1"/>
      <p:bldP spid="104867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4"/>
          <p:cNvSpPr/>
          <p:nvPr/>
        </p:nvSpPr>
        <p:spPr>
          <a:xfrm>
            <a:off x="603462" y="948520"/>
            <a:ext cx="7920434" cy="5016758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just" indent="-457200" marL="457200">
              <a:buFont typeface="Wingdings" pitchFamily="2" charset="2"/>
              <a:buChar char="Ø"/>
            </a:pP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প্রশ্ন দুইটির উত্তর দাওঃ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  <a:p>
            <a:pPr algn="just" indent="-457200" marL="457200"/>
            <a:r>
              <a:rPr dirty="0" sz="3200" lang="en-US">
                <a:latin typeface="NikoshBAN" pitchFamily="2" charset="0"/>
                <a:cs typeface="NikoshBAN" pitchFamily="2" charset="0"/>
              </a:rPr>
              <a:t>১. উক্ত জমিতে সেচের পর কী করা প্রয়োজন ছিল?</a:t>
            </a:r>
          </a:p>
          <a:p>
            <a:pPr algn="just" indent="-457200" marL="457200"/>
            <a:r>
              <a:rPr dirty="0" sz="3200" lang="en-US">
                <a:latin typeface="NikoshBAN" pitchFamily="2" charset="0"/>
                <a:cs typeface="NikoshBAN" pitchFamily="2" charset="0"/>
              </a:rPr>
              <a:t>	ক) সার প্রয়োগ 		খ) বীজ বোনা			</a:t>
            </a:r>
          </a:p>
          <a:p>
            <a:pPr algn="just" indent="-457200" marL="457200"/>
            <a:r>
              <a:rPr dirty="0" sz="3200" lang="en-US">
                <a:latin typeface="NikoshBAN" pitchFamily="2" charset="0"/>
                <a:cs typeface="NikoshBAN" pitchFamily="2" charset="0"/>
              </a:rPr>
              <a:t>	গ) নিড়ানি দেওয়া		ঘ) জাবড়া প্রয়োগ</a:t>
            </a:r>
          </a:p>
          <a:p>
            <a:pPr algn="just" indent="-457200" marL="457200"/>
            <a:endParaRPr dirty="0" sz="3200" lang="en-US">
              <a:latin typeface="NikoshBAN" pitchFamily="2" charset="0"/>
              <a:cs typeface="NikoshBAN" pitchFamily="2" charset="0"/>
            </a:endParaRPr>
          </a:p>
          <a:p>
            <a:pPr algn="just" indent="-457200" marL="457200"/>
            <a:r>
              <a:rPr dirty="0" sz="3200" lang="en-US">
                <a:latin typeface="NikoshBAN" pitchFamily="2" charset="0"/>
                <a:cs typeface="NikoshBAN" pitchFamily="2" charset="0"/>
              </a:rPr>
              <a:t>২. উল্লেখিত লবণের সাদা স্তরটি যাতে না পড়ে সেজন্য……</a:t>
            </a:r>
          </a:p>
          <a:p>
            <a:pPr algn="just" indent="-514350" marL="514350">
              <a:buFont typeface="+mj-lt"/>
              <a:buAutoNum type="romanLcPeriod"/>
            </a:pPr>
            <a:r>
              <a:rPr dirty="0" sz="3200" lang="en-US">
                <a:latin typeface="NikoshBAN" pitchFamily="2" charset="0"/>
                <a:cs typeface="NikoshBAN" pitchFamily="2" charset="0"/>
              </a:rPr>
              <a:t>সেচের পরপরই নিড়ানি দিতে হবে</a:t>
            </a:r>
          </a:p>
          <a:p>
            <a:pPr algn="just" indent="-514350" marL="514350">
              <a:buFont typeface="+mj-lt"/>
              <a:buAutoNum type="romanLcPeriod"/>
            </a:pPr>
            <a:r>
              <a:rPr dirty="0" sz="3200" lang="en-US">
                <a:latin typeface="NikoshBAN" pitchFamily="2" charset="0"/>
                <a:cs typeface="NikoshBAN" pitchFamily="2" charset="0"/>
              </a:rPr>
              <a:t>মাটির উপরিভাগ আলগা করতে হবে</a:t>
            </a:r>
          </a:p>
          <a:p>
            <a:pPr algn="just" indent="-514350" marL="514350">
              <a:buFont typeface="+mj-lt"/>
              <a:buAutoNum type="romanLcPeriod"/>
            </a:pPr>
            <a:r>
              <a:rPr dirty="0" sz="3200" lang="en-US">
                <a:latin typeface="NikoshBAN" pitchFamily="2" charset="0"/>
                <a:cs typeface="NikoshBAN" pitchFamily="2" charset="0"/>
              </a:rPr>
              <a:t>আমন ধান কাটার পরপরই জমি চাষ দিতে হবে</a:t>
            </a:r>
          </a:p>
          <a:p>
            <a:pPr algn="just" indent="-514350" marL="514350"/>
            <a:r>
              <a:rPr dirty="0" sz="3200" lang="en-US">
                <a:latin typeface="NikoshBAN" pitchFamily="2" charset="0"/>
                <a:cs typeface="NikoshBAN" pitchFamily="2" charset="0"/>
              </a:rPr>
              <a:t>	ক) i ও ii	  খ) i ও iii	গ) ii ও iii	ঘ) i, ii ও iii</a:t>
            </a:r>
          </a:p>
        </p:txBody>
      </p:sp>
      <p:pic>
        <p:nvPicPr>
          <p:cNvPr id="2097156" name="Picture 5" descr="C:\Users\NEER\Desktop\Picture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110050" y="5397767"/>
            <a:ext cx="1810386" cy="616049"/>
          </a:xfrm>
          <a:prstGeom prst="rect"/>
          <a:noFill/>
        </p:spPr>
      </p:pic>
      <p:pic>
        <p:nvPicPr>
          <p:cNvPr id="2097157" name="Picture 3" descr="C:\Users\NEER\Desktop\Picture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056058" y="2434862"/>
            <a:ext cx="2338414" cy="694278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3078162" y="1691481"/>
            <a:ext cx="3091136" cy="860513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dir="t" rig="brightRoom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p>
            <a:pPr algn="ctr"/>
            <a:r>
              <a:rPr b="1" dirty="0" sz="4400" lang="en-US" err="1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b="1" dirty="0" sz="4400" lang="en-US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b="1" dirty="0" sz="4400" lang="en-US">
              <a:solidFill>
                <a:schemeClr val="tx1"/>
              </a:solidFill>
              <a:effectLst>
                <a:outerShdw algn="tl" blurRad="19685" dir="5400000" dist="12700" rotWithShape="0">
                  <a:schemeClr val="accent1">
                    <a:satMod val="130000"/>
                    <a:alpha val="60000"/>
                  </a:schemeClr>
                </a:outerShdw>
                <a:reflection algn="bl" blurRad="10000" dir="5400000" dist="500" endPos="48000" rotWithShape="0" stA="55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1020762" y="3063081"/>
            <a:ext cx="6967430" cy="2286000"/>
          </a:xfrm>
          <a:prstGeom prst="roundRect"/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p>
            <a:pPr algn="just"/>
            <a:r>
              <a:rPr b="1" dirty="0" sz="4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লবণাক্ত সহনশীল ফসল ও ফসলের জাতের তালিকা তৈরী করে আনবে।  </a:t>
            </a:r>
          </a:p>
        </p:txBody>
      </p:sp>
      <p:sp>
        <p:nvSpPr>
          <p:cNvPr id="10486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19</a:t>
            </a:fld>
            <a:endParaRPr dirty="0"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10486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0" grpId="0" animBg="1"/>
      <p:bldP spid="104868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Content Placeholder 5" descr="Mahadi_ batarfly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9064" y="782289"/>
            <a:ext cx="8140266" cy="5627979"/>
          </a:xfrm>
          <a:prstGeom prst="roundRect"/>
          <a:ln>
            <a:noFill/>
          </a:ln>
          <a:effectLst>
            <a:softEdge rad="112500"/>
          </a:effectLst>
        </p:spPr>
      </p:pic>
      <p:sp>
        <p:nvSpPr>
          <p:cNvPr id="1048593" name="TextBox 6"/>
          <p:cNvSpPr txBox="1"/>
          <p:nvPr/>
        </p:nvSpPr>
        <p:spPr>
          <a:xfrm>
            <a:off x="1131492" y="3129142"/>
            <a:ext cx="6713511" cy="1095198"/>
          </a:xfrm>
          <a:prstGeom prst="rect"/>
          <a:noFill/>
        </p:spPr>
        <p:txBody>
          <a:bodyPr rtlCol="0" wrap="square">
            <a:prstTxWarp prst="textPlain">
              <a:avLst>
                <a:gd fmla="val 47242" name="adj"/>
              </a:avLst>
            </a:prstTxWarp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b="1" dirty="0" sz="900" lang="en-US" err="1">
                <a:ln w="11430"/>
                <a:solidFill>
                  <a:srgbClr val="FFFF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b="1" dirty="0" sz="900" lang="en-US">
                <a:ln w="11430"/>
                <a:solidFill>
                  <a:srgbClr val="FFFF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900" lang="en-US" err="1">
                <a:ln w="11430"/>
                <a:solidFill>
                  <a:srgbClr val="FFFF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900" lang="en-US">
              <a:ln w="11430"/>
              <a:solidFill>
                <a:srgbClr val="FFFF0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1000" id="1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extBox 1"/>
          <p:cNvSpPr txBox="1"/>
          <p:nvPr/>
        </p:nvSpPr>
        <p:spPr>
          <a:xfrm>
            <a:off x="980626" y="1628679"/>
            <a:ext cx="6939809" cy="3214152"/>
          </a:xfrm>
          <a:prstGeom prst="flowChartPunchedTap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cap="all" dirty="0" sz="6000" lang="en-US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b="1" cap="all" dirty="0" sz="6000" lang="en-US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6000" lang="en-US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b="1" cap="all" dirty="0" sz="6000" lang="en-US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6000" lang="en-US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থেকো</a:t>
            </a:r>
            <a:endParaRPr b="1" cap="all" dirty="0" sz="600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cap="all" dirty="0" sz="6000" lang="bn-BD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b="1" cap="all" dirty="0" sz="600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20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extBox 5"/>
          <p:cNvSpPr txBox="1"/>
          <p:nvPr/>
        </p:nvSpPr>
        <p:spPr>
          <a:xfrm>
            <a:off x="715962" y="929481"/>
            <a:ext cx="3089671" cy="646986"/>
          </a:xfrm>
          <a:prstGeom prst="round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3200" lang="en-US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b="1"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2" name="Rounded Rectangle 8"/>
          <p:cNvSpPr/>
          <p:nvPr/>
        </p:nvSpPr>
        <p:spPr>
          <a:xfrm>
            <a:off x="678895" y="2425083"/>
            <a:ext cx="3696203" cy="3989652"/>
          </a:xfrm>
          <a:prstGeom prst="roundRect"/>
          <a:ln w="76200"/>
          <a:effectLst>
            <a:glow rad="101600">
              <a:schemeClr val="accent4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সাইফুল</a:t>
            </a:r>
            <a:r>
              <a:rPr b="1"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2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="1"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TextBox 7"/>
          <p:cNvSpPr txBox="1"/>
          <p:nvPr/>
        </p:nvSpPr>
        <p:spPr>
          <a:xfrm>
            <a:off x="5204858" y="1016970"/>
            <a:ext cx="2715578" cy="646986"/>
          </a:xfrm>
          <a:prstGeom prst="round2DiagRect"/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pPr algn="ctr"/>
            <a:r>
              <a:rPr b="1" dirty="0" sz="3200" lang="en-US" err="1"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4" name="Rounded Rectangle 11"/>
          <p:cNvSpPr/>
          <p:nvPr/>
        </p:nvSpPr>
        <p:spPr>
          <a:xfrm>
            <a:off x="4752261" y="2289443"/>
            <a:ext cx="3620770" cy="3989652"/>
          </a:xfrm>
          <a:prstGeom prst="roundRect"/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dirty="0" sz="2800" lang="en-US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b="1" dirty="0" sz="2800" lang="bn-BD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b="1" dirty="0" sz="2800" lang="en-US" err="1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b="1" dirty="0" sz="2800" lang="bn-BD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dirty="0" sz="3200" lang="bn-BD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dirty="0" sz="3200" lang="en-US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dirty="0" sz="3200" lang="bn-BD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dirty="0" sz="3200" lang="en-US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dirty="0" sz="3200" lang="en-US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dirty="0" sz="2800" lang="en-US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dirty="0" sz="2800" lang="bn-BD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dirty="0" sz="2800" lang="en-US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dirty="0" sz="2800" lang="en-US" err="1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dirty="0" sz="2800" lang="en-US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2800" lang="en-US" err="1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dirty="0" sz="2800" lang="en-US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dirty="0" sz="2800" lang="bn-BD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altLang="en-US" dirty="0" sz="2800" lang="en-GB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altLang="en-US" dirty="0" sz="2800" lang="en-GB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dirty="0" sz="2800" lang="bn-BD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altLang="en-US" dirty="0" sz="2800" lang="en-GB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dirty="0" sz="2800" lang="bn-BD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dirty="0" sz="2800" lang="en-US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২০২০</a:t>
            </a:r>
            <a:r>
              <a:rPr dirty="0" sz="2800" lang="bn-BD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ইং</a:t>
            </a:r>
            <a:endParaRPr altLang="en-US" lang="zh-CN"/>
          </a:p>
        </p:txBody>
      </p:sp>
      <p:sp>
        <p:nvSpPr>
          <p:cNvPr id="104860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pic>
        <p:nvPicPr>
          <p:cNvPr id="2097153" name="Picture 2" descr="C:\Users\nahid\Desktop\20151220_16175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840162" y="624681"/>
            <a:ext cx="1358899" cy="1418299"/>
          </a:xfrm>
          <a:prstGeom prst="ellipse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ounded Rectangle 3"/>
          <p:cNvSpPr/>
          <p:nvPr/>
        </p:nvSpPr>
        <p:spPr>
          <a:xfrm>
            <a:off x="497857" y="453726"/>
            <a:ext cx="3801809" cy="2910099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0" name="Rounded Rectangle 5"/>
          <p:cNvSpPr/>
          <p:nvPr/>
        </p:nvSpPr>
        <p:spPr>
          <a:xfrm>
            <a:off x="4752261" y="375497"/>
            <a:ext cx="3801809" cy="2910099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1" name="Rounded Rectangle 6"/>
          <p:cNvSpPr/>
          <p:nvPr/>
        </p:nvSpPr>
        <p:spPr>
          <a:xfrm>
            <a:off x="512636" y="3667905"/>
            <a:ext cx="3801809" cy="3003974"/>
          </a:xfrm>
          <a:prstGeom prst="roundRect"/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2" name="Rounded Rectangle 7"/>
          <p:cNvSpPr/>
          <p:nvPr/>
        </p:nvSpPr>
        <p:spPr>
          <a:xfrm>
            <a:off x="4752261" y="3651945"/>
            <a:ext cx="3801809" cy="3003974"/>
          </a:xfrm>
          <a:prstGeom prst="roundRect"/>
          <a:blipFill>
            <a:blip xmlns:r="http://schemas.openxmlformats.org/officeDocument/2006/relationships" r:embed="rId4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3" name="Plaque 9"/>
          <p:cNvSpPr/>
          <p:nvPr/>
        </p:nvSpPr>
        <p:spPr>
          <a:xfrm>
            <a:off x="3394475" y="2769926"/>
            <a:ext cx="2286072" cy="1532640"/>
          </a:xfrm>
          <a:prstGeom prst="plaqu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en-US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atin typeface="NikoshBAN" pitchFamily="2" charset="0"/>
                <a:cs typeface="NikoshBAN" pitchFamily="2" charset="0"/>
              </a:rPr>
              <a:t>লবণাক্ততা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4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  <p:bldP spid="1048610" grpId="0" animBg="1"/>
      <p:bldP spid="1048611" grpId="0" animBg="1"/>
      <p:bldP spid="1048612" grpId="0" animBg="1"/>
      <p:bldP spid="10486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03462" y="3767930"/>
            <a:ext cx="7995867" cy="1547186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Chevron"/>
            <a:normAutofit/>
            <a:scene3d>
              <a:camera prst="orthographicFront"/>
              <a:lightRig dir="t" rig="brightRoom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p>
            <a:pPr algn="ctr"/>
            <a:r>
              <a:rPr b="1" dirty="0" sz="4400" lang="en-US" err="1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b="1" dirty="0" sz="4400" lang="en-US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অঞ্চলে</a:t>
            </a:r>
            <a:r>
              <a:rPr b="1" dirty="0" sz="4400" lang="en-US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b="1" dirty="0" sz="4400" lang="en-US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b="1" dirty="0" sz="4400" lang="en-US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solidFill>
                  <a:schemeClr val="tx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কৌশল</a:t>
            </a:r>
            <a:endParaRPr b="1" dirty="0" sz="4400" lang="en-US">
              <a:solidFill>
                <a:schemeClr val="tx1"/>
              </a:solidFill>
              <a:effectLst>
                <a:outerShdw algn="tl" blurRad="19685" dir="5400000" dist="12700" rotWithShape="0">
                  <a:schemeClr val="accent1">
                    <a:satMod val="130000"/>
                    <a:alpha val="60000"/>
                  </a:schemeClr>
                </a:outerShdw>
                <a:reflection algn="bl" blurRad="10000" dir="5400000" dist="500" endPos="48000" rotWithShape="0" stA="55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6" name="Down Arrow 4"/>
          <p:cNvSpPr/>
          <p:nvPr/>
        </p:nvSpPr>
        <p:spPr>
          <a:xfrm>
            <a:off x="2338414" y="778949"/>
            <a:ext cx="4450530" cy="2696387"/>
          </a:xfrm>
          <a:prstGeom prst="downArrow">
            <a:avLst>
              <a:gd name="adj1" fmla="val 50000"/>
              <a:gd name="adj2" fmla="val 411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en-US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dirty="0" sz="4000"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dirty="0" sz="4000"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5</a:t>
            </a:fld>
            <a:endParaRPr dirty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528030" y="2737997"/>
            <a:ext cx="7995867" cy="3676738"/>
          </a:xfrm>
          <a:prstGeom prst="roundRect"/>
          <a:scene3d>
            <a:camera prst="orthographicFront"/>
            <a:lightRig dir="t" rig="threeP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p>
            <a:r>
              <a:rPr dirty="0" sz="3600" lang="en-US">
                <a:latin typeface="NikoshBAN" pitchFamily="2" charset="0"/>
                <a:cs typeface="NikoshBAN" pitchFamily="2" charset="0"/>
              </a:rPr>
              <a:t>  লবণাক্ততা অঞ্চল সম্পর্কে বলতে পারবে</a:t>
            </a:r>
          </a:p>
          <a:p>
            <a:r>
              <a:rPr dirty="0" sz="3600" lang="en-US">
                <a:latin typeface="NikoshBAN" pitchFamily="2" charset="0"/>
                <a:cs typeface="NikoshBAN" pitchFamily="2" charset="0"/>
              </a:rPr>
              <a:t> লবণাক্ততা সহিষ্ঞু ফসলের জাত গুলি লিখতে পারবে</a:t>
            </a:r>
          </a:p>
          <a:p>
            <a:r>
              <a:rPr dirty="0" sz="3600" lang="en-US">
                <a:latin typeface="NikoshBAN" pitchFamily="2" charset="0"/>
                <a:cs typeface="NikoshBAN" pitchFamily="2" charset="0"/>
              </a:rPr>
              <a:t> লবণাক্ত অঞ্চলে ফসল উৎপাদনের কৌশল ব্যাখ্যা করতে পারবে</a:t>
            </a:r>
          </a:p>
        </p:txBody>
      </p:sp>
      <p:sp>
        <p:nvSpPr>
          <p:cNvPr id="1048619" name="Title 1"/>
          <p:cNvSpPr txBox="1"/>
          <p:nvPr/>
        </p:nvSpPr>
        <p:spPr>
          <a:xfrm>
            <a:off x="2831135" y="547599"/>
            <a:ext cx="3091136" cy="1872490"/>
          </a:xfrm>
          <a:prstGeom prst="bevel">
            <a:avLst>
              <a:gd name="adj" fmla="val 221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bIns="45720" lIns="91440" rIns="91440" rtlCol="0" tIns="45720" vert="horz">
            <a:normAutofit/>
            <a:scene3d>
              <a:camera prst="orthographicFront"/>
              <a:lightRig dir="t" rig="balanced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p>
            <a:pPr algn="ctr" lvl="0">
              <a:spcBef>
                <a:spcPct val="0"/>
              </a:spcBef>
            </a:pPr>
            <a:r>
              <a:rPr b="1" dirty="0" sz="4000" lang="en-US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aseline="0" b="1" dirty="0" sz="4000" i="0" kern="1200" kumimoji="0" lang="en-US" noProof="0" normalizeH="0" strike="noStrike" u="none">
              <a:ln w="50800"/>
              <a:solidFill>
                <a:schemeClr val="tx1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486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6</a:t>
            </a:fld>
            <a:endParaRPr dirty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3" descr="12152_1250795429_Dhaka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1731" y="299601"/>
            <a:ext cx="3794867" cy="6291565"/>
          </a:xfrm>
        </p:spPr>
      </p:pic>
      <p:sp>
        <p:nvSpPr>
          <p:cNvPr id="10486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sp>
        <p:nvSpPr>
          <p:cNvPr id="1048622" name="Freeform 21"/>
          <p:cNvSpPr/>
          <p:nvPr/>
        </p:nvSpPr>
        <p:spPr>
          <a:xfrm>
            <a:off x="905194" y="3375475"/>
            <a:ext cx="3089531" cy="3195716"/>
          </a:xfrm>
          <a:custGeom>
            <a:avLst/>
            <a:gdLst>
              <a:gd name="connsiteX0" fmla="*/ 41186 w 3439246"/>
              <a:gd name="connsiteY0" fmla="*/ 343184 h 2696842"/>
              <a:gd name="connsiteX1" fmla="*/ 72717 w 3439246"/>
              <a:gd name="connsiteY1" fmla="*/ 563901 h 2696842"/>
              <a:gd name="connsiteX2" fmla="*/ 120014 w 3439246"/>
              <a:gd name="connsiteY2" fmla="*/ 611198 h 2696842"/>
              <a:gd name="connsiteX3" fmla="*/ 135779 w 3439246"/>
              <a:gd name="connsiteY3" fmla="*/ 910743 h 2696842"/>
              <a:gd name="connsiteX4" fmla="*/ 151545 w 3439246"/>
              <a:gd name="connsiteY4" fmla="*/ 1036867 h 2696842"/>
              <a:gd name="connsiteX5" fmla="*/ 183076 w 3439246"/>
              <a:gd name="connsiteY5" fmla="*/ 1147225 h 2696842"/>
              <a:gd name="connsiteX6" fmla="*/ 198841 w 3439246"/>
              <a:gd name="connsiteY6" fmla="*/ 1210287 h 2696842"/>
              <a:gd name="connsiteX7" fmla="*/ 183076 w 3439246"/>
              <a:gd name="connsiteY7" fmla="*/ 1415239 h 2696842"/>
              <a:gd name="connsiteX8" fmla="*/ 167310 w 3439246"/>
              <a:gd name="connsiteY8" fmla="*/ 1462536 h 2696842"/>
              <a:gd name="connsiteX9" fmla="*/ 183076 w 3439246"/>
              <a:gd name="connsiteY9" fmla="*/ 1635956 h 2696842"/>
              <a:gd name="connsiteX10" fmla="*/ 198841 w 3439246"/>
              <a:gd name="connsiteY10" fmla="*/ 1683253 h 2696842"/>
              <a:gd name="connsiteX11" fmla="*/ 246138 w 3439246"/>
              <a:gd name="connsiteY11" fmla="*/ 1699019 h 2696842"/>
              <a:gd name="connsiteX12" fmla="*/ 293435 w 3439246"/>
              <a:gd name="connsiteY12" fmla="*/ 1730550 h 2696842"/>
              <a:gd name="connsiteX13" fmla="*/ 309200 w 3439246"/>
              <a:gd name="connsiteY13" fmla="*/ 1683253 h 2696842"/>
              <a:gd name="connsiteX14" fmla="*/ 246138 w 3439246"/>
              <a:gd name="connsiteY14" fmla="*/ 1604425 h 2696842"/>
              <a:gd name="connsiteX15" fmla="*/ 230372 w 3439246"/>
              <a:gd name="connsiteY15" fmla="*/ 1494067 h 2696842"/>
              <a:gd name="connsiteX16" fmla="*/ 340731 w 3439246"/>
              <a:gd name="connsiteY16" fmla="*/ 1509832 h 2696842"/>
              <a:gd name="connsiteX17" fmla="*/ 356497 w 3439246"/>
              <a:gd name="connsiteY17" fmla="*/ 1635956 h 2696842"/>
              <a:gd name="connsiteX18" fmla="*/ 403793 w 3439246"/>
              <a:gd name="connsiteY18" fmla="*/ 1651722 h 2696842"/>
              <a:gd name="connsiteX19" fmla="*/ 419559 w 3439246"/>
              <a:gd name="connsiteY19" fmla="*/ 1604425 h 2696842"/>
              <a:gd name="connsiteX20" fmla="*/ 435324 w 3439246"/>
              <a:gd name="connsiteY20" fmla="*/ 1525598 h 2696842"/>
              <a:gd name="connsiteX21" fmla="*/ 498386 w 3439246"/>
              <a:gd name="connsiteY21" fmla="*/ 1557129 h 2696842"/>
              <a:gd name="connsiteX22" fmla="*/ 561448 w 3439246"/>
              <a:gd name="connsiteY22" fmla="*/ 1415239 h 2696842"/>
              <a:gd name="connsiteX23" fmla="*/ 577214 w 3439246"/>
              <a:gd name="connsiteY23" fmla="*/ 1367943 h 2696842"/>
              <a:gd name="connsiteX24" fmla="*/ 608745 w 3439246"/>
              <a:gd name="connsiteY24" fmla="*/ 1462536 h 2696842"/>
              <a:gd name="connsiteX25" fmla="*/ 624510 w 3439246"/>
              <a:gd name="connsiteY25" fmla="*/ 1588660 h 2696842"/>
              <a:gd name="connsiteX26" fmla="*/ 640276 w 3439246"/>
              <a:gd name="connsiteY26" fmla="*/ 1635956 h 2696842"/>
              <a:gd name="connsiteX27" fmla="*/ 703338 w 3439246"/>
              <a:gd name="connsiteY27" fmla="*/ 1683253 h 2696842"/>
              <a:gd name="connsiteX28" fmla="*/ 750635 w 3439246"/>
              <a:gd name="connsiteY28" fmla="*/ 1588660 h 2696842"/>
              <a:gd name="connsiteX29" fmla="*/ 734869 w 3439246"/>
              <a:gd name="connsiteY29" fmla="*/ 1525598 h 2696842"/>
              <a:gd name="connsiteX30" fmla="*/ 703338 w 3439246"/>
              <a:gd name="connsiteY30" fmla="*/ 1478301 h 2696842"/>
              <a:gd name="connsiteX31" fmla="*/ 750635 w 3439246"/>
              <a:gd name="connsiteY31" fmla="*/ 1494067 h 2696842"/>
              <a:gd name="connsiteX32" fmla="*/ 797931 w 3439246"/>
              <a:gd name="connsiteY32" fmla="*/ 1557129 h 2696842"/>
              <a:gd name="connsiteX33" fmla="*/ 860993 w 3439246"/>
              <a:gd name="connsiteY33" fmla="*/ 1494067 h 2696842"/>
              <a:gd name="connsiteX34" fmla="*/ 892524 w 3439246"/>
              <a:gd name="connsiteY34" fmla="*/ 1446770 h 2696842"/>
              <a:gd name="connsiteX35" fmla="*/ 876759 w 3439246"/>
              <a:gd name="connsiteY35" fmla="*/ 1289115 h 2696842"/>
              <a:gd name="connsiteX36" fmla="*/ 987117 w 3439246"/>
              <a:gd name="connsiteY36" fmla="*/ 1336412 h 2696842"/>
              <a:gd name="connsiteX37" fmla="*/ 1050179 w 3439246"/>
              <a:gd name="connsiteY37" fmla="*/ 1446770 h 2696842"/>
              <a:gd name="connsiteX38" fmla="*/ 1065945 w 3439246"/>
              <a:gd name="connsiteY38" fmla="*/ 1399474 h 2696842"/>
              <a:gd name="connsiteX39" fmla="*/ 1097476 w 3439246"/>
              <a:gd name="connsiteY39" fmla="*/ 1446770 h 2696842"/>
              <a:gd name="connsiteX40" fmla="*/ 1065945 w 3439246"/>
              <a:gd name="connsiteY40" fmla="*/ 1509832 h 2696842"/>
              <a:gd name="connsiteX41" fmla="*/ 1050179 w 3439246"/>
              <a:gd name="connsiteY41" fmla="*/ 1557129 h 2696842"/>
              <a:gd name="connsiteX42" fmla="*/ 1065945 w 3439246"/>
              <a:gd name="connsiteY42" fmla="*/ 1604425 h 2696842"/>
              <a:gd name="connsiteX43" fmla="*/ 1460083 w 3439246"/>
              <a:gd name="connsiteY43" fmla="*/ 1620191 h 2696842"/>
              <a:gd name="connsiteX44" fmla="*/ 1270897 w 3439246"/>
              <a:gd name="connsiteY44" fmla="*/ 1604425 h 2696842"/>
              <a:gd name="connsiteX45" fmla="*/ 1286662 w 3439246"/>
              <a:gd name="connsiteY45" fmla="*/ 1541363 h 2696842"/>
              <a:gd name="connsiteX46" fmla="*/ 1333959 w 3439246"/>
              <a:gd name="connsiteY46" fmla="*/ 1509832 h 2696842"/>
              <a:gd name="connsiteX47" fmla="*/ 1428552 w 3439246"/>
              <a:gd name="connsiteY47" fmla="*/ 1431005 h 2696842"/>
              <a:gd name="connsiteX48" fmla="*/ 1491614 w 3439246"/>
              <a:gd name="connsiteY48" fmla="*/ 1336412 h 2696842"/>
              <a:gd name="connsiteX49" fmla="*/ 1507379 w 3439246"/>
              <a:gd name="connsiteY49" fmla="*/ 1289115 h 2696842"/>
              <a:gd name="connsiteX50" fmla="*/ 1523145 w 3439246"/>
              <a:gd name="connsiteY50" fmla="*/ 1194522 h 2696842"/>
              <a:gd name="connsiteX51" fmla="*/ 1570441 w 3439246"/>
              <a:gd name="connsiteY51" fmla="*/ 1131460 h 2696842"/>
              <a:gd name="connsiteX52" fmla="*/ 1617738 w 3439246"/>
              <a:gd name="connsiteY52" fmla="*/ 1021101 h 2696842"/>
              <a:gd name="connsiteX53" fmla="*/ 1633503 w 3439246"/>
              <a:gd name="connsiteY53" fmla="*/ 1068398 h 2696842"/>
              <a:gd name="connsiteX54" fmla="*/ 1617738 w 3439246"/>
              <a:gd name="connsiteY54" fmla="*/ 1115694 h 2696842"/>
              <a:gd name="connsiteX55" fmla="*/ 1586207 w 3439246"/>
              <a:gd name="connsiteY55" fmla="*/ 1226053 h 2696842"/>
              <a:gd name="connsiteX56" fmla="*/ 1633503 w 3439246"/>
              <a:gd name="connsiteY56" fmla="*/ 1415239 h 2696842"/>
              <a:gd name="connsiteX57" fmla="*/ 1680800 w 3439246"/>
              <a:gd name="connsiteY57" fmla="*/ 1431005 h 2696842"/>
              <a:gd name="connsiteX58" fmla="*/ 1728097 w 3439246"/>
              <a:gd name="connsiteY58" fmla="*/ 1415239 h 2696842"/>
              <a:gd name="connsiteX59" fmla="*/ 1743862 w 3439246"/>
              <a:gd name="connsiteY59" fmla="*/ 1336412 h 2696842"/>
              <a:gd name="connsiteX60" fmla="*/ 1791159 w 3439246"/>
              <a:gd name="connsiteY60" fmla="*/ 1131460 h 2696842"/>
              <a:gd name="connsiteX61" fmla="*/ 1806924 w 3439246"/>
              <a:gd name="connsiteY61" fmla="*/ 1068398 h 2696842"/>
              <a:gd name="connsiteX62" fmla="*/ 1759628 w 3439246"/>
              <a:gd name="connsiteY62" fmla="*/ 894977 h 2696842"/>
              <a:gd name="connsiteX63" fmla="*/ 1743862 w 3439246"/>
              <a:gd name="connsiteY63" fmla="*/ 847681 h 2696842"/>
              <a:gd name="connsiteX64" fmla="*/ 1696566 w 3439246"/>
              <a:gd name="connsiteY64" fmla="*/ 816150 h 2696842"/>
              <a:gd name="connsiteX65" fmla="*/ 1680800 w 3439246"/>
              <a:gd name="connsiteY65" fmla="*/ 768853 h 2696842"/>
              <a:gd name="connsiteX66" fmla="*/ 1633503 w 3439246"/>
              <a:gd name="connsiteY66" fmla="*/ 753087 h 2696842"/>
              <a:gd name="connsiteX67" fmla="*/ 1617738 w 3439246"/>
              <a:gd name="connsiteY67" fmla="*/ 642729 h 2696842"/>
              <a:gd name="connsiteX68" fmla="*/ 1586207 w 3439246"/>
              <a:gd name="connsiteY68" fmla="*/ 595432 h 2696842"/>
              <a:gd name="connsiteX69" fmla="*/ 1601972 w 3439246"/>
              <a:gd name="connsiteY69" fmla="*/ 469308 h 2696842"/>
              <a:gd name="connsiteX70" fmla="*/ 1633503 w 3439246"/>
              <a:gd name="connsiteY70" fmla="*/ 516605 h 2696842"/>
              <a:gd name="connsiteX71" fmla="*/ 1649269 w 3439246"/>
              <a:gd name="connsiteY71" fmla="*/ 563901 h 2696842"/>
              <a:gd name="connsiteX72" fmla="*/ 1759628 w 3439246"/>
              <a:gd name="connsiteY72" fmla="*/ 674260 h 2696842"/>
              <a:gd name="connsiteX73" fmla="*/ 1806924 w 3439246"/>
              <a:gd name="connsiteY73" fmla="*/ 705791 h 2696842"/>
              <a:gd name="connsiteX74" fmla="*/ 1869986 w 3439246"/>
              <a:gd name="connsiteY74" fmla="*/ 784619 h 2696842"/>
              <a:gd name="connsiteX75" fmla="*/ 1948814 w 3439246"/>
              <a:gd name="connsiteY75" fmla="*/ 863446 h 2696842"/>
              <a:gd name="connsiteX76" fmla="*/ 2043407 w 3439246"/>
              <a:gd name="connsiteY76" fmla="*/ 894977 h 2696842"/>
              <a:gd name="connsiteX77" fmla="*/ 2185297 w 3439246"/>
              <a:gd name="connsiteY77" fmla="*/ 879212 h 2696842"/>
              <a:gd name="connsiteX78" fmla="*/ 2374483 w 3439246"/>
              <a:gd name="connsiteY78" fmla="*/ 737322 h 2696842"/>
              <a:gd name="connsiteX79" fmla="*/ 2453310 w 3439246"/>
              <a:gd name="connsiteY79" fmla="*/ 831915 h 2696842"/>
              <a:gd name="connsiteX80" fmla="*/ 2516372 w 3439246"/>
              <a:gd name="connsiteY80" fmla="*/ 942274 h 2696842"/>
              <a:gd name="connsiteX81" fmla="*/ 2563669 w 3439246"/>
              <a:gd name="connsiteY81" fmla="*/ 989570 h 2696842"/>
              <a:gd name="connsiteX82" fmla="*/ 2579435 w 3439246"/>
              <a:gd name="connsiteY82" fmla="*/ 1036867 h 2696842"/>
              <a:gd name="connsiteX83" fmla="*/ 2610966 w 3439246"/>
              <a:gd name="connsiteY83" fmla="*/ 1084163 h 2696842"/>
              <a:gd name="connsiteX84" fmla="*/ 2626731 w 3439246"/>
              <a:gd name="connsiteY84" fmla="*/ 1289115 h 2696842"/>
              <a:gd name="connsiteX85" fmla="*/ 2658262 w 3439246"/>
              <a:gd name="connsiteY85" fmla="*/ 1399474 h 2696842"/>
              <a:gd name="connsiteX86" fmla="*/ 2674028 w 3439246"/>
              <a:gd name="connsiteY86" fmla="*/ 1478301 h 2696842"/>
              <a:gd name="connsiteX87" fmla="*/ 2705559 w 3439246"/>
              <a:gd name="connsiteY87" fmla="*/ 1762081 h 2696842"/>
              <a:gd name="connsiteX88" fmla="*/ 2721324 w 3439246"/>
              <a:gd name="connsiteY88" fmla="*/ 1856674 h 2696842"/>
              <a:gd name="connsiteX89" fmla="*/ 2815917 w 3439246"/>
              <a:gd name="connsiteY89" fmla="*/ 1919736 h 2696842"/>
              <a:gd name="connsiteX90" fmla="*/ 2863214 w 3439246"/>
              <a:gd name="connsiteY90" fmla="*/ 1951267 h 2696842"/>
              <a:gd name="connsiteX91" fmla="*/ 2878979 w 3439246"/>
              <a:gd name="connsiteY91" fmla="*/ 2171984 h 2696842"/>
              <a:gd name="connsiteX92" fmla="*/ 2894745 w 3439246"/>
              <a:gd name="connsiteY92" fmla="*/ 2219281 h 2696842"/>
              <a:gd name="connsiteX93" fmla="*/ 2942041 w 3439246"/>
              <a:gd name="connsiteY93" fmla="*/ 2235046 h 2696842"/>
              <a:gd name="connsiteX94" fmla="*/ 2973572 w 3439246"/>
              <a:gd name="connsiteY94" fmla="*/ 2282343 h 2696842"/>
              <a:gd name="connsiteX95" fmla="*/ 3020869 w 3439246"/>
              <a:gd name="connsiteY95" fmla="*/ 2298108 h 2696842"/>
              <a:gd name="connsiteX96" fmla="*/ 3052400 w 3439246"/>
              <a:gd name="connsiteY96" fmla="*/ 2392701 h 2696842"/>
              <a:gd name="connsiteX97" fmla="*/ 3083931 w 3439246"/>
              <a:gd name="connsiteY97" fmla="*/ 2439998 h 2696842"/>
              <a:gd name="connsiteX98" fmla="*/ 3115462 w 3439246"/>
              <a:gd name="connsiteY98" fmla="*/ 2534591 h 2696842"/>
              <a:gd name="connsiteX99" fmla="*/ 3131228 w 3439246"/>
              <a:gd name="connsiteY99" fmla="*/ 2644950 h 2696842"/>
              <a:gd name="connsiteX100" fmla="*/ 3162759 w 3439246"/>
              <a:gd name="connsiteY100" fmla="*/ 2692246 h 2696842"/>
              <a:gd name="connsiteX101" fmla="*/ 3194290 w 3439246"/>
              <a:gd name="connsiteY101" fmla="*/ 2629184 h 2696842"/>
              <a:gd name="connsiteX102" fmla="*/ 3178524 w 3439246"/>
              <a:gd name="connsiteY102" fmla="*/ 2550356 h 2696842"/>
              <a:gd name="connsiteX103" fmla="*/ 3146993 w 3439246"/>
              <a:gd name="connsiteY103" fmla="*/ 2503060 h 2696842"/>
              <a:gd name="connsiteX104" fmla="*/ 3131228 w 3439246"/>
              <a:gd name="connsiteY104" fmla="*/ 2455763 h 2696842"/>
              <a:gd name="connsiteX105" fmla="*/ 3099697 w 3439246"/>
              <a:gd name="connsiteY105" fmla="*/ 2235046 h 2696842"/>
              <a:gd name="connsiteX106" fmla="*/ 3068166 w 3439246"/>
              <a:gd name="connsiteY106" fmla="*/ 2187750 h 2696842"/>
              <a:gd name="connsiteX107" fmla="*/ 3005103 w 3439246"/>
              <a:gd name="connsiteY107" fmla="*/ 2171984 h 2696842"/>
              <a:gd name="connsiteX108" fmla="*/ 2989338 w 3439246"/>
              <a:gd name="connsiteY108" fmla="*/ 2124687 h 2696842"/>
              <a:gd name="connsiteX109" fmla="*/ 3036635 w 3439246"/>
              <a:gd name="connsiteY109" fmla="*/ 2014329 h 2696842"/>
              <a:gd name="connsiteX110" fmla="*/ 3083931 w 3439246"/>
              <a:gd name="connsiteY110" fmla="*/ 1982798 h 2696842"/>
              <a:gd name="connsiteX111" fmla="*/ 3131228 w 3439246"/>
              <a:gd name="connsiteY111" fmla="*/ 1967032 h 2696842"/>
              <a:gd name="connsiteX112" fmla="*/ 3162759 w 3439246"/>
              <a:gd name="connsiteY112" fmla="*/ 1919736 h 2696842"/>
              <a:gd name="connsiteX113" fmla="*/ 3288883 w 3439246"/>
              <a:gd name="connsiteY113" fmla="*/ 1919736 h 2696842"/>
              <a:gd name="connsiteX114" fmla="*/ 3336179 w 3439246"/>
              <a:gd name="connsiteY114" fmla="*/ 1951267 h 2696842"/>
              <a:gd name="connsiteX115" fmla="*/ 3383476 w 3439246"/>
              <a:gd name="connsiteY115" fmla="*/ 2061625 h 2696842"/>
              <a:gd name="connsiteX116" fmla="*/ 3430772 w 3439246"/>
              <a:gd name="connsiteY116" fmla="*/ 2045860 h 2696842"/>
              <a:gd name="connsiteX117" fmla="*/ 3415007 w 3439246"/>
              <a:gd name="connsiteY117" fmla="*/ 1967032 h 2696842"/>
              <a:gd name="connsiteX118" fmla="*/ 3351945 w 3439246"/>
              <a:gd name="connsiteY118" fmla="*/ 1825143 h 2696842"/>
              <a:gd name="connsiteX119" fmla="*/ 3367710 w 3439246"/>
              <a:gd name="connsiteY119" fmla="*/ 1509832 h 2696842"/>
              <a:gd name="connsiteX120" fmla="*/ 3383476 w 3439246"/>
              <a:gd name="connsiteY120" fmla="*/ 1462536 h 2696842"/>
              <a:gd name="connsiteX121" fmla="*/ 3399241 w 3439246"/>
              <a:gd name="connsiteY121" fmla="*/ 1289115 h 2696842"/>
              <a:gd name="connsiteX122" fmla="*/ 3383476 w 3439246"/>
              <a:gd name="connsiteY122" fmla="*/ 879212 h 2696842"/>
              <a:gd name="connsiteX123" fmla="*/ 3367710 w 3439246"/>
              <a:gd name="connsiteY123" fmla="*/ 721556 h 2696842"/>
              <a:gd name="connsiteX124" fmla="*/ 3351945 w 3439246"/>
              <a:gd name="connsiteY124" fmla="*/ 674260 h 2696842"/>
              <a:gd name="connsiteX125" fmla="*/ 3304648 w 3439246"/>
              <a:gd name="connsiteY125" fmla="*/ 658494 h 2696842"/>
              <a:gd name="connsiteX126" fmla="*/ 3288883 w 3439246"/>
              <a:gd name="connsiteY126" fmla="*/ 579667 h 2696842"/>
              <a:gd name="connsiteX127" fmla="*/ 3241586 w 3439246"/>
              <a:gd name="connsiteY127" fmla="*/ 563901 h 2696842"/>
              <a:gd name="connsiteX128" fmla="*/ 3146993 w 3439246"/>
              <a:gd name="connsiteY128" fmla="*/ 548136 h 2696842"/>
              <a:gd name="connsiteX129" fmla="*/ 3052400 w 3439246"/>
              <a:gd name="connsiteY129" fmla="*/ 516605 h 2696842"/>
              <a:gd name="connsiteX130" fmla="*/ 2957807 w 3439246"/>
              <a:gd name="connsiteY130" fmla="*/ 469308 h 2696842"/>
              <a:gd name="connsiteX131" fmla="*/ 2894745 w 3439246"/>
              <a:gd name="connsiteY131" fmla="*/ 453543 h 2696842"/>
              <a:gd name="connsiteX132" fmla="*/ 2847448 w 3439246"/>
              <a:gd name="connsiteY132" fmla="*/ 437777 h 2696842"/>
              <a:gd name="connsiteX133" fmla="*/ 2752855 w 3439246"/>
              <a:gd name="connsiteY133" fmla="*/ 422012 h 2696842"/>
              <a:gd name="connsiteX134" fmla="*/ 2689793 w 3439246"/>
              <a:gd name="connsiteY134" fmla="*/ 406246 h 2696842"/>
              <a:gd name="connsiteX135" fmla="*/ 2406014 w 3439246"/>
              <a:gd name="connsiteY135" fmla="*/ 422012 h 2696842"/>
              <a:gd name="connsiteX136" fmla="*/ 2358717 w 3439246"/>
              <a:gd name="connsiteY136" fmla="*/ 437777 h 2696842"/>
              <a:gd name="connsiteX137" fmla="*/ 2138000 w 3439246"/>
              <a:gd name="connsiteY137" fmla="*/ 422012 h 2696842"/>
              <a:gd name="connsiteX138" fmla="*/ 2074938 w 3439246"/>
              <a:gd name="connsiteY138" fmla="*/ 358950 h 2696842"/>
              <a:gd name="connsiteX139" fmla="*/ 2027641 w 3439246"/>
              <a:gd name="connsiteY139" fmla="*/ 327419 h 2696842"/>
              <a:gd name="connsiteX140" fmla="*/ 1948814 w 3439246"/>
              <a:gd name="connsiteY140" fmla="*/ 280122 h 2696842"/>
              <a:gd name="connsiteX141" fmla="*/ 1854221 w 3439246"/>
              <a:gd name="connsiteY141" fmla="*/ 201294 h 2696842"/>
              <a:gd name="connsiteX142" fmla="*/ 1806924 w 3439246"/>
              <a:gd name="connsiteY142" fmla="*/ 185529 h 2696842"/>
              <a:gd name="connsiteX143" fmla="*/ 1050179 w 3439246"/>
              <a:gd name="connsiteY143" fmla="*/ 138232 h 2696842"/>
              <a:gd name="connsiteX144" fmla="*/ 955586 w 3439246"/>
              <a:gd name="connsiteY144" fmla="*/ 185529 h 2696842"/>
              <a:gd name="connsiteX145" fmla="*/ 924055 w 3439246"/>
              <a:gd name="connsiteY145" fmla="*/ 295887 h 2696842"/>
              <a:gd name="connsiteX146" fmla="*/ 892524 w 3439246"/>
              <a:gd name="connsiteY146" fmla="*/ 327419 h 2696842"/>
              <a:gd name="connsiteX147" fmla="*/ 860993 w 3439246"/>
              <a:gd name="connsiteY147" fmla="*/ 374715 h 2696842"/>
              <a:gd name="connsiteX148" fmla="*/ 813697 w 3439246"/>
              <a:gd name="connsiteY148" fmla="*/ 390481 h 2696842"/>
              <a:gd name="connsiteX149" fmla="*/ 561448 w 3439246"/>
              <a:gd name="connsiteY149" fmla="*/ 422012 h 2696842"/>
              <a:gd name="connsiteX150" fmla="*/ 198841 w 3439246"/>
              <a:gd name="connsiteY150" fmla="*/ 406246 h 2696842"/>
              <a:gd name="connsiteX151" fmla="*/ 25421 w 3439246"/>
              <a:gd name="connsiteY151" fmla="*/ 422012 h 2696842"/>
              <a:gd name="connsiteX152" fmla="*/ 9655 w 3439246"/>
              <a:gd name="connsiteY152" fmla="*/ 343184 h 2696842"/>
              <a:gd name="connsiteX153" fmla="*/ 41186 w 3439246"/>
              <a:gd name="connsiteY153" fmla="*/ 343184 h 26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439246" h="2696842">
                <a:moveTo>
                  <a:pt x="41186" y="343184"/>
                </a:moveTo>
                <a:cubicBezTo>
                  <a:pt x="51696" y="379970"/>
                  <a:pt x="51747" y="492602"/>
                  <a:pt x="72717" y="563901"/>
                </a:cubicBezTo>
                <a:cubicBezTo>
                  <a:pt x="79008" y="585291"/>
                  <a:pt x="116026" y="589262"/>
                  <a:pt x="120014" y="611198"/>
                </a:cubicBezTo>
                <a:cubicBezTo>
                  <a:pt x="137900" y="709572"/>
                  <a:pt x="128393" y="811030"/>
                  <a:pt x="135779" y="910743"/>
                </a:cubicBezTo>
                <a:cubicBezTo>
                  <a:pt x="138909" y="952996"/>
                  <a:pt x="144580" y="995075"/>
                  <a:pt x="151545" y="1036867"/>
                </a:cubicBezTo>
                <a:cubicBezTo>
                  <a:pt x="161405" y="1096024"/>
                  <a:pt x="168078" y="1094733"/>
                  <a:pt x="183076" y="1147225"/>
                </a:cubicBezTo>
                <a:cubicBezTo>
                  <a:pt x="189029" y="1168059"/>
                  <a:pt x="193586" y="1189266"/>
                  <a:pt x="198841" y="1210287"/>
                </a:cubicBezTo>
                <a:cubicBezTo>
                  <a:pt x="193586" y="1278604"/>
                  <a:pt x="191575" y="1347249"/>
                  <a:pt x="183076" y="1415239"/>
                </a:cubicBezTo>
                <a:cubicBezTo>
                  <a:pt x="181015" y="1431729"/>
                  <a:pt x="167310" y="1445917"/>
                  <a:pt x="167310" y="1462536"/>
                </a:cubicBezTo>
                <a:cubicBezTo>
                  <a:pt x="167310" y="1520581"/>
                  <a:pt x="174867" y="1578494"/>
                  <a:pt x="183076" y="1635956"/>
                </a:cubicBezTo>
                <a:cubicBezTo>
                  <a:pt x="185426" y="1652407"/>
                  <a:pt x="187090" y="1671502"/>
                  <a:pt x="198841" y="1683253"/>
                </a:cubicBezTo>
                <a:cubicBezTo>
                  <a:pt x="210592" y="1695004"/>
                  <a:pt x="231274" y="1691587"/>
                  <a:pt x="246138" y="1699019"/>
                </a:cubicBezTo>
                <a:cubicBezTo>
                  <a:pt x="263086" y="1707493"/>
                  <a:pt x="277669" y="1720040"/>
                  <a:pt x="293435" y="1730550"/>
                </a:cubicBezTo>
                <a:cubicBezTo>
                  <a:pt x="298690" y="1714784"/>
                  <a:pt x="309200" y="1699871"/>
                  <a:pt x="309200" y="1683253"/>
                </a:cubicBezTo>
                <a:cubicBezTo>
                  <a:pt x="309200" y="1632485"/>
                  <a:pt x="282456" y="1628637"/>
                  <a:pt x="246138" y="1604425"/>
                </a:cubicBezTo>
                <a:cubicBezTo>
                  <a:pt x="237011" y="1590735"/>
                  <a:pt x="170647" y="1516464"/>
                  <a:pt x="230372" y="1494067"/>
                </a:cubicBezTo>
                <a:cubicBezTo>
                  <a:pt x="265166" y="1481019"/>
                  <a:pt x="303945" y="1504577"/>
                  <a:pt x="340731" y="1509832"/>
                </a:cubicBezTo>
                <a:cubicBezTo>
                  <a:pt x="345986" y="1551873"/>
                  <a:pt x="339290" y="1597239"/>
                  <a:pt x="356497" y="1635956"/>
                </a:cubicBezTo>
                <a:cubicBezTo>
                  <a:pt x="363246" y="1651142"/>
                  <a:pt x="388929" y="1659154"/>
                  <a:pt x="403793" y="1651722"/>
                </a:cubicBezTo>
                <a:cubicBezTo>
                  <a:pt x="418657" y="1644290"/>
                  <a:pt x="415528" y="1620547"/>
                  <a:pt x="419559" y="1604425"/>
                </a:cubicBezTo>
                <a:cubicBezTo>
                  <a:pt x="426058" y="1578429"/>
                  <a:pt x="430069" y="1551874"/>
                  <a:pt x="435324" y="1525598"/>
                </a:cubicBezTo>
                <a:cubicBezTo>
                  <a:pt x="456345" y="1536108"/>
                  <a:pt x="475120" y="1553805"/>
                  <a:pt x="498386" y="1557129"/>
                </a:cubicBezTo>
                <a:cubicBezTo>
                  <a:pt x="581592" y="1569015"/>
                  <a:pt x="554547" y="1453196"/>
                  <a:pt x="561448" y="1415239"/>
                </a:cubicBezTo>
                <a:cubicBezTo>
                  <a:pt x="564421" y="1398889"/>
                  <a:pt x="571959" y="1383708"/>
                  <a:pt x="577214" y="1367943"/>
                </a:cubicBezTo>
                <a:cubicBezTo>
                  <a:pt x="587724" y="1399474"/>
                  <a:pt x="604623" y="1429556"/>
                  <a:pt x="608745" y="1462536"/>
                </a:cubicBezTo>
                <a:cubicBezTo>
                  <a:pt x="614000" y="1504577"/>
                  <a:pt x="616931" y="1546975"/>
                  <a:pt x="624510" y="1588660"/>
                </a:cubicBezTo>
                <a:cubicBezTo>
                  <a:pt x="627483" y="1605010"/>
                  <a:pt x="629637" y="1623190"/>
                  <a:pt x="640276" y="1635956"/>
                </a:cubicBezTo>
                <a:cubicBezTo>
                  <a:pt x="657098" y="1656142"/>
                  <a:pt x="682317" y="1667487"/>
                  <a:pt x="703338" y="1683253"/>
                </a:cubicBezTo>
                <a:cubicBezTo>
                  <a:pt x="719279" y="1659342"/>
                  <a:pt x="750635" y="1621294"/>
                  <a:pt x="750635" y="1588660"/>
                </a:cubicBezTo>
                <a:cubicBezTo>
                  <a:pt x="750635" y="1566992"/>
                  <a:pt x="743404" y="1545514"/>
                  <a:pt x="734869" y="1525598"/>
                </a:cubicBezTo>
                <a:cubicBezTo>
                  <a:pt x="727405" y="1508182"/>
                  <a:pt x="694864" y="1495248"/>
                  <a:pt x="703338" y="1478301"/>
                </a:cubicBezTo>
                <a:cubicBezTo>
                  <a:pt x="710770" y="1463437"/>
                  <a:pt x="734869" y="1488812"/>
                  <a:pt x="750635" y="1494067"/>
                </a:cubicBezTo>
                <a:cubicBezTo>
                  <a:pt x="766400" y="1515088"/>
                  <a:pt x="774429" y="1545378"/>
                  <a:pt x="797931" y="1557129"/>
                </a:cubicBezTo>
                <a:cubicBezTo>
                  <a:pt x="848381" y="1582354"/>
                  <a:pt x="852585" y="1510884"/>
                  <a:pt x="860993" y="1494067"/>
                </a:cubicBezTo>
                <a:cubicBezTo>
                  <a:pt x="869467" y="1477119"/>
                  <a:pt x="882014" y="1462536"/>
                  <a:pt x="892524" y="1446770"/>
                </a:cubicBezTo>
                <a:cubicBezTo>
                  <a:pt x="887269" y="1394218"/>
                  <a:pt x="860058" y="1339218"/>
                  <a:pt x="876759" y="1289115"/>
                </a:cubicBezTo>
                <a:cubicBezTo>
                  <a:pt x="886014" y="1261350"/>
                  <a:pt x="984919" y="1334947"/>
                  <a:pt x="987117" y="1336412"/>
                </a:cubicBezTo>
                <a:cubicBezTo>
                  <a:pt x="993077" y="1360250"/>
                  <a:pt x="1003216" y="1446770"/>
                  <a:pt x="1050179" y="1446770"/>
                </a:cubicBezTo>
                <a:cubicBezTo>
                  <a:pt x="1066797" y="1446770"/>
                  <a:pt x="1060690" y="1415239"/>
                  <a:pt x="1065945" y="1399474"/>
                </a:cubicBezTo>
                <a:cubicBezTo>
                  <a:pt x="1076455" y="1415239"/>
                  <a:pt x="1097476" y="1427822"/>
                  <a:pt x="1097476" y="1446770"/>
                </a:cubicBezTo>
                <a:cubicBezTo>
                  <a:pt x="1097476" y="1470272"/>
                  <a:pt x="1075203" y="1488230"/>
                  <a:pt x="1065945" y="1509832"/>
                </a:cubicBezTo>
                <a:cubicBezTo>
                  <a:pt x="1059399" y="1525107"/>
                  <a:pt x="1055434" y="1541363"/>
                  <a:pt x="1050179" y="1557129"/>
                </a:cubicBezTo>
                <a:cubicBezTo>
                  <a:pt x="1055434" y="1572894"/>
                  <a:pt x="1049933" y="1599977"/>
                  <a:pt x="1065945" y="1604425"/>
                </a:cubicBezTo>
                <a:cubicBezTo>
                  <a:pt x="1252755" y="1656316"/>
                  <a:pt x="1302766" y="1639855"/>
                  <a:pt x="1460083" y="1620191"/>
                </a:cubicBezTo>
                <a:lnTo>
                  <a:pt x="1270897" y="1604425"/>
                </a:lnTo>
                <a:cubicBezTo>
                  <a:pt x="1251172" y="1595459"/>
                  <a:pt x="1274643" y="1559392"/>
                  <a:pt x="1286662" y="1541363"/>
                </a:cubicBezTo>
                <a:cubicBezTo>
                  <a:pt x="1297172" y="1525597"/>
                  <a:pt x="1319403" y="1521962"/>
                  <a:pt x="1333959" y="1509832"/>
                </a:cubicBezTo>
                <a:cubicBezTo>
                  <a:pt x="1455349" y="1408675"/>
                  <a:pt x="1311122" y="1509291"/>
                  <a:pt x="1428552" y="1431005"/>
                </a:cubicBezTo>
                <a:cubicBezTo>
                  <a:pt x="1449573" y="1399474"/>
                  <a:pt x="1479631" y="1372363"/>
                  <a:pt x="1491614" y="1336412"/>
                </a:cubicBezTo>
                <a:cubicBezTo>
                  <a:pt x="1496869" y="1320646"/>
                  <a:pt x="1503774" y="1305338"/>
                  <a:pt x="1507379" y="1289115"/>
                </a:cubicBezTo>
                <a:cubicBezTo>
                  <a:pt x="1514313" y="1257910"/>
                  <a:pt x="1511273" y="1224202"/>
                  <a:pt x="1523145" y="1194522"/>
                </a:cubicBezTo>
                <a:cubicBezTo>
                  <a:pt x="1532904" y="1170126"/>
                  <a:pt x="1554676" y="1152481"/>
                  <a:pt x="1570441" y="1131460"/>
                </a:cubicBezTo>
                <a:cubicBezTo>
                  <a:pt x="1572127" y="1124718"/>
                  <a:pt x="1590520" y="1021101"/>
                  <a:pt x="1617738" y="1021101"/>
                </a:cubicBezTo>
                <a:cubicBezTo>
                  <a:pt x="1634356" y="1021101"/>
                  <a:pt x="1628248" y="1052632"/>
                  <a:pt x="1633503" y="1068398"/>
                </a:cubicBezTo>
                <a:cubicBezTo>
                  <a:pt x="1628248" y="1084163"/>
                  <a:pt x="1622303" y="1099715"/>
                  <a:pt x="1617738" y="1115694"/>
                </a:cubicBezTo>
                <a:cubicBezTo>
                  <a:pt x="1578143" y="1254274"/>
                  <a:pt x="1624008" y="1112645"/>
                  <a:pt x="1586207" y="1226053"/>
                </a:cubicBezTo>
                <a:cubicBezTo>
                  <a:pt x="1591645" y="1274999"/>
                  <a:pt x="1580520" y="1372853"/>
                  <a:pt x="1633503" y="1415239"/>
                </a:cubicBezTo>
                <a:cubicBezTo>
                  <a:pt x="1646480" y="1425620"/>
                  <a:pt x="1665034" y="1425750"/>
                  <a:pt x="1680800" y="1431005"/>
                </a:cubicBezTo>
                <a:cubicBezTo>
                  <a:pt x="1696566" y="1425750"/>
                  <a:pt x="1718879" y="1429066"/>
                  <a:pt x="1728097" y="1415239"/>
                </a:cubicBezTo>
                <a:cubicBezTo>
                  <a:pt x="1742961" y="1392943"/>
                  <a:pt x="1740072" y="1362939"/>
                  <a:pt x="1743862" y="1336412"/>
                </a:cubicBezTo>
                <a:cubicBezTo>
                  <a:pt x="1769567" y="1156477"/>
                  <a:pt x="1734719" y="1244339"/>
                  <a:pt x="1791159" y="1131460"/>
                </a:cubicBezTo>
                <a:cubicBezTo>
                  <a:pt x="1796414" y="1110439"/>
                  <a:pt x="1806924" y="1090066"/>
                  <a:pt x="1806924" y="1068398"/>
                </a:cubicBezTo>
                <a:cubicBezTo>
                  <a:pt x="1806924" y="1023828"/>
                  <a:pt x="1771994" y="932075"/>
                  <a:pt x="1759628" y="894977"/>
                </a:cubicBezTo>
                <a:cubicBezTo>
                  <a:pt x="1754373" y="879212"/>
                  <a:pt x="1757689" y="856899"/>
                  <a:pt x="1743862" y="847681"/>
                </a:cubicBezTo>
                <a:lnTo>
                  <a:pt x="1696566" y="816150"/>
                </a:lnTo>
                <a:cubicBezTo>
                  <a:pt x="1691311" y="800384"/>
                  <a:pt x="1692551" y="780604"/>
                  <a:pt x="1680800" y="768853"/>
                </a:cubicBezTo>
                <a:cubicBezTo>
                  <a:pt x="1669049" y="757102"/>
                  <a:pt x="1640935" y="767951"/>
                  <a:pt x="1633503" y="753087"/>
                </a:cubicBezTo>
                <a:cubicBezTo>
                  <a:pt x="1616885" y="719851"/>
                  <a:pt x="1628416" y="678321"/>
                  <a:pt x="1617738" y="642729"/>
                </a:cubicBezTo>
                <a:cubicBezTo>
                  <a:pt x="1612293" y="624580"/>
                  <a:pt x="1596717" y="611198"/>
                  <a:pt x="1586207" y="595432"/>
                </a:cubicBezTo>
                <a:cubicBezTo>
                  <a:pt x="1591462" y="553391"/>
                  <a:pt x="1580174" y="505639"/>
                  <a:pt x="1601972" y="469308"/>
                </a:cubicBezTo>
                <a:cubicBezTo>
                  <a:pt x="1611721" y="453060"/>
                  <a:pt x="1625029" y="499658"/>
                  <a:pt x="1633503" y="516605"/>
                </a:cubicBezTo>
                <a:cubicBezTo>
                  <a:pt x="1640935" y="531469"/>
                  <a:pt x="1641198" y="549374"/>
                  <a:pt x="1649269" y="563901"/>
                </a:cubicBezTo>
                <a:cubicBezTo>
                  <a:pt x="1729207" y="707789"/>
                  <a:pt x="1673022" y="630956"/>
                  <a:pt x="1759628" y="674260"/>
                </a:cubicBezTo>
                <a:cubicBezTo>
                  <a:pt x="1776575" y="682734"/>
                  <a:pt x="1791159" y="695281"/>
                  <a:pt x="1806924" y="705791"/>
                </a:cubicBezTo>
                <a:cubicBezTo>
                  <a:pt x="1903972" y="851362"/>
                  <a:pt x="1780128" y="672296"/>
                  <a:pt x="1869986" y="784619"/>
                </a:cubicBezTo>
                <a:cubicBezTo>
                  <a:pt x="1907678" y="831734"/>
                  <a:pt x="1890101" y="837352"/>
                  <a:pt x="1948814" y="863446"/>
                </a:cubicBezTo>
                <a:cubicBezTo>
                  <a:pt x="1979186" y="876945"/>
                  <a:pt x="2043407" y="894977"/>
                  <a:pt x="2043407" y="894977"/>
                </a:cubicBezTo>
                <a:cubicBezTo>
                  <a:pt x="2090704" y="889722"/>
                  <a:pt x="2154832" y="915770"/>
                  <a:pt x="2185297" y="879212"/>
                </a:cubicBezTo>
                <a:cubicBezTo>
                  <a:pt x="2355919" y="674466"/>
                  <a:pt x="1992588" y="667887"/>
                  <a:pt x="2374483" y="737322"/>
                </a:cubicBezTo>
                <a:cubicBezTo>
                  <a:pt x="2417957" y="780797"/>
                  <a:pt x="2424045" y="780702"/>
                  <a:pt x="2453310" y="831915"/>
                </a:cubicBezTo>
                <a:cubicBezTo>
                  <a:pt x="2481345" y="880976"/>
                  <a:pt x="2481455" y="900374"/>
                  <a:pt x="2516372" y="942274"/>
                </a:cubicBezTo>
                <a:cubicBezTo>
                  <a:pt x="2530645" y="959402"/>
                  <a:pt x="2547903" y="973805"/>
                  <a:pt x="2563669" y="989570"/>
                </a:cubicBezTo>
                <a:cubicBezTo>
                  <a:pt x="2568924" y="1005336"/>
                  <a:pt x="2572003" y="1022003"/>
                  <a:pt x="2579435" y="1036867"/>
                </a:cubicBezTo>
                <a:cubicBezTo>
                  <a:pt x="2587909" y="1053814"/>
                  <a:pt x="2607474" y="1065540"/>
                  <a:pt x="2610966" y="1084163"/>
                </a:cubicBezTo>
                <a:cubicBezTo>
                  <a:pt x="2623593" y="1151509"/>
                  <a:pt x="2618725" y="1221065"/>
                  <a:pt x="2626731" y="1289115"/>
                </a:cubicBezTo>
                <a:cubicBezTo>
                  <a:pt x="2633283" y="1344803"/>
                  <a:pt x="2645804" y="1349642"/>
                  <a:pt x="2658262" y="1399474"/>
                </a:cubicBezTo>
                <a:cubicBezTo>
                  <a:pt x="2664761" y="1425470"/>
                  <a:pt x="2670562" y="1451730"/>
                  <a:pt x="2674028" y="1478301"/>
                </a:cubicBezTo>
                <a:cubicBezTo>
                  <a:pt x="2686338" y="1572677"/>
                  <a:pt x="2689913" y="1668200"/>
                  <a:pt x="2705559" y="1762081"/>
                </a:cubicBezTo>
                <a:cubicBezTo>
                  <a:pt x="2710814" y="1793612"/>
                  <a:pt x="2702993" y="1830486"/>
                  <a:pt x="2721324" y="1856674"/>
                </a:cubicBezTo>
                <a:cubicBezTo>
                  <a:pt x="2743056" y="1887719"/>
                  <a:pt x="2784386" y="1898715"/>
                  <a:pt x="2815917" y="1919736"/>
                </a:cubicBezTo>
                <a:lnTo>
                  <a:pt x="2863214" y="1951267"/>
                </a:lnTo>
                <a:cubicBezTo>
                  <a:pt x="2868469" y="2024839"/>
                  <a:pt x="2870361" y="2098729"/>
                  <a:pt x="2878979" y="2171984"/>
                </a:cubicBezTo>
                <a:cubicBezTo>
                  <a:pt x="2880921" y="2188489"/>
                  <a:pt x="2882994" y="2207530"/>
                  <a:pt x="2894745" y="2219281"/>
                </a:cubicBezTo>
                <a:cubicBezTo>
                  <a:pt x="2906496" y="2231032"/>
                  <a:pt x="2926276" y="2229791"/>
                  <a:pt x="2942041" y="2235046"/>
                </a:cubicBezTo>
                <a:cubicBezTo>
                  <a:pt x="2952551" y="2250812"/>
                  <a:pt x="2958776" y="2270506"/>
                  <a:pt x="2973572" y="2282343"/>
                </a:cubicBezTo>
                <a:cubicBezTo>
                  <a:pt x="2986549" y="2292724"/>
                  <a:pt x="3011210" y="2284585"/>
                  <a:pt x="3020869" y="2298108"/>
                </a:cubicBezTo>
                <a:cubicBezTo>
                  <a:pt x="3040188" y="2325154"/>
                  <a:pt x="3033964" y="2365046"/>
                  <a:pt x="3052400" y="2392701"/>
                </a:cubicBezTo>
                <a:cubicBezTo>
                  <a:pt x="3062910" y="2408467"/>
                  <a:pt x="3076236" y="2422683"/>
                  <a:pt x="3083931" y="2439998"/>
                </a:cubicBezTo>
                <a:cubicBezTo>
                  <a:pt x="3097430" y="2470370"/>
                  <a:pt x="3115462" y="2534591"/>
                  <a:pt x="3115462" y="2534591"/>
                </a:cubicBezTo>
                <a:cubicBezTo>
                  <a:pt x="3120717" y="2571377"/>
                  <a:pt x="3120550" y="2609357"/>
                  <a:pt x="3131228" y="2644950"/>
                </a:cubicBezTo>
                <a:cubicBezTo>
                  <a:pt x="3136673" y="2663099"/>
                  <a:pt x="3144377" y="2696842"/>
                  <a:pt x="3162759" y="2692246"/>
                </a:cubicBezTo>
                <a:cubicBezTo>
                  <a:pt x="3185559" y="2686546"/>
                  <a:pt x="3183780" y="2650205"/>
                  <a:pt x="3194290" y="2629184"/>
                </a:cubicBezTo>
                <a:cubicBezTo>
                  <a:pt x="3189035" y="2602908"/>
                  <a:pt x="3187933" y="2575446"/>
                  <a:pt x="3178524" y="2550356"/>
                </a:cubicBezTo>
                <a:cubicBezTo>
                  <a:pt x="3171871" y="2532615"/>
                  <a:pt x="3155467" y="2520007"/>
                  <a:pt x="3146993" y="2503060"/>
                </a:cubicBezTo>
                <a:cubicBezTo>
                  <a:pt x="3139561" y="2488196"/>
                  <a:pt x="3136483" y="2471529"/>
                  <a:pt x="3131228" y="2455763"/>
                </a:cubicBezTo>
                <a:cubicBezTo>
                  <a:pt x="3127201" y="2411467"/>
                  <a:pt x="3130025" y="2295703"/>
                  <a:pt x="3099697" y="2235046"/>
                </a:cubicBezTo>
                <a:cubicBezTo>
                  <a:pt x="3091223" y="2218099"/>
                  <a:pt x="3083931" y="2198260"/>
                  <a:pt x="3068166" y="2187750"/>
                </a:cubicBezTo>
                <a:cubicBezTo>
                  <a:pt x="3050137" y="2175731"/>
                  <a:pt x="3026124" y="2177239"/>
                  <a:pt x="3005103" y="2171984"/>
                </a:cubicBezTo>
                <a:cubicBezTo>
                  <a:pt x="2999848" y="2156218"/>
                  <a:pt x="2989338" y="2141305"/>
                  <a:pt x="2989338" y="2124687"/>
                </a:cubicBezTo>
                <a:cubicBezTo>
                  <a:pt x="2989338" y="2088502"/>
                  <a:pt x="3010888" y="2040075"/>
                  <a:pt x="3036635" y="2014329"/>
                </a:cubicBezTo>
                <a:cubicBezTo>
                  <a:pt x="3050033" y="2000931"/>
                  <a:pt x="3066984" y="1991272"/>
                  <a:pt x="3083931" y="1982798"/>
                </a:cubicBezTo>
                <a:cubicBezTo>
                  <a:pt x="3098795" y="1975366"/>
                  <a:pt x="3115462" y="1972287"/>
                  <a:pt x="3131228" y="1967032"/>
                </a:cubicBezTo>
                <a:cubicBezTo>
                  <a:pt x="3141738" y="1951267"/>
                  <a:pt x="3147963" y="1931573"/>
                  <a:pt x="3162759" y="1919736"/>
                </a:cubicBezTo>
                <a:cubicBezTo>
                  <a:pt x="3201542" y="1888709"/>
                  <a:pt x="3248477" y="1911655"/>
                  <a:pt x="3288883" y="1919736"/>
                </a:cubicBezTo>
                <a:cubicBezTo>
                  <a:pt x="3304648" y="1930246"/>
                  <a:pt x="3322781" y="1937869"/>
                  <a:pt x="3336179" y="1951267"/>
                </a:cubicBezTo>
                <a:cubicBezTo>
                  <a:pt x="3372471" y="1987559"/>
                  <a:pt x="3371415" y="2013382"/>
                  <a:pt x="3383476" y="2061625"/>
                </a:cubicBezTo>
                <a:cubicBezTo>
                  <a:pt x="3399241" y="2056370"/>
                  <a:pt x="3425517" y="2061625"/>
                  <a:pt x="3430772" y="2045860"/>
                </a:cubicBezTo>
                <a:cubicBezTo>
                  <a:pt x="3439246" y="2020439"/>
                  <a:pt x="3422057" y="1992884"/>
                  <a:pt x="3415007" y="1967032"/>
                </a:cubicBezTo>
                <a:cubicBezTo>
                  <a:pt x="3389030" y="1871782"/>
                  <a:pt x="3395330" y="1890220"/>
                  <a:pt x="3351945" y="1825143"/>
                </a:cubicBezTo>
                <a:cubicBezTo>
                  <a:pt x="3357200" y="1720039"/>
                  <a:pt x="3358594" y="1614671"/>
                  <a:pt x="3367710" y="1509832"/>
                </a:cubicBezTo>
                <a:cubicBezTo>
                  <a:pt x="3369150" y="1493276"/>
                  <a:pt x="3381126" y="1478987"/>
                  <a:pt x="3383476" y="1462536"/>
                </a:cubicBezTo>
                <a:cubicBezTo>
                  <a:pt x="3391685" y="1405074"/>
                  <a:pt x="3393986" y="1346922"/>
                  <a:pt x="3399241" y="1289115"/>
                </a:cubicBezTo>
                <a:cubicBezTo>
                  <a:pt x="3393986" y="1152481"/>
                  <a:pt x="3391061" y="1015737"/>
                  <a:pt x="3383476" y="879212"/>
                </a:cubicBezTo>
                <a:cubicBezTo>
                  <a:pt x="3380546" y="826479"/>
                  <a:pt x="3375741" y="773756"/>
                  <a:pt x="3367710" y="721556"/>
                </a:cubicBezTo>
                <a:cubicBezTo>
                  <a:pt x="3365183" y="705131"/>
                  <a:pt x="3363696" y="686011"/>
                  <a:pt x="3351945" y="674260"/>
                </a:cubicBezTo>
                <a:cubicBezTo>
                  <a:pt x="3340194" y="662509"/>
                  <a:pt x="3320414" y="663749"/>
                  <a:pt x="3304648" y="658494"/>
                </a:cubicBezTo>
                <a:cubicBezTo>
                  <a:pt x="3299393" y="632218"/>
                  <a:pt x="3303747" y="601963"/>
                  <a:pt x="3288883" y="579667"/>
                </a:cubicBezTo>
                <a:cubicBezTo>
                  <a:pt x="3279665" y="565840"/>
                  <a:pt x="3257809" y="567506"/>
                  <a:pt x="3241586" y="563901"/>
                </a:cubicBezTo>
                <a:cubicBezTo>
                  <a:pt x="3210381" y="556967"/>
                  <a:pt x="3178524" y="553391"/>
                  <a:pt x="3146993" y="548136"/>
                </a:cubicBezTo>
                <a:cubicBezTo>
                  <a:pt x="3115462" y="537626"/>
                  <a:pt x="3080055" y="535041"/>
                  <a:pt x="3052400" y="516605"/>
                </a:cubicBezTo>
                <a:cubicBezTo>
                  <a:pt x="3000581" y="482060"/>
                  <a:pt x="3014917" y="485625"/>
                  <a:pt x="2957807" y="469308"/>
                </a:cubicBezTo>
                <a:cubicBezTo>
                  <a:pt x="2936973" y="463355"/>
                  <a:pt x="2915579" y="459496"/>
                  <a:pt x="2894745" y="453543"/>
                </a:cubicBezTo>
                <a:cubicBezTo>
                  <a:pt x="2878766" y="448978"/>
                  <a:pt x="2863671" y="441382"/>
                  <a:pt x="2847448" y="437777"/>
                </a:cubicBezTo>
                <a:cubicBezTo>
                  <a:pt x="2816243" y="430843"/>
                  <a:pt x="2784200" y="428281"/>
                  <a:pt x="2752855" y="422012"/>
                </a:cubicBezTo>
                <a:cubicBezTo>
                  <a:pt x="2731608" y="417763"/>
                  <a:pt x="2710814" y="411501"/>
                  <a:pt x="2689793" y="406246"/>
                </a:cubicBezTo>
                <a:cubicBezTo>
                  <a:pt x="2595200" y="411501"/>
                  <a:pt x="2500326" y="413030"/>
                  <a:pt x="2406014" y="422012"/>
                </a:cubicBezTo>
                <a:cubicBezTo>
                  <a:pt x="2389470" y="423588"/>
                  <a:pt x="2375335" y="437777"/>
                  <a:pt x="2358717" y="437777"/>
                </a:cubicBezTo>
                <a:cubicBezTo>
                  <a:pt x="2284957" y="437777"/>
                  <a:pt x="2211572" y="427267"/>
                  <a:pt x="2138000" y="422012"/>
                </a:cubicBezTo>
                <a:cubicBezTo>
                  <a:pt x="2034805" y="387613"/>
                  <a:pt x="2136090" y="435389"/>
                  <a:pt x="2074938" y="358950"/>
                </a:cubicBezTo>
                <a:cubicBezTo>
                  <a:pt x="2063101" y="344154"/>
                  <a:pt x="2042437" y="339256"/>
                  <a:pt x="2027641" y="327419"/>
                </a:cubicBezTo>
                <a:cubicBezTo>
                  <a:pt x="1965809" y="277953"/>
                  <a:pt x="2030951" y="307501"/>
                  <a:pt x="1948814" y="280122"/>
                </a:cubicBezTo>
                <a:cubicBezTo>
                  <a:pt x="1913949" y="245257"/>
                  <a:pt x="1898118" y="223242"/>
                  <a:pt x="1854221" y="201294"/>
                </a:cubicBezTo>
                <a:cubicBezTo>
                  <a:pt x="1839357" y="193862"/>
                  <a:pt x="1822690" y="190784"/>
                  <a:pt x="1806924" y="185529"/>
                </a:cubicBezTo>
                <a:cubicBezTo>
                  <a:pt x="1528631" y="0"/>
                  <a:pt x="1750216" y="121565"/>
                  <a:pt x="1050179" y="138232"/>
                </a:cubicBezTo>
                <a:cubicBezTo>
                  <a:pt x="1019023" y="148618"/>
                  <a:pt x="977812" y="157747"/>
                  <a:pt x="955586" y="185529"/>
                </a:cubicBezTo>
                <a:cubicBezTo>
                  <a:pt x="945258" y="198439"/>
                  <a:pt x="927829" y="288340"/>
                  <a:pt x="924055" y="295887"/>
                </a:cubicBezTo>
                <a:cubicBezTo>
                  <a:pt x="917408" y="309182"/>
                  <a:pt x="901809" y="315812"/>
                  <a:pt x="892524" y="327419"/>
                </a:cubicBezTo>
                <a:cubicBezTo>
                  <a:pt x="880688" y="342215"/>
                  <a:pt x="875789" y="362878"/>
                  <a:pt x="860993" y="374715"/>
                </a:cubicBezTo>
                <a:cubicBezTo>
                  <a:pt x="848016" y="385096"/>
                  <a:pt x="829819" y="386450"/>
                  <a:pt x="813697" y="390481"/>
                </a:cubicBezTo>
                <a:cubicBezTo>
                  <a:pt x="720621" y="413750"/>
                  <a:pt x="669124" y="412223"/>
                  <a:pt x="561448" y="422012"/>
                </a:cubicBezTo>
                <a:cubicBezTo>
                  <a:pt x="440579" y="416757"/>
                  <a:pt x="319824" y="406246"/>
                  <a:pt x="198841" y="406246"/>
                </a:cubicBezTo>
                <a:cubicBezTo>
                  <a:pt x="140796" y="406246"/>
                  <a:pt x="80487" y="440367"/>
                  <a:pt x="25421" y="422012"/>
                </a:cubicBezTo>
                <a:cubicBezTo>
                  <a:pt x="0" y="413538"/>
                  <a:pt x="18129" y="368605"/>
                  <a:pt x="9655" y="343184"/>
                </a:cubicBezTo>
                <a:cubicBezTo>
                  <a:pt x="7305" y="336134"/>
                  <a:pt x="30676" y="306398"/>
                  <a:pt x="41186" y="343184"/>
                </a:cubicBez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3" name="TextBox 10"/>
          <p:cNvSpPr txBox="1"/>
          <p:nvPr/>
        </p:nvSpPr>
        <p:spPr>
          <a:xfrm>
            <a:off x="4299665" y="234686"/>
            <a:ext cx="4375097" cy="3952240"/>
          </a:xfrm>
          <a:prstGeom prst="wedgeEllipseCallout">
            <a:avLst>
              <a:gd name="adj1" fmla="val -68496"/>
              <a:gd name="adj2" fmla="val 155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লবনাক্ত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পানি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দক্ষিণাঞ্চল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প্লাবিত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হয়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।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যার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ফলে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,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ও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ম্যাগনেসিয়ামের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ও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সালফেট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লবণের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বেড়ে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যায়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2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  <p:bldP spid="10486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Rounded Rectangle 3"/>
          <p:cNvSpPr/>
          <p:nvPr/>
        </p:nvSpPr>
        <p:spPr>
          <a:xfrm>
            <a:off x="452597" y="516307"/>
            <a:ext cx="3801809" cy="3003974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8" name="Rounded Rectangle 5"/>
          <p:cNvSpPr/>
          <p:nvPr/>
        </p:nvSpPr>
        <p:spPr>
          <a:xfrm>
            <a:off x="4903128" y="472281"/>
            <a:ext cx="3801809" cy="3003974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29" name="Rounded Rectangle 6"/>
          <p:cNvSpPr/>
          <p:nvPr/>
        </p:nvSpPr>
        <p:spPr>
          <a:xfrm>
            <a:off x="452597" y="3672681"/>
            <a:ext cx="3801809" cy="3003974"/>
          </a:xfrm>
          <a:prstGeom prst="roundRect"/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0" name="Explosion 1 9"/>
          <p:cNvSpPr/>
          <p:nvPr/>
        </p:nvSpPr>
        <p:spPr>
          <a:xfrm>
            <a:off x="5117109" y="3520280"/>
            <a:ext cx="3934816" cy="3242491"/>
          </a:xfrm>
          <a:prstGeom prst="irregularSeal1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en-US" err="1">
                <a:latin typeface="NikoshBAN" pitchFamily="2" charset="0"/>
                <a:cs typeface="NikoshBAN" pitchFamily="2" charset="0"/>
              </a:rPr>
              <a:t>উত্তম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atin typeface="NikoshBAN" pitchFamily="2" charset="0"/>
                <a:cs typeface="NikoshBAN" pitchFamily="2" charset="0"/>
              </a:rPr>
              <a:t>সহিষ্ঞু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latin typeface="NikoshBAN" pitchFamily="2" charset="0"/>
                <a:cs typeface="NikoshBAN" pitchFamily="2" charset="0"/>
              </a:rPr>
              <a:t>ফসল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1" name="Rounded Rectangle 8"/>
          <p:cNvSpPr/>
          <p:nvPr/>
        </p:nvSpPr>
        <p:spPr>
          <a:xfrm>
            <a:off x="2087562" y="2965688"/>
            <a:ext cx="5355722" cy="1424297"/>
          </a:xfrm>
          <a:prstGeom prst="round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সহিষ্ঞু</a:t>
            </a:r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dirty="0" sz="4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8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  <p:bldP spid="1048628" grpId="0" animBg="1"/>
      <p:bldP spid="1048629" grpId="0" animBg="1"/>
      <p:bldP spid="10486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ounded Rectangle 3"/>
          <p:cNvSpPr/>
          <p:nvPr/>
        </p:nvSpPr>
        <p:spPr>
          <a:xfrm>
            <a:off x="540345" y="281622"/>
            <a:ext cx="3801809" cy="3003974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4" name="Rounded Rectangle 5"/>
          <p:cNvSpPr/>
          <p:nvPr/>
        </p:nvSpPr>
        <p:spPr>
          <a:xfrm>
            <a:off x="4752261" y="281622"/>
            <a:ext cx="3801809" cy="3003974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35" name="Rounded Rectangle 6"/>
          <p:cNvSpPr/>
          <p:nvPr/>
        </p:nvSpPr>
        <p:spPr>
          <a:xfrm>
            <a:off x="512636" y="3667905"/>
            <a:ext cx="3801809" cy="3003974"/>
          </a:xfrm>
          <a:prstGeom prst="roundRect"/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6" name="Oval 9"/>
          <p:cNvSpPr/>
          <p:nvPr/>
        </p:nvSpPr>
        <p:spPr>
          <a:xfrm>
            <a:off x="4678362" y="3824670"/>
            <a:ext cx="3847067" cy="2616492"/>
          </a:xfrm>
          <a:prstGeom prst="ellipse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400" lang="en-US" err="1">
                <a:latin typeface="NikoshBAN" pitchFamily="2" charset="0"/>
                <a:cs typeface="NikoshBAN" pitchFamily="2" charset="0"/>
              </a:rPr>
              <a:t>মধ্যম</a:t>
            </a:r>
            <a:r>
              <a:rPr dirty="0" sz="44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dirty="0" sz="44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>
                <a:latin typeface="NikoshBAN" pitchFamily="2" charset="0"/>
                <a:cs typeface="NikoshBAN" pitchFamily="2" charset="0"/>
              </a:rPr>
              <a:t>সহিষ্ঞু</a:t>
            </a:r>
            <a:r>
              <a:rPr dirty="0" sz="44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>
                <a:latin typeface="NikoshBAN" pitchFamily="2" charset="0"/>
                <a:cs typeface="NikoshBAN" pitchFamily="2" charset="0"/>
              </a:rPr>
              <a:t>ফসল</a:t>
            </a:r>
            <a:endParaRPr dirty="0" sz="4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Rounded Rectangle 8"/>
          <p:cNvSpPr/>
          <p:nvPr/>
        </p:nvSpPr>
        <p:spPr>
          <a:xfrm>
            <a:off x="1935162" y="3041888"/>
            <a:ext cx="5791200" cy="1424297"/>
          </a:xfrm>
          <a:prstGeom prst="round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সহিষ্ঞু</a:t>
            </a:r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dirty="0" sz="4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9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4" grpId="0" animBg="1"/>
      <p:bldP spid="1048635" grpId="0" animBg="1"/>
      <p:bldP spid="10486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NEER</dc:creator>
  <cp:lastModifiedBy>Shorif Molla</cp:lastModifiedBy>
  <dcterms:created xsi:type="dcterms:W3CDTF">2006-08-15T12:00:00Z</dcterms:created>
  <dcterms:modified xsi:type="dcterms:W3CDTF">2020-07-02T09:03:21Z</dcterms:modified>
</cp:coreProperties>
</file>