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21031200" cy="9144000"/>
  <p:notesSz cx="6858000" cy="9144000"/>
  <p:defaultTextStyle>
    <a:defPPr>
      <a:defRPr lang="en-US"/>
    </a:defPPr>
    <a:lvl1pPr marL="0" algn="l" defTabSz="172428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62142" algn="l" defTabSz="172428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24284" algn="l" defTabSz="172428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86426" algn="l" defTabSz="172428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48568" algn="l" defTabSz="172428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310710" algn="l" defTabSz="172428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72852" algn="l" defTabSz="172428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6034994" algn="l" defTabSz="172428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97136" algn="l" defTabSz="1724284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100A-E269-40F3-82E1-C5B9484CB495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54B5-4407-4A1E-8FF2-99EEDC2F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6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1560" y="366184"/>
            <a:ext cx="18928080" cy="1524000"/>
          </a:xfrm>
          <a:prstGeom prst="rect">
            <a:avLst/>
          </a:prstGeom>
        </p:spPr>
        <p:txBody>
          <a:bodyPr vert="horz" lIns="172428" tIns="86214" rIns="172428" bIns="862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133601"/>
            <a:ext cx="18928080" cy="6034617"/>
          </a:xfrm>
          <a:prstGeom prst="rect">
            <a:avLst/>
          </a:prstGeom>
        </p:spPr>
        <p:txBody>
          <a:bodyPr vert="horz" lIns="172428" tIns="86214" rIns="172428" bIns="862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560" y="8475134"/>
            <a:ext cx="4907280" cy="486833"/>
          </a:xfrm>
          <a:prstGeom prst="rect">
            <a:avLst/>
          </a:prstGeom>
        </p:spPr>
        <p:txBody>
          <a:bodyPr vert="horz" lIns="172428" tIns="86214" rIns="172428" bIns="86214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4100A-E269-40F3-82E1-C5B9484CB495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85660" y="8475134"/>
            <a:ext cx="6659880" cy="486833"/>
          </a:xfrm>
          <a:prstGeom prst="rect">
            <a:avLst/>
          </a:prstGeom>
        </p:spPr>
        <p:txBody>
          <a:bodyPr vert="horz" lIns="172428" tIns="86214" rIns="172428" bIns="86214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72360" y="8475134"/>
            <a:ext cx="4907280" cy="486833"/>
          </a:xfrm>
          <a:prstGeom prst="rect">
            <a:avLst/>
          </a:prstGeom>
        </p:spPr>
        <p:txBody>
          <a:bodyPr vert="horz" lIns="172428" tIns="86214" rIns="172428" bIns="86214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154B5-4407-4A1E-8FF2-99EEDC2F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9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724284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6607" indent="-646607" algn="l" defTabSz="1724284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400981" indent="-538839" algn="l" defTabSz="1724284" rtl="0" eaLnBrk="1" latinLnBrk="0" hangingPunct="1">
        <a:spcBef>
          <a:spcPct val="20000"/>
        </a:spcBef>
        <a:buFont typeface="Arial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2pPr>
      <a:lvl3pPr marL="2155355" indent="-431071" algn="l" defTabSz="172428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017497" indent="-431071" algn="l" defTabSz="1724284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79639" indent="-431071" algn="l" defTabSz="1724284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741781" indent="-431071" algn="l" defTabSz="172428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603923" indent="-431071" algn="l" defTabSz="172428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466065" indent="-431071" algn="l" defTabSz="172428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328207" indent="-431071" algn="l" defTabSz="172428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4284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62142" algn="l" defTabSz="1724284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24284" algn="l" defTabSz="1724284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86426" algn="l" defTabSz="1724284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48568" algn="l" defTabSz="1724284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10710" algn="l" defTabSz="1724284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72852" algn="l" defTabSz="1724284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34994" algn="l" defTabSz="1724284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97136" algn="l" defTabSz="1724284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IN" sz="16600" b="1" smtClean="0">
                <a:solidFill>
                  <a:schemeClr val="tx1"/>
                </a:solidFill>
              </a:rPr>
              <a:t>স্বাগতম</a:t>
            </a:r>
            <a:r>
              <a:rPr lang="bn-IN" sz="8600" b="1" smtClean="0"/>
              <a:t> </a:t>
            </a:r>
            <a:endParaRPr lang="en-US" sz="86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9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IN" sz="8000" b="1" smtClean="0">
                <a:solidFill>
                  <a:schemeClr val="tx1"/>
                </a:solidFill>
              </a:rPr>
              <a:t>দ্রব্যের ধরণ অনুযায়ী বাজার ভিন্ন হয় </a:t>
            </a:r>
            <a:endParaRPr lang="en-US" sz="8000" b="1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4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IN" sz="7200" b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ক্রেতা-বিক্রেতার মাঝে দর কষাকষির মাধ্যমে দ্রব্যের দাম নির্ধারিত হয়। এই নিয়মকে দামের নিয়ম বলে।</a:t>
            </a:r>
            <a:br>
              <a:rPr lang="bn-IN" sz="7200" b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</a:br>
            <a:r>
              <a:rPr lang="bn-IN" sz="7200" b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যেমনঃ কাঁচা বাজার। </a:t>
            </a:r>
            <a:endParaRPr lang="en-US" sz="7200" b="1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6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IN" sz="8000" b="1" smtClean="0"/>
              <a:t>চাহিদা ও যোগান দাম নির্ধারণ করে</a:t>
            </a:r>
            <a:endParaRPr lang="en-US" sz="80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94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000" b="1" smtClean="0">
                <a:solidFill>
                  <a:schemeClr val="tx1"/>
                </a:solidFill>
              </a:rPr>
              <a:t>অর্থনীতিবিদ কুর্নটের মতবাদ</a:t>
            </a:r>
            <a:endParaRPr lang="en-US" sz="6000" b="1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n-BD" sz="6000" b="1" smtClean="0">
                <a:solidFill>
                  <a:schemeClr val="tx1"/>
                </a:solidFill>
              </a:rPr>
              <a:t>বাজারের ধারণায় যে বিষয়গুলো কাজ করে তা হলো চাহিদা,যোগান,সময়</a:t>
            </a:r>
            <a:r>
              <a:rPr lang="bn-IN" sz="6000" b="1" smtClean="0">
                <a:solidFill>
                  <a:schemeClr val="tx1"/>
                </a:solidFill>
              </a:rPr>
              <a:t> </a:t>
            </a:r>
            <a:r>
              <a:rPr lang="bn-BD" sz="6000" b="1" smtClean="0">
                <a:solidFill>
                  <a:schemeClr val="tx1"/>
                </a:solidFill>
              </a:rPr>
              <a:t>এবং দাম।</a:t>
            </a:r>
            <a:r>
              <a:rPr lang="bn-IN" sz="6000" b="1" smtClean="0">
                <a:solidFill>
                  <a:schemeClr val="tx1"/>
                </a:solidFill>
              </a:rPr>
              <a:t>এই ধারণার প্রেক্ষিতে সময়ের বিবর্তনে বিভিন্ন অবস্থার কারণে বিভিন্ন ধরনের বাজার ব্যবস্থার উৎপত্তি হয়েছে এবং বাজার ব্যবস্থা বিকাশ লাভ করেছে।</a:t>
            </a:r>
            <a:r>
              <a:rPr lang="bn-IN" sz="8000" b="1" smtClean="0">
                <a:solidFill>
                  <a:schemeClr val="tx1"/>
                </a:solidFill>
              </a:rPr>
              <a:t> </a:t>
            </a:r>
            <a:endParaRPr lang="en-US" sz="8000" b="1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6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8800" b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বাজারের প্রকারভেদ </a:t>
            </a:r>
            <a:endParaRPr lang="en-US" sz="8800" b="1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1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smtClean="0"/>
              <a:t>অতি স্বল্পকালীন বাজার</a:t>
            </a:r>
            <a:endParaRPr lang="en-US" sz="6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6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7200" b="1" smtClean="0"/>
              <a:t>স্বল্পকালীন বাজার</a:t>
            </a:r>
            <a:endParaRPr lang="en-US" sz="72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07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7200" b="1" smtClean="0"/>
              <a:t>দীর্ঘকালীন বাজার </a:t>
            </a:r>
            <a:endParaRPr lang="en-US" sz="72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31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9600" b="1" smtClean="0">
                <a:solidFill>
                  <a:schemeClr val="tx1"/>
                </a:solidFill>
              </a:rPr>
              <a:t>স্থানীয় বাজার </a:t>
            </a:r>
            <a:endParaRPr lang="en-US" sz="9600" b="1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9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BD" sz="8000" b="1" smtClean="0"/>
              <a:t>পরিচিতি </a:t>
            </a:r>
            <a:endParaRPr lang="en-US" sz="80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2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7200" b="1" smtClean="0">
                <a:solidFill>
                  <a:schemeClr val="tx1"/>
                </a:solidFill>
              </a:rPr>
              <a:t>জাতীয় বাজার</a:t>
            </a:r>
            <a:endParaRPr lang="en-US" sz="7200" b="1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22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7200" b="1" smtClean="0">
                <a:latin typeface="Kalpurush" pitchFamily="2" charset="0"/>
                <a:cs typeface="Kalpurush" pitchFamily="2" charset="0"/>
              </a:rPr>
              <a:t>আন্তর্জাতিক বাজার</a:t>
            </a:r>
            <a:endParaRPr lang="en-US" sz="7200" smtClean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70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বাড়ির কাজ</a:t>
            </a:r>
            <a:endParaRPr lang="en-US" sz="6600" b="1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05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3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IN" sz="6600" b="1" smtClean="0"/>
              <a:t>নিচের ছবিগুলোতে কি দেখতে পাচ্ছো</a:t>
            </a:r>
            <a:endParaRPr lang="en-US" sz="66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9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IN" sz="9600" b="1" smtClean="0"/>
              <a:t>বাজার</a:t>
            </a:r>
            <a:r>
              <a:rPr lang="bn-IN" sz="4800" smtClean="0"/>
              <a:t> 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IN" sz="8000" b="1" smtClean="0"/>
              <a:t>শিখনফল</a:t>
            </a:r>
            <a:endParaRPr lang="en-US" sz="80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8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BD" sz="8000" b="1" smtClean="0"/>
              <a:t>অর্থনীতিতে বাজার</a:t>
            </a:r>
            <a:endParaRPr lang="en-US" sz="80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4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IN" sz="8000" b="1" smtClean="0"/>
              <a:t>বাজারের বৈশিষ্ট্য</a:t>
            </a:r>
            <a:endParaRPr lang="en-US" sz="80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7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n-IN" sz="8800" smtClean="0"/>
              <a:t>        ক্রেতা-বিক্রেতা বিদ্যমান</a:t>
            </a:r>
            <a:endParaRPr lang="en-US" sz="8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6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BD" sz="8000" b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8000" b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বাজার হলো এমন একটি জায়গা যেখানে দ্রব্য বা সেবা ক্রেতা-বিক্রেতার মাঝে বেচা-কেনা হয়।</a:t>
            </a:r>
            <a:endParaRPr lang="en-US" sz="9600" b="1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2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Custom</PresentationFormat>
  <Paragraphs>22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স্বাগতম </vt:lpstr>
      <vt:lpstr>পরিচিতি </vt:lpstr>
      <vt:lpstr>নিচের ছবিগুলোতে কি দেখতে পাচ্ছো</vt:lpstr>
      <vt:lpstr>বাজার </vt:lpstr>
      <vt:lpstr>শিখনফল</vt:lpstr>
      <vt:lpstr>অর্থনীতিতে বাজার</vt:lpstr>
      <vt:lpstr>বাজারের বৈশিষ্ট্য</vt:lpstr>
      <vt:lpstr>        ক্রেতা-বিক্রেতা বিদ্যমান</vt:lpstr>
      <vt:lpstr> বাজার হলো এমন একটি জায়গা যেখানে দ্রব্য বা সেবা ক্রেতা-বিক্রেতার মাঝে বেচা-কেনা হয়।</vt:lpstr>
      <vt:lpstr>দ্রব্যের ধরণ অনুযায়ী বাজার ভিন্ন হয় </vt:lpstr>
      <vt:lpstr>ক্রেতা-বিক্রেতার মাঝে দর কষাকষির মাধ্যমে দ্রব্যের দাম নির্ধারিত হয়। এই নিয়মকে দামের নিয়ম বলে। যেমনঃ কাঁচা বাজার। </vt:lpstr>
      <vt:lpstr>চাহিদা ও যোগান দাম নির্ধারণ করে</vt:lpstr>
      <vt:lpstr>অর্থনীতিবিদ কুর্নটের মতবাদ</vt:lpstr>
      <vt:lpstr>বাজারের ধারণায় যে বিষয়গুলো কাজ করে তা হলো চাহিদা,যোগান,সময় এবং দাম।এই ধারণার প্রেক্ষিতে সময়ের বিবর্তনে বিভিন্ন অবস্থার কারণে বিভিন্ন ধরনের বাজার ব্যবস্থার উৎপত্তি হয়েছে এবং বাজার ব্যবস্থা বিকাশ লাভ করেছে। </vt:lpstr>
      <vt:lpstr>বাজারের প্রকারভেদ </vt:lpstr>
      <vt:lpstr>অতি স্বল্পকালীন বাজার</vt:lpstr>
      <vt:lpstr>স্বল্পকালীন বাজার</vt:lpstr>
      <vt:lpstr>দীর্ঘকালীন বাজার </vt:lpstr>
      <vt:lpstr>স্থানীয় বাজার </vt:lpstr>
      <vt:lpstr>জাতীয় বাজার</vt:lpstr>
      <vt:lpstr>আন্তর্জাতিক বাজার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Windows User</dc:creator>
  <cp:lastModifiedBy>Windows User</cp:lastModifiedBy>
  <cp:revision>1</cp:revision>
  <dcterms:created xsi:type="dcterms:W3CDTF">2020-07-01T22:03:06Z</dcterms:created>
  <dcterms:modified xsi:type="dcterms:W3CDTF">2020-07-01T22:03:06Z</dcterms:modified>
</cp:coreProperties>
</file>