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58" r:id="rId3"/>
    <p:sldId id="259" r:id="rId4"/>
    <p:sldId id="261" r:id="rId5"/>
    <p:sldId id="264" r:id="rId6"/>
    <p:sldId id="260" r:id="rId7"/>
    <p:sldId id="279" r:id="rId8"/>
    <p:sldId id="354" r:id="rId9"/>
    <p:sldId id="361" r:id="rId10"/>
    <p:sldId id="362" r:id="rId11"/>
    <p:sldId id="350" r:id="rId12"/>
    <p:sldId id="344" r:id="rId13"/>
    <p:sldId id="285" r:id="rId14"/>
    <p:sldId id="356" r:id="rId15"/>
    <p:sldId id="363" r:id="rId16"/>
    <p:sldId id="364" r:id="rId17"/>
    <p:sldId id="357" r:id="rId18"/>
    <p:sldId id="304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>
      <p:cViewPr varScale="1">
        <p:scale>
          <a:sx n="72" d="100"/>
          <a:sy n="72" d="100"/>
        </p:scale>
        <p:origin x="4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0.jpg"/><Relationship Id="rId7" Type="http://schemas.openxmlformats.org/officeDocument/2006/relationships/image" Target="../media/image31.jpeg"/><Relationship Id="rId2" Type="http://schemas.openxmlformats.org/officeDocument/2006/relationships/image" Target="../media/image28.jpg"/><Relationship Id="rId1" Type="http://schemas.openxmlformats.org/officeDocument/2006/relationships/image" Target="../media/image27.jpeg"/><Relationship Id="rId6" Type="http://schemas.openxmlformats.org/officeDocument/2006/relationships/image" Target="../media/image30.jpg"/><Relationship Id="rId5" Type="http://schemas.openxmlformats.org/officeDocument/2006/relationships/image" Target="../media/image12.jpg"/><Relationship Id="rId4" Type="http://schemas.openxmlformats.org/officeDocument/2006/relationships/image" Target="../media/image2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image" Target="../media/image12.jpg"/><Relationship Id="rId6" Type="http://schemas.openxmlformats.org/officeDocument/2006/relationships/image" Target="../media/image30.jpg"/><Relationship Id="rId5" Type="http://schemas.openxmlformats.org/officeDocument/2006/relationships/image" Target="../media/image20.jpg"/><Relationship Id="rId4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0826F-8630-443E-BFB2-CD796933AF3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F2AFB4-9ED3-4A01-BA0D-36B07DFF1A7D}">
      <dgm:prSet phldrT="[Text]" custT="1"/>
      <dgm:spPr>
        <a:noFill/>
        <a:ln w="76200">
          <a:solidFill>
            <a:srgbClr val="0070C0"/>
          </a:solidFill>
        </a:ln>
      </dgm:spPr>
      <dgm:t>
        <a:bodyPr/>
        <a:lstStyle/>
        <a:p>
          <a:r>
            <a:rPr lang="en-GB" sz="3600" b="1" dirty="0">
              <a:latin typeface="NikoshBAN" panose="02000000000000000000" pitchFamily="2" charset="0"/>
              <a:cs typeface="NikoshBAN" panose="02000000000000000000" pitchFamily="2" charset="0"/>
            </a:rPr>
            <a:t>সংস্কৃতি</a:t>
          </a:r>
        </a:p>
      </dgm:t>
    </dgm:pt>
    <dgm:pt modelId="{1CBBF6A4-CD59-485E-92AF-E1F50E136FC7}" type="parTrans" cxnId="{D2447C8A-308C-4502-889D-FC174B4E3847}">
      <dgm:prSet/>
      <dgm:spPr/>
      <dgm:t>
        <a:bodyPr/>
        <a:lstStyle/>
        <a:p>
          <a:endParaRPr lang="en-GB"/>
        </a:p>
      </dgm:t>
    </dgm:pt>
    <dgm:pt modelId="{BCC69140-DE85-4474-8F9D-9D21F0DC41A8}" type="sibTrans" cxnId="{D2447C8A-308C-4502-889D-FC174B4E3847}">
      <dgm:prSet/>
      <dgm:spPr/>
      <dgm:t>
        <a:bodyPr/>
        <a:lstStyle/>
        <a:p>
          <a:endParaRPr lang="en-GB"/>
        </a:p>
      </dgm:t>
    </dgm:pt>
    <dgm:pt modelId="{FC817DC1-51E9-4CE8-8152-2577F88B7175}">
      <dgm:prSet phldrT="[Text]" custT="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43D532-1575-44F9-BFF2-8D03C0AD0641}" type="parTrans" cxnId="{2AA5453B-53C0-40F2-8E6C-9ECD7507630D}">
      <dgm:prSet/>
      <dgm:spPr/>
      <dgm:t>
        <a:bodyPr/>
        <a:lstStyle/>
        <a:p>
          <a:endParaRPr lang="en-GB"/>
        </a:p>
      </dgm:t>
    </dgm:pt>
    <dgm:pt modelId="{8282C5E2-F4DA-4211-B83D-25F1DD4A8CB8}" type="sibTrans" cxnId="{2AA5453B-53C0-40F2-8E6C-9ECD7507630D}">
      <dgm:prSet/>
      <dgm:spPr/>
      <dgm:t>
        <a:bodyPr/>
        <a:lstStyle/>
        <a:p>
          <a:endParaRPr lang="en-GB"/>
        </a:p>
      </dgm:t>
    </dgm:pt>
    <dgm:pt modelId="{E55E4DC8-C256-454E-BFC8-A33637F4EF79}">
      <dgm:prSet phldrT="[Text]" custT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D21B41-5863-4244-8A66-929F6A4FDB6D}" type="parTrans" cxnId="{042702C2-9353-44EE-A965-BDB0DABE5BC7}">
      <dgm:prSet/>
      <dgm:spPr/>
      <dgm:t>
        <a:bodyPr/>
        <a:lstStyle/>
        <a:p>
          <a:endParaRPr lang="en-GB"/>
        </a:p>
      </dgm:t>
    </dgm:pt>
    <dgm:pt modelId="{4F08E3C9-F1C4-4140-9EC5-5EC914B98895}" type="sibTrans" cxnId="{042702C2-9353-44EE-A965-BDB0DABE5BC7}">
      <dgm:prSet/>
      <dgm:spPr/>
      <dgm:t>
        <a:bodyPr/>
        <a:lstStyle/>
        <a:p>
          <a:endParaRPr lang="en-GB"/>
        </a:p>
      </dgm:t>
    </dgm:pt>
    <dgm:pt modelId="{862AFE9C-1BF0-48BB-9E10-A3D02FCD1D7C}">
      <dgm:prSet phldrT="[Text]" custT="1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721110-4F06-45EA-8777-9CA1AC1460B1}" type="parTrans" cxnId="{D6AA00B5-1C14-4BBB-B46D-51041D9C3793}">
      <dgm:prSet/>
      <dgm:spPr/>
      <dgm:t>
        <a:bodyPr/>
        <a:lstStyle/>
        <a:p>
          <a:endParaRPr lang="en-GB"/>
        </a:p>
      </dgm:t>
    </dgm:pt>
    <dgm:pt modelId="{B93B95A2-EEB2-422C-A08D-E847EEF898C2}" type="sibTrans" cxnId="{D6AA00B5-1C14-4BBB-B46D-51041D9C3793}">
      <dgm:prSet/>
      <dgm:spPr/>
      <dgm:t>
        <a:bodyPr/>
        <a:lstStyle/>
        <a:p>
          <a:endParaRPr lang="en-GB"/>
        </a:p>
      </dgm:t>
    </dgm:pt>
    <dgm:pt modelId="{4F8F1283-E539-47A7-8F47-50BA0D826D8D}">
      <dgm:prSet phldrT="[Text]" custT="1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67AD63-3C76-470F-A20B-58F111828986}" type="parTrans" cxnId="{DE8FAAA1-0829-4071-A9C4-BBBE4F3C9CB6}">
      <dgm:prSet/>
      <dgm:spPr/>
      <dgm:t>
        <a:bodyPr/>
        <a:lstStyle/>
        <a:p>
          <a:endParaRPr lang="en-GB"/>
        </a:p>
      </dgm:t>
    </dgm:pt>
    <dgm:pt modelId="{3023A0FE-3621-4FE2-BF11-FA2ACB331CEF}" type="sibTrans" cxnId="{DE8FAAA1-0829-4071-A9C4-BBBE4F3C9CB6}">
      <dgm:prSet/>
      <dgm:spPr/>
      <dgm:t>
        <a:bodyPr/>
        <a:lstStyle/>
        <a:p>
          <a:endParaRPr lang="en-GB"/>
        </a:p>
      </dgm:t>
    </dgm:pt>
    <dgm:pt modelId="{25D561D9-C3B7-4185-A0AB-0441575D7775}">
      <dgm:prSet phldrT="[Text]" custT="1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7FB29F-8F47-469D-8FE2-26576F09B943}" type="sibTrans" cxnId="{B990079E-A28E-4EA5-AC32-39312BECFCE4}">
      <dgm:prSet/>
      <dgm:spPr/>
      <dgm:t>
        <a:bodyPr/>
        <a:lstStyle/>
        <a:p>
          <a:endParaRPr lang="en-GB"/>
        </a:p>
      </dgm:t>
    </dgm:pt>
    <dgm:pt modelId="{DC46EBFE-BE5F-4D7B-A590-967593A254E3}" type="parTrans" cxnId="{B990079E-A28E-4EA5-AC32-39312BECFCE4}">
      <dgm:prSet/>
      <dgm:spPr/>
      <dgm:t>
        <a:bodyPr/>
        <a:lstStyle/>
        <a:p>
          <a:endParaRPr lang="en-GB"/>
        </a:p>
      </dgm:t>
    </dgm:pt>
    <dgm:pt modelId="{2DF644C5-DE4E-4BBA-A8F0-D8A0C550ABCD}">
      <dgm:prSet phldrT="[Text]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0EA734-96FD-44EA-B25C-007D079AA8EB}" type="parTrans" cxnId="{3E3F332C-AF40-4491-A560-81C3DE88B7BB}">
      <dgm:prSet/>
      <dgm:spPr/>
      <dgm:t>
        <a:bodyPr/>
        <a:lstStyle/>
        <a:p>
          <a:endParaRPr lang="en-GB"/>
        </a:p>
      </dgm:t>
    </dgm:pt>
    <dgm:pt modelId="{51582F35-39E5-42D3-918F-305C82E3498D}" type="sibTrans" cxnId="{3E3F332C-AF40-4491-A560-81C3DE88B7BB}">
      <dgm:prSet/>
      <dgm:spPr/>
      <dgm:t>
        <a:bodyPr/>
        <a:lstStyle/>
        <a:p>
          <a:endParaRPr lang="en-GB"/>
        </a:p>
      </dgm:t>
    </dgm:pt>
    <dgm:pt modelId="{346B4D89-34FE-41B9-9F0B-5DBD737DEBB7}">
      <dgm:prSet phldrT="[Text]"/>
      <dgm:spPr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C1F863-8AA3-42FE-83DC-32C237C5D42F}" type="parTrans" cxnId="{88CF9269-4F69-4864-A988-CC5F1E8B814D}">
      <dgm:prSet/>
      <dgm:spPr/>
      <dgm:t>
        <a:bodyPr/>
        <a:lstStyle/>
        <a:p>
          <a:endParaRPr lang="en-GB"/>
        </a:p>
      </dgm:t>
    </dgm:pt>
    <dgm:pt modelId="{3E16081C-9D10-4DBA-B586-8D09C4BBDA24}" type="sibTrans" cxnId="{88CF9269-4F69-4864-A988-CC5F1E8B814D}">
      <dgm:prSet/>
      <dgm:spPr/>
      <dgm:t>
        <a:bodyPr/>
        <a:lstStyle/>
        <a:p>
          <a:endParaRPr lang="en-GB"/>
        </a:p>
      </dgm:t>
    </dgm:pt>
    <dgm:pt modelId="{6E075B5C-1DF5-4D52-B838-C260A7F5B55D}">
      <dgm:prSet phldrT="[Text]"/>
      <dgm:spPr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6515B3-0772-4050-8706-CD1809C9CFEB}" type="parTrans" cxnId="{4F387D0D-80D7-431D-AA6D-2FE69345AA2E}">
      <dgm:prSet/>
      <dgm:spPr/>
      <dgm:t>
        <a:bodyPr/>
        <a:lstStyle/>
        <a:p>
          <a:endParaRPr lang="en-GB"/>
        </a:p>
      </dgm:t>
    </dgm:pt>
    <dgm:pt modelId="{728EF81C-3E14-45B7-91B9-C102A933357B}" type="sibTrans" cxnId="{4F387D0D-80D7-431D-AA6D-2FE69345AA2E}">
      <dgm:prSet/>
      <dgm:spPr/>
      <dgm:t>
        <a:bodyPr/>
        <a:lstStyle/>
        <a:p>
          <a:endParaRPr lang="en-GB"/>
        </a:p>
      </dgm:t>
    </dgm:pt>
    <dgm:pt modelId="{FB879E62-D076-443A-9B64-523CF77C8FFF}" type="pres">
      <dgm:prSet presAssocID="{F4D0826F-8630-443E-BFB2-CD796933AF38}" presName="composite" presStyleCnt="0">
        <dgm:presLayoutVars>
          <dgm:chMax val="1"/>
          <dgm:dir/>
          <dgm:resizeHandles val="exact"/>
        </dgm:presLayoutVars>
      </dgm:prSet>
      <dgm:spPr/>
    </dgm:pt>
    <dgm:pt modelId="{DAD9B2FF-B68E-4C6E-93EE-E39108531E03}" type="pres">
      <dgm:prSet presAssocID="{F4D0826F-8630-443E-BFB2-CD796933AF38}" presName="radial" presStyleCnt="0">
        <dgm:presLayoutVars>
          <dgm:animLvl val="ctr"/>
        </dgm:presLayoutVars>
      </dgm:prSet>
      <dgm:spPr/>
    </dgm:pt>
    <dgm:pt modelId="{2B175060-F276-4908-A387-3E200B820AC3}" type="pres">
      <dgm:prSet presAssocID="{4FF2AFB4-9ED3-4A01-BA0D-36B07DFF1A7D}" presName="centerShape" presStyleLbl="vennNode1" presStyleIdx="0" presStyleCnt="9"/>
      <dgm:spPr/>
    </dgm:pt>
    <dgm:pt modelId="{3E9FDBE3-4304-4E99-B322-CB5F710C3E4E}" type="pres">
      <dgm:prSet presAssocID="{25D561D9-C3B7-4185-A0AB-0441575D7775}" presName="node" presStyleLbl="vennNode1" presStyleIdx="1" presStyleCnt="9" custScaleX="130653" custScaleY="120758">
        <dgm:presLayoutVars>
          <dgm:bulletEnabled val="1"/>
        </dgm:presLayoutVars>
      </dgm:prSet>
      <dgm:spPr/>
    </dgm:pt>
    <dgm:pt modelId="{885AABBD-4895-4C30-9C25-8426FE781221}" type="pres">
      <dgm:prSet presAssocID="{FC817DC1-51E9-4CE8-8152-2577F88B7175}" presName="node" presStyleLbl="vennNode1" presStyleIdx="2" presStyleCnt="9" custScaleX="130653" custScaleY="120758">
        <dgm:presLayoutVars>
          <dgm:bulletEnabled val="1"/>
        </dgm:presLayoutVars>
      </dgm:prSet>
      <dgm:spPr/>
    </dgm:pt>
    <dgm:pt modelId="{F6D41725-848F-4317-B504-043CAB33DDDF}" type="pres">
      <dgm:prSet presAssocID="{4F8F1283-E539-47A7-8F47-50BA0D826D8D}" presName="node" presStyleLbl="vennNode1" presStyleIdx="3" presStyleCnt="9" custScaleX="130653" custScaleY="120758">
        <dgm:presLayoutVars>
          <dgm:bulletEnabled val="1"/>
        </dgm:presLayoutVars>
      </dgm:prSet>
      <dgm:spPr/>
    </dgm:pt>
    <dgm:pt modelId="{F1AC8345-E7E8-457B-BC49-0F0A7ED29257}" type="pres">
      <dgm:prSet presAssocID="{E55E4DC8-C256-454E-BFC8-A33637F4EF79}" presName="node" presStyleLbl="vennNode1" presStyleIdx="4" presStyleCnt="9" custScaleX="130653" custScaleY="120758">
        <dgm:presLayoutVars>
          <dgm:bulletEnabled val="1"/>
        </dgm:presLayoutVars>
      </dgm:prSet>
      <dgm:spPr/>
    </dgm:pt>
    <dgm:pt modelId="{2AE053EA-1298-4EA0-B26D-ADCB507DBD05}" type="pres">
      <dgm:prSet presAssocID="{862AFE9C-1BF0-48BB-9E10-A3D02FCD1D7C}" presName="node" presStyleLbl="vennNode1" presStyleIdx="5" presStyleCnt="9" custScaleX="130653" custScaleY="120758">
        <dgm:presLayoutVars>
          <dgm:bulletEnabled val="1"/>
        </dgm:presLayoutVars>
      </dgm:prSet>
      <dgm:spPr/>
    </dgm:pt>
    <dgm:pt modelId="{77EA9864-2B51-4368-AE5F-CFFD13691973}" type="pres">
      <dgm:prSet presAssocID="{2DF644C5-DE4E-4BBA-A8F0-D8A0C550ABCD}" presName="node" presStyleLbl="vennNode1" presStyleIdx="6" presStyleCnt="9" custScaleX="130653" custScaleY="120758">
        <dgm:presLayoutVars>
          <dgm:bulletEnabled val="1"/>
        </dgm:presLayoutVars>
      </dgm:prSet>
      <dgm:spPr/>
    </dgm:pt>
    <dgm:pt modelId="{427CC2DF-397D-474F-8460-BC9AB8E2ADD2}" type="pres">
      <dgm:prSet presAssocID="{346B4D89-34FE-41B9-9F0B-5DBD737DEBB7}" presName="node" presStyleLbl="vennNode1" presStyleIdx="7" presStyleCnt="9" custScaleX="130653" custScaleY="120758">
        <dgm:presLayoutVars>
          <dgm:bulletEnabled val="1"/>
        </dgm:presLayoutVars>
      </dgm:prSet>
      <dgm:spPr/>
    </dgm:pt>
    <dgm:pt modelId="{7399842B-71E5-4496-A122-BED0DCAD4A4A}" type="pres">
      <dgm:prSet presAssocID="{6E075B5C-1DF5-4D52-B838-C260A7F5B55D}" presName="node" presStyleLbl="vennNode1" presStyleIdx="8" presStyleCnt="9" custScaleX="130653" custScaleY="120758">
        <dgm:presLayoutVars>
          <dgm:bulletEnabled val="1"/>
        </dgm:presLayoutVars>
      </dgm:prSet>
      <dgm:spPr/>
    </dgm:pt>
  </dgm:ptLst>
  <dgm:cxnLst>
    <dgm:cxn modelId="{D4403304-81FF-4A5C-B73E-24526D632062}" type="presOf" srcId="{862AFE9C-1BF0-48BB-9E10-A3D02FCD1D7C}" destId="{2AE053EA-1298-4EA0-B26D-ADCB507DBD05}" srcOrd="0" destOrd="0" presId="urn:microsoft.com/office/officeart/2005/8/layout/radial3"/>
    <dgm:cxn modelId="{697C820C-A3D3-42A5-889D-0CB8561FC1B1}" type="presOf" srcId="{FC817DC1-51E9-4CE8-8152-2577F88B7175}" destId="{885AABBD-4895-4C30-9C25-8426FE781221}" srcOrd="0" destOrd="0" presId="urn:microsoft.com/office/officeart/2005/8/layout/radial3"/>
    <dgm:cxn modelId="{4F387D0D-80D7-431D-AA6D-2FE69345AA2E}" srcId="{4FF2AFB4-9ED3-4A01-BA0D-36B07DFF1A7D}" destId="{6E075B5C-1DF5-4D52-B838-C260A7F5B55D}" srcOrd="7" destOrd="0" parTransId="{116515B3-0772-4050-8706-CD1809C9CFEB}" sibTransId="{728EF81C-3E14-45B7-91B9-C102A933357B}"/>
    <dgm:cxn modelId="{2217DE0D-AFD4-42E2-AB02-AFF7A047357A}" type="presOf" srcId="{F4D0826F-8630-443E-BFB2-CD796933AF38}" destId="{FB879E62-D076-443A-9B64-523CF77C8FFF}" srcOrd="0" destOrd="0" presId="urn:microsoft.com/office/officeart/2005/8/layout/radial3"/>
    <dgm:cxn modelId="{29AE3010-1549-4726-8435-465BFA4033B6}" type="presOf" srcId="{6E075B5C-1DF5-4D52-B838-C260A7F5B55D}" destId="{7399842B-71E5-4496-A122-BED0DCAD4A4A}" srcOrd="0" destOrd="0" presId="urn:microsoft.com/office/officeart/2005/8/layout/radial3"/>
    <dgm:cxn modelId="{3E3F332C-AF40-4491-A560-81C3DE88B7BB}" srcId="{4FF2AFB4-9ED3-4A01-BA0D-36B07DFF1A7D}" destId="{2DF644C5-DE4E-4BBA-A8F0-D8A0C550ABCD}" srcOrd="5" destOrd="0" parTransId="{860EA734-96FD-44EA-B25C-007D079AA8EB}" sibTransId="{51582F35-39E5-42D3-918F-305C82E3498D}"/>
    <dgm:cxn modelId="{A9C1DE36-A20C-4188-A95C-E1E1986E120F}" type="presOf" srcId="{25D561D9-C3B7-4185-A0AB-0441575D7775}" destId="{3E9FDBE3-4304-4E99-B322-CB5F710C3E4E}" srcOrd="0" destOrd="0" presId="urn:microsoft.com/office/officeart/2005/8/layout/radial3"/>
    <dgm:cxn modelId="{2AA5453B-53C0-40F2-8E6C-9ECD7507630D}" srcId="{4FF2AFB4-9ED3-4A01-BA0D-36B07DFF1A7D}" destId="{FC817DC1-51E9-4CE8-8152-2577F88B7175}" srcOrd="1" destOrd="0" parTransId="{1243D532-1575-44F9-BFF2-8D03C0AD0641}" sibTransId="{8282C5E2-F4DA-4211-B83D-25F1DD4A8CB8}"/>
    <dgm:cxn modelId="{B4652140-E31F-4E41-AB03-2421A5FB9DBA}" type="presOf" srcId="{2DF644C5-DE4E-4BBA-A8F0-D8A0C550ABCD}" destId="{77EA9864-2B51-4368-AE5F-CFFD13691973}" srcOrd="0" destOrd="0" presId="urn:microsoft.com/office/officeart/2005/8/layout/radial3"/>
    <dgm:cxn modelId="{88CF9269-4F69-4864-A988-CC5F1E8B814D}" srcId="{4FF2AFB4-9ED3-4A01-BA0D-36B07DFF1A7D}" destId="{346B4D89-34FE-41B9-9F0B-5DBD737DEBB7}" srcOrd="6" destOrd="0" parTransId="{DDC1F863-8AA3-42FE-83DC-32C237C5D42F}" sibTransId="{3E16081C-9D10-4DBA-B586-8D09C4BBDA24}"/>
    <dgm:cxn modelId="{D2447C8A-308C-4502-889D-FC174B4E3847}" srcId="{F4D0826F-8630-443E-BFB2-CD796933AF38}" destId="{4FF2AFB4-9ED3-4A01-BA0D-36B07DFF1A7D}" srcOrd="0" destOrd="0" parTransId="{1CBBF6A4-CD59-485E-92AF-E1F50E136FC7}" sibTransId="{BCC69140-DE85-4474-8F9D-9D21F0DC41A8}"/>
    <dgm:cxn modelId="{0E7DAE96-3D4F-43CF-9F6B-D729D64B2502}" type="presOf" srcId="{4FF2AFB4-9ED3-4A01-BA0D-36B07DFF1A7D}" destId="{2B175060-F276-4908-A387-3E200B820AC3}" srcOrd="0" destOrd="0" presId="urn:microsoft.com/office/officeart/2005/8/layout/radial3"/>
    <dgm:cxn modelId="{B990079E-A28E-4EA5-AC32-39312BECFCE4}" srcId="{4FF2AFB4-9ED3-4A01-BA0D-36B07DFF1A7D}" destId="{25D561D9-C3B7-4185-A0AB-0441575D7775}" srcOrd="0" destOrd="0" parTransId="{DC46EBFE-BE5F-4D7B-A590-967593A254E3}" sibTransId="{BF7FB29F-8F47-469D-8FE2-26576F09B943}"/>
    <dgm:cxn modelId="{DE8FAAA1-0829-4071-A9C4-BBBE4F3C9CB6}" srcId="{4FF2AFB4-9ED3-4A01-BA0D-36B07DFF1A7D}" destId="{4F8F1283-E539-47A7-8F47-50BA0D826D8D}" srcOrd="2" destOrd="0" parTransId="{C967AD63-3C76-470F-A20B-58F111828986}" sibTransId="{3023A0FE-3621-4FE2-BF11-FA2ACB331CEF}"/>
    <dgm:cxn modelId="{D6AA00B5-1C14-4BBB-B46D-51041D9C3793}" srcId="{4FF2AFB4-9ED3-4A01-BA0D-36B07DFF1A7D}" destId="{862AFE9C-1BF0-48BB-9E10-A3D02FCD1D7C}" srcOrd="4" destOrd="0" parTransId="{4D721110-4F06-45EA-8777-9CA1AC1460B1}" sibTransId="{B93B95A2-EEB2-422C-A08D-E847EEF898C2}"/>
    <dgm:cxn modelId="{48E38DBE-A0EA-4415-A4A1-B7DF8A2DB7CB}" type="presOf" srcId="{E55E4DC8-C256-454E-BFC8-A33637F4EF79}" destId="{F1AC8345-E7E8-457B-BC49-0F0A7ED29257}" srcOrd="0" destOrd="0" presId="urn:microsoft.com/office/officeart/2005/8/layout/radial3"/>
    <dgm:cxn modelId="{042702C2-9353-44EE-A965-BDB0DABE5BC7}" srcId="{4FF2AFB4-9ED3-4A01-BA0D-36B07DFF1A7D}" destId="{E55E4DC8-C256-454E-BFC8-A33637F4EF79}" srcOrd="3" destOrd="0" parTransId="{64D21B41-5863-4244-8A66-929F6A4FDB6D}" sibTransId="{4F08E3C9-F1C4-4140-9EC5-5EC914B98895}"/>
    <dgm:cxn modelId="{93FD0DFE-7136-44C9-B870-EE65D9C16C3A}" type="presOf" srcId="{346B4D89-34FE-41B9-9F0B-5DBD737DEBB7}" destId="{427CC2DF-397D-474F-8460-BC9AB8E2ADD2}" srcOrd="0" destOrd="0" presId="urn:microsoft.com/office/officeart/2005/8/layout/radial3"/>
    <dgm:cxn modelId="{0E242FFE-19A4-4B76-8181-7ACF74482551}" type="presOf" srcId="{4F8F1283-E539-47A7-8F47-50BA0D826D8D}" destId="{F6D41725-848F-4317-B504-043CAB33DDDF}" srcOrd="0" destOrd="0" presId="urn:microsoft.com/office/officeart/2005/8/layout/radial3"/>
    <dgm:cxn modelId="{D71E534B-E0B1-4E65-974A-27B70A70BA38}" type="presParOf" srcId="{FB879E62-D076-443A-9B64-523CF77C8FFF}" destId="{DAD9B2FF-B68E-4C6E-93EE-E39108531E03}" srcOrd="0" destOrd="0" presId="urn:microsoft.com/office/officeart/2005/8/layout/radial3"/>
    <dgm:cxn modelId="{8BB846E3-CE60-412C-A7A7-7894A0A90DA5}" type="presParOf" srcId="{DAD9B2FF-B68E-4C6E-93EE-E39108531E03}" destId="{2B175060-F276-4908-A387-3E200B820AC3}" srcOrd="0" destOrd="0" presId="urn:microsoft.com/office/officeart/2005/8/layout/radial3"/>
    <dgm:cxn modelId="{93D179FB-BD6F-4C77-B1F7-5D9E251A88C6}" type="presParOf" srcId="{DAD9B2FF-B68E-4C6E-93EE-E39108531E03}" destId="{3E9FDBE3-4304-4E99-B322-CB5F710C3E4E}" srcOrd="1" destOrd="0" presId="urn:microsoft.com/office/officeart/2005/8/layout/radial3"/>
    <dgm:cxn modelId="{20F95914-4876-4FC8-9BEE-43AEB5BECA3E}" type="presParOf" srcId="{DAD9B2FF-B68E-4C6E-93EE-E39108531E03}" destId="{885AABBD-4895-4C30-9C25-8426FE781221}" srcOrd="2" destOrd="0" presId="urn:microsoft.com/office/officeart/2005/8/layout/radial3"/>
    <dgm:cxn modelId="{0D996AE6-1F22-4148-8679-B8021560E5A3}" type="presParOf" srcId="{DAD9B2FF-B68E-4C6E-93EE-E39108531E03}" destId="{F6D41725-848F-4317-B504-043CAB33DDDF}" srcOrd="3" destOrd="0" presId="urn:microsoft.com/office/officeart/2005/8/layout/radial3"/>
    <dgm:cxn modelId="{95C6A665-17F1-4779-919A-C648827B9B28}" type="presParOf" srcId="{DAD9B2FF-B68E-4C6E-93EE-E39108531E03}" destId="{F1AC8345-E7E8-457B-BC49-0F0A7ED29257}" srcOrd="4" destOrd="0" presId="urn:microsoft.com/office/officeart/2005/8/layout/radial3"/>
    <dgm:cxn modelId="{D49D48CA-7E6E-4A6F-839F-44CC8B8EB1CA}" type="presParOf" srcId="{DAD9B2FF-B68E-4C6E-93EE-E39108531E03}" destId="{2AE053EA-1298-4EA0-B26D-ADCB507DBD05}" srcOrd="5" destOrd="0" presId="urn:microsoft.com/office/officeart/2005/8/layout/radial3"/>
    <dgm:cxn modelId="{5EC75A59-30A7-4EAE-83DA-75B8DF51EDF8}" type="presParOf" srcId="{DAD9B2FF-B68E-4C6E-93EE-E39108531E03}" destId="{77EA9864-2B51-4368-AE5F-CFFD13691973}" srcOrd="6" destOrd="0" presId="urn:microsoft.com/office/officeart/2005/8/layout/radial3"/>
    <dgm:cxn modelId="{40DE6199-4C8A-45BA-9ACC-29FEDF0C8D8A}" type="presParOf" srcId="{DAD9B2FF-B68E-4C6E-93EE-E39108531E03}" destId="{427CC2DF-397D-474F-8460-BC9AB8E2ADD2}" srcOrd="7" destOrd="0" presId="urn:microsoft.com/office/officeart/2005/8/layout/radial3"/>
    <dgm:cxn modelId="{EAAD5210-31E1-4597-9F55-88104DB3041C}" type="presParOf" srcId="{DAD9B2FF-B68E-4C6E-93EE-E39108531E03}" destId="{7399842B-71E5-4496-A122-BED0DCAD4A4A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75060-F276-4908-A387-3E200B820AC3}">
      <dsp:nvSpPr>
        <dsp:cNvPr id="0" name=""/>
        <dsp:cNvSpPr/>
      </dsp:nvSpPr>
      <dsp:spPr>
        <a:xfrm>
          <a:off x="2343505" y="963214"/>
          <a:ext cx="2399588" cy="2399588"/>
        </a:xfrm>
        <a:prstGeom prst="ellipse">
          <a:avLst/>
        </a:prstGeom>
        <a:noFill/>
        <a:ln w="762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সংস্কৃতি</a:t>
          </a:r>
        </a:p>
      </dsp:txBody>
      <dsp:txXfrm>
        <a:off x="2694917" y="1314626"/>
        <a:ext cx="1696764" cy="1696764"/>
      </dsp:txXfrm>
    </dsp:sp>
    <dsp:sp modelId="{3E9FDBE3-4304-4E99-B322-CB5F710C3E4E}">
      <dsp:nvSpPr>
        <dsp:cNvPr id="0" name=""/>
        <dsp:cNvSpPr/>
      </dsp:nvSpPr>
      <dsp:spPr>
        <a:xfrm>
          <a:off x="2759516" y="-124098"/>
          <a:ext cx="1567566" cy="1448847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89081" y="88081"/>
        <a:ext cx="1108436" cy="1024489"/>
      </dsp:txXfrm>
    </dsp:sp>
    <dsp:sp modelId="{885AABBD-4895-4C30-9C25-8426FE781221}">
      <dsp:nvSpPr>
        <dsp:cNvPr id="0" name=""/>
        <dsp:cNvSpPr/>
      </dsp:nvSpPr>
      <dsp:spPr>
        <a:xfrm>
          <a:off x="3864500" y="333601"/>
          <a:ext cx="1567566" cy="1448847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94065" y="545780"/>
        <a:ext cx="1108436" cy="1024489"/>
      </dsp:txXfrm>
    </dsp:sp>
    <dsp:sp modelId="{F6D41725-848F-4317-B504-043CAB33DDDF}">
      <dsp:nvSpPr>
        <dsp:cNvPr id="0" name=""/>
        <dsp:cNvSpPr/>
      </dsp:nvSpPr>
      <dsp:spPr>
        <a:xfrm>
          <a:off x="4322200" y="1438585"/>
          <a:ext cx="1567566" cy="1448847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51765" y="1650764"/>
        <a:ext cx="1108436" cy="1024489"/>
      </dsp:txXfrm>
    </dsp:sp>
    <dsp:sp modelId="{F1AC8345-E7E8-457B-BC49-0F0A7ED29257}">
      <dsp:nvSpPr>
        <dsp:cNvPr id="0" name=""/>
        <dsp:cNvSpPr/>
      </dsp:nvSpPr>
      <dsp:spPr>
        <a:xfrm>
          <a:off x="3864500" y="2543569"/>
          <a:ext cx="1567566" cy="1448847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94065" y="2755748"/>
        <a:ext cx="1108436" cy="1024489"/>
      </dsp:txXfrm>
    </dsp:sp>
    <dsp:sp modelId="{2AE053EA-1298-4EA0-B26D-ADCB507DBD05}">
      <dsp:nvSpPr>
        <dsp:cNvPr id="0" name=""/>
        <dsp:cNvSpPr/>
      </dsp:nvSpPr>
      <dsp:spPr>
        <a:xfrm>
          <a:off x="2759516" y="3001269"/>
          <a:ext cx="1567566" cy="1448847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89081" y="3213448"/>
        <a:ext cx="1108436" cy="1024489"/>
      </dsp:txXfrm>
    </dsp:sp>
    <dsp:sp modelId="{77EA9864-2B51-4368-AE5F-CFFD13691973}">
      <dsp:nvSpPr>
        <dsp:cNvPr id="0" name=""/>
        <dsp:cNvSpPr/>
      </dsp:nvSpPr>
      <dsp:spPr>
        <a:xfrm>
          <a:off x="1654532" y="2543569"/>
          <a:ext cx="1567566" cy="1448847"/>
        </a:xfrm>
        <a:prstGeom prst="ellipse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84097" y="2755748"/>
        <a:ext cx="1108436" cy="1024489"/>
      </dsp:txXfrm>
    </dsp:sp>
    <dsp:sp modelId="{427CC2DF-397D-474F-8460-BC9AB8E2ADD2}">
      <dsp:nvSpPr>
        <dsp:cNvPr id="0" name=""/>
        <dsp:cNvSpPr/>
      </dsp:nvSpPr>
      <dsp:spPr>
        <a:xfrm>
          <a:off x="1196832" y="1438585"/>
          <a:ext cx="1567566" cy="1448847"/>
        </a:xfrm>
        <a:prstGeom prst="ellipse">
          <a:avLst/>
        </a:prstGeom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26397" y="1650764"/>
        <a:ext cx="1108436" cy="1024489"/>
      </dsp:txXfrm>
    </dsp:sp>
    <dsp:sp modelId="{7399842B-71E5-4496-A122-BED0DCAD4A4A}">
      <dsp:nvSpPr>
        <dsp:cNvPr id="0" name=""/>
        <dsp:cNvSpPr/>
      </dsp:nvSpPr>
      <dsp:spPr>
        <a:xfrm>
          <a:off x="1654532" y="333601"/>
          <a:ext cx="1567566" cy="1448847"/>
        </a:xfrm>
        <a:prstGeom prst="ellipse">
          <a:avLst/>
        </a:prstGeom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84097" y="545780"/>
        <a:ext cx="1108436" cy="1024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F08F-8A59-4A62-BFEE-018EAEA24B2E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744B-9FAC-4DDF-A954-192A61C71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অ</a:t>
            </a:r>
            <a:r>
              <a:rPr lang="as-IN" dirty="0"/>
              <a:t>র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4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001FDD-1A46-4FCF-A8ED-2C66649F5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15E16-1248-4096-9470-F0E40B9292D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E05B1-AFDC-4DF3-A6BB-3A13336D9A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A0227-DDA7-4AEA-BED6-7087F66DBE10}"/>
              </a:ext>
            </a:extLst>
          </p:cNvPr>
          <p:cNvSpPr txBox="1"/>
          <p:nvPr/>
        </p:nvSpPr>
        <p:spPr>
          <a:xfrm>
            <a:off x="882114" y="76200"/>
            <a:ext cx="696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মাল্টিমিডিয়া ক্লাসে সবাইকে স্বাগতম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ABA994-27A6-4F2A-96C5-C67D32500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5180E2-F340-46BA-A2B6-D0EA4A704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69" y="1011835"/>
            <a:ext cx="6966486" cy="5160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1066800" y="203328"/>
            <a:ext cx="68877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ছেলেদের পোষাক…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BB1C78-6D4B-403F-8A8B-5E7805459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F7DC75-BEF6-4C92-A118-9955F37EE0BA}"/>
              </a:ext>
            </a:extLst>
          </p:cNvPr>
          <p:cNvSpPr txBox="1"/>
          <p:nvPr/>
        </p:nvSpPr>
        <p:spPr>
          <a:xfrm>
            <a:off x="990600" y="5004137"/>
            <a:ext cx="6963900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বয়স্ক হিন্দু পুরুষেরা আগে ধুতি পরতেন। পুরুষ মুসলমানগণ ধর্মীয় অনুষ্ঠানে পায়জামা-পাঞ্জাবি ও টুপি পরেন।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5FC472-A1FD-41D3-B0B7-97DC2A4AC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" y="1015364"/>
            <a:ext cx="3687300" cy="3897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B0736B-9978-405C-B4DC-3B2F11FAF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56" y="1015364"/>
            <a:ext cx="3523930" cy="38975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A57271-7706-400E-981C-2B0EF542FEDA}"/>
              </a:ext>
            </a:extLst>
          </p:cNvPr>
          <p:cNvSpPr txBox="1"/>
          <p:nvPr/>
        </p:nvSpPr>
        <p:spPr>
          <a:xfrm>
            <a:off x="1066800" y="4999672"/>
            <a:ext cx="6887700" cy="147732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এদেশের পুরুষেরা গ্রামাঞ্চলে এবং বাড়িতে সাধারণত লুঙ্গি পরেন। অফিসের কাজে তারা শার্ট-প্যান্ট পরেন। অনেকে বিশেষ অনুষ্ঠানে পাঞ্জাবি-পায়জামা পরেন।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948434-D78E-4B16-A192-62EE64F5E3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r="15441"/>
          <a:stretch/>
        </p:blipFill>
        <p:spPr>
          <a:xfrm>
            <a:off x="882114" y="1015364"/>
            <a:ext cx="3687300" cy="3897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679549-1BF0-4247-B5D1-3531F38ED5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" y="1015363"/>
            <a:ext cx="3689886" cy="3897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19F441-005D-4720-AB80-BB30FBA141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5"/>
          <a:stretch/>
        </p:blipFill>
        <p:spPr>
          <a:xfrm>
            <a:off x="4737956" y="1015363"/>
            <a:ext cx="3523930" cy="38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1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278" y="5542002"/>
            <a:ext cx="8947688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en-GB" sz="3000" dirty="0">
                <a:latin typeface="NikoshBAN" pitchFamily="2" charset="0"/>
                <a:cs typeface="NikoshBAN" pitchFamily="2" charset="0"/>
              </a:rPr>
              <a:t> বাংলাদেশের সংস্কৃতি (ভাষা ও পোশাক ইত্যাদি)  সংক্ষেপে লেখ। 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C7FBEE-3C95-48CE-BC11-F9F72AAC05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03EA52-8F67-4FDB-80F3-247AA4E4F89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52433-8D5B-4763-8941-B10E9E867B22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">
            <a:extLst>
              <a:ext uri="{FF2B5EF4-FFF2-40B4-BE49-F238E27FC236}">
                <a16:creationId xmlns:a16="http://schemas.microsoft.com/office/drawing/2014/main" id="{C33FB6C8-EE7C-418E-A415-B3F262422A39}"/>
              </a:ext>
            </a:extLst>
          </p:cNvPr>
          <p:cNvSpPr/>
          <p:nvPr/>
        </p:nvSpPr>
        <p:spPr>
          <a:xfrm>
            <a:off x="1538827" y="305652"/>
            <a:ext cx="2743200" cy="1981200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D44678-1F9A-4A9A-9A91-35C647F4F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78" y="150435"/>
            <a:ext cx="2639483" cy="1754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55C207-6DB0-49D6-8809-76BC3CC91F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F350D4-D6B4-4664-A4FA-3A76E25DA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45" y="2529316"/>
            <a:ext cx="4798639" cy="28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914400" y="203328"/>
            <a:ext cx="69342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একনজরে বাংলাদেশের সংস্কৃতি…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EC0A98B-511B-4A6F-9E0E-B0654D021E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2256843"/>
              </p:ext>
            </p:extLst>
          </p:nvPr>
        </p:nvGraphicFramePr>
        <p:xfrm>
          <a:off x="838200" y="1143000"/>
          <a:ext cx="7086600" cy="432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6BF2D15-069D-472A-B622-BB0AB4903C8F}"/>
              </a:ext>
            </a:extLst>
          </p:cNvPr>
          <p:cNvSpPr txBox="1"/>
          <p:nvPr/>
        </p:nvSpPr>
        <p:spPr>
          <a:xfrm>
            <a:off x="914400" y="5562600"/>
            <a:ext cx="6934200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GB" sz="3000" dirty="0" err="1">
                <a:latin typeface="NikoshBAN" pitchFamily="2" charset="0"/>
                <a:cs typeface="NikoshBAN" pitchFamily="2" charset="0"/>
              </a:rPr>
              <a:t>সংস্কৃতিকে</a:t>
            </a:r>
            <a:r>
              <a:rPr lang="en-GB" sz="3000" dirty="0">
                <a:latin typeface="NikoshBAN" pitchFamily="2" charset="0"/>
                <a:cs typeface="NikoshBAN" pitchFamily="2" charset="0"/>
              </a:rPr>
              <a:t> ভালোবাসতে হবে ও এর প্রতি শ্রদ্ধাবোধ রাখতে হবে।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1F30D2-3C81-4551-887B-732FC5B5FC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175060-F276-4908-A387-3E200B820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2B175060-F276-4908-A387-3E200B820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9FDBE3-4304-4E99-B322-CB5F710C3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3E9FDBE3-4304-4E99-B322-CB5F710C3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5AABBD-4895-4C30-9C25-8426FE78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885AABBD-4895-4C30-9C25-8426FE781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D41725-848F-4317-B504-043CAB33D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F6D41725-848F-4317-B504-043CAB33D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AC8345-E7E8-457B-BC49-0F0A7ED29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8">
                                            <p:graphicEl>
                                              <a:dgm id="{F1AC8345-E7E8-457B-BC49-0F0A7ED29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E053EA-1298-4EA0-B26D-ADCB507DB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8">
                                            <p:graphicEl>
                                              <a:dgm id="{2AE053EA-1298-4EA0-B26D-ADCB507DB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EA9864-2B51-4368-AE5F-CFFD13691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8">
                                            <p:graphicEl>
                                              <a:dgm id="{77EA9864-2B51-4368-AE5F-CFFD13691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7CC2DF-397D-474F-8460-BC9AB8E2A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8">
                                            <p:graphicEl>
                                              <a:dgm id="{427CC2DF-397D-474F-8460-BC9AB8E2A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99842B-71E5-4496-A122-BED0DCAD4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8">
                                            <p:graphicEl>
                                              <a:dgm id="{7399842B-71E5-4496-A122-BED0DCAD4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8" grpId="0">
        <p:bldSub>
          <a:bldDgm bld="one"/>
        </p:bldSub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1066800" y="120608"/>
            <a:ext cx="3581400" cy="2512795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89CE9-96A0-4787-97F8-E86B48CC3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2FD35-254D-4315-AA58-0660DA34DAB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5F0F8-D1D8-4371-9A20-FA243704CD17}"/>
              </a:ext>
            </a:extLst>
          </p:cNvPr>
          <p:cNvSpPr txBox="1"/>
          <p:nvPr/>
        </p:nvSpPr>
        <p:spPr>
          <a:xfrm>
            <a:off x="7794356" y="6416561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DF522D-840D-4167-B039-9A8E5F8B7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4505"/>
            <a:ext cx="2464077" cy="19520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8286F7-4BF1-423B-99B3-BC077CC3CE77}"/>
              </a:ext>
            </a:extLst>
          </p:cNvPr>
          <p:cNvSpPr txBox="1"/>
          <p:nvPr/>
        </p:nvSpPr>
        <p:spPr>
          <a:xfrm>
            <a:off x="430078" y="5587425"/>
            <a:ext cx="818052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3200" dirty="0">
                <a:latin typeface="NikoshBAN" pitchFamily="2" charset="0"/>
                <a:cs typeface="NikoshBAN" pitchFamily="2" charset="0"/>
              </a:rPr>
              <a:t>তুমি কীভাবে বাংলাদেশের সংস্কৃতির প্রতি শ্রদ্ধাবোধ দেখাবে?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69A95-CE3C-4115-9B3B-EF10BB69D9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0E9061-4CFA-42CE-BDA6-687719E20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27" y="2767386"/>
            <a:ext cx="4853711" cy="2611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697820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সংস্কৃতির চর্চা ও সংরক্ষণ…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976291" y="5770602"/>
            <a:ext cx="6978209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সংরক্ষণের অভাবে আমাদের নিজস্ব সংস্কৃতি হারিয়ে যাচ্ছে।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537383-048A-4B28-8912-8B00127FEF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3E87FE-699E-4C0D-A1A2-7552F4317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8" y="1133860"/>
            <a:ext cx="3809999" cy="43525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2ED7D4-CF62-48F1-A56B-0F1C679A3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52" y="1133860"/>
            <a:ext cx="3978155" cy="43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697820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সংস্কৃতির চর্চা ও সংরক্ষণ…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685801" y="5638800"/>
            <a:ext cx="7589594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 বিদেশি সংস্কৃতির প্রভাবে আমাদের দেশের সংস্কৃতি আজ বিপন্ন।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537383-048A-4B28-8912-8B00127FEF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33DB48-D8BF-4EDC-9D8F-C1E160593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5" y="1176306"/>
            <a:ext cx="3810000" cy="4135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571506-4552-4B2B-B536-B50829DB04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76306"/>
            <a:ext cx="3810000" cy="41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1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697820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সংস্কৃতির চর্চা ও সংরক্ষণ…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533400" y="5846802"/>
            <a:ext cx="7772399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আমরা সবাই সচেতন হলে আমাদের সংস্কৃতি রক্ষা করা সম্ভব হবে।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537383-048A-4B28-8912-8B00127FEF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FC5D40-58E3-4FA7-BC2A-19551DD89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117730"/>
            <a:ext cx="3810000" cy="4610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969FEA-5A83-4A9C-9A05-6936B3F39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12" y="1117729"/>
            <a:ext cx="3809999" cy="46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1066800" y="120608"/>
            <a:ext cx="3505200" cy="2064739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89CE9-96A0-4787-97F8-E86B48CC3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2FD35-254D-4315-AA58-0660DA34DAB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5F0F8-D1D8-4371-9A20-FA243704CD17}"/>
              </a:ext>
            </a:extLst>
          </p:cNvPr>
          <p:cNvSpPr txBox="1"/>
          <p:nvPr/>
        </p:nvSpPr>
        <p:spPr>
          <a:xfrm>
            <a:off x="7794356" y="6416561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8286F7-4BF1-423B-99B3-BC077CC3CE77}"/>
              </a:ext>
            </a:extLst>
          </p:cNvPr>
          <p:cNvSpPr txBox="1"/>
          <p:nvPr/>
        </p:nvSpPr>
        <p:spPr>
          <a:xfrm>
            <a:off x="762000" y="4332982"/>
            <a:ext cx="7192500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itchFamily="2" charset="0"/>
                <a:cs typeface="NikoshBAN" pitchFamily="2" charset="0"/>
              </a:rPr>
              <a:t>বালক দলঃ ‘‘সংস্কৃতির চর্চা আমাদের কেন করা প্রয়োজন’’ দলে আলোচনা করে সংক্ষেপে লেখ।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49673-C6C1-4500-9EBF-BB3836389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16" y="439796"/>
            <a:ext cx="2752507" cy="1541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EB9AD3-5B40-48CA-A6D6-01064FF896A0}"/>
              </a:ext>
            </a:extLst>
          </p:cNvPr>
          <p:cNvSpPr txBox="1"/>
          <p:nvPr/>
        </p:nvSpPr>
        <p:spPr>
          <a:xfrm>
            <a:off x="762000" y="5399782"/>
            <a:ext cx="7192500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itchFamily="2" charset="0"/>
                <a:cs typeface="NikoshBAN" pitchFamily="2" charset="0"/>
              </a:rPr>
              <a:t>বালিকা দলঃ ‘‘সংস্কৃতি সংরক্ষণে তুমি কী কী পদক্ষেপ নিবে’’ দলে আলোচনা করে সংক্ষেপে লেখ।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EF4E63-B38B-4A9B-B319-C25C6E7FC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EACB27-2CC8-4FE4-B731-5EEEE3EA46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50" y="2266217"/>
            <a:ext cx="3886200" cy="206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278" y="1064786"/>
            <a:ext cx="4206987" cy="3916822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373" y="205934"/>
            <a:ext cx="49530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পাঠ্যবইয়ের সাথে সংযোগ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362754"/>
            <a:ext cx="6934200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itchFamily="2" charset="0"/>
                <a:cs typeface="NikoshBAN" pitchFamily="2" charset="0"/>
              </a:rPr>
              <a:t>তোমাদের পাঠ্যবইয়ের ৮০ ও ৮১ পৃষ্টার  ‘‘সংস্কৃতি হচ্ছে ……অংশ নয়’’ পর্যন্ত সবাই নীরবে পড়।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2F180F-8EC8-45F5-A27C-F697C1EF5D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924475-DFD3-4412-9DC0-C6CE177CF9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/>
          <a:stretch/>
        </p:blipFill>
        <p:spPr>
          <a:xfrm>
            <a:off x="4423887" y="1064785"/>
            <a:ext cx="2571092" cy="39168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FDECE6-C298-4AF9-8B5B-8292D7CB26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"/>
          <a:stretch/>
        </p:blipFill>
        <p:spPr>
          <a:xfrm>
            <a:off x="6994979" y="1064785"/>
            <a:ext cx="2072821" cy="3812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743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লেখঃ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A9EE1-6DE0-4A8F-801D-FEC88F5971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4AF0D2-BB8F-48FD-8C48-2004CFE8208B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7EC40-2E38-43B7-A6E3-7503C1CC31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A5A31-3FE7-4FB9-A3AF-11F1F8125F47}"/>
              </a:ext>
            </a:extLst>
          </p:cNvPr>
          <p:cNvSpPr txBox="1"/>
          <p:nvPr/>
        </p:nvSpPr>
        <p:spPr>
          <a:xfrm>
            <a:off x="152400" y="3505200"/>
            <a:ext cx="8229600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প্রশ্ন(১</a:t>
            </a:r>
            <a:r>
              <a:rPr lang="en-GB" sz="3000" dirty="0">
                <a:latin typeface="NikoshBAN" pitchFamily="2" charset="0"/>
                <a:cs typeface="NikoshBAN" pitchFamily="2" charset="0"/>
              </a:rPr>
              <a:t>) সংস্কৃতি কাকে বলে?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DE9B1-A116-4C88-89E3-AE7EE327A5EC}"/>
              </a:ext>
            </a:extLst>
          </p:cNvPr>
          <p:cNvSpPr txBox="1"/>
          <p:nvPr/>
        </p:nvSpPr>
        <p:spPr>
          <a:xfrm>
            <a:off x="76200" y="4063425"/>
            <a:ext cx="871392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বাংলাদেশের মেয়েদের পোশাকের নাম লেখ।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CA0D8-EFAA-4004-8167-3C62F5325FEE}"/>
              </a:ext>
            </a:extLst>
          </p:cNvPr>
          <p:cNvSpPr txBox="1"/>
          <p:nvPr/>
        </p:nvSpPr>
        <p:spPr>
          <a:xfrm>
            <a:off x="49078" y="4611469"/>
            <a:ext cx="886632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বাঙালি সংস্কৃতির দুইটি উপাদানের নাম লেখ।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EA143DDD-604F-4CF7-90B7-DE4BF09F62C4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03A13A-2955-4601-8AD5-D1C4E5F32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44283"/>
            <a:ext cx="3165660" cy="16845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1EE0E7-A1C5-475D-B279-5DC3F7965138}"/>
              </a:ext>
            </a:extLst>
          </p:cNvPr>
          <p:cNvSpPr txBox="1"/>
          <p:nvPr/>
        </p:nvSpPr>
        <p:spPr>
          <a:xfrm>
            <a:off x="49078" y="5181600"/>
            <a:ext cx="886632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বাংলাদেশের ছেলেদের পোশাকের নাম লেখ।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781C02-8154-4642-9689-AC0FB473CC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2754DD-9288-46F5-8B4E-9F1BE0DCACE4}"/>
              </a:ext>
            </a:extLst>
          </p:cNvPr>
          <p:cNvSpPr txBox="1"/>
          <p:nvPr/>
        </p:nvSpPr>
        <p:spPr>
          <a:xfrm>
            <a:off x="76200" y="5754469"/>
            <a:ext cx="886632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আমাদের সংস্কৃতি আজ বিপন্ন কেন?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9" grpId="0" animBg="1"/>
      <p:bldP spid="14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3400" y="813426"/>
            <a:ext cx="7620000" cy="5644463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 মাসুদ আহমেদ রত্ন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পদবীঃ সহকারী শিক্ষক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বিদ্যালয়ঃ নারিকেলী সঃ প্রাঃ বিঃ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উপজেলাঃ আক্কেলপুর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জেলাঃ জয়পুরহাট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masudrotno@gmail.com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০১৭৫৯৩০৯৮৯২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6BA8B-FC77-4821-9AF8-6F18E3AC1F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524014-8DCA-453C-A259-A513E036A23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55AB8-2FD1-4D74-A8A2-760C2A79FC3D}"/>
              </a:ext>
            </a:extLst>
          </p:cNvPr>
          <p:cNvSpPr txBox="1"/>
          <p:nvPr/>
        </p:nvSpPr>
        <p:spPr>
          <a:xfrm>
            <a:off x="7315200" y="640080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5C599F-9E6B-4CD8-86FF-D4CEE1B7C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3DEEE5-B08C-4179-A005-145875BC4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100" y="2209800"/>
            <a:ext cx="2438400" cy="24384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96669"/>
            <a:ext cx="67056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817" y="3886200"/>
            <a:ext cx="4269783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তোমাদের এলাকার মানুষ কী ধরনের পোশাক পরেন সে সম্পর্কে লিখে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33EEE-94F7-49CF-861F-FA30DF85BC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A978AF-C2B6-4E4D-87AB-696D9D5449B5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144C8-F962-414D-8B1F-BA6AEC52E6F7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B8224-57C8-4BE9-8B32-E41669FCE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78" y="1713154"/>
            <a:ext cx="3646720" cy="4524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ADB74C-1958-49C6-A9D0-A3C4F128B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D6BA4F-6E60-4715-81B5-950CE8A6E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40" y="1502786"/>
            <a:ext cx="3571876" cy="2138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2114" y="5842337"/>
            <a:ext cx="7239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394B8-B07B-4A2E-AEF4-40FD335CD0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92445-2979-45B4-984A-37D55DAC540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4220E-0916-4CE8-A3EB-46960FF415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4E4B8-3FA7-44D2-83D4-89C92D89D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3A94A0-3BF8-4DA9-9C47-A3413521B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611124"/>
            <a:ext cx="7062788" cy="5231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1143000" y="304800"/>
            <a:ext cx="6705600" cy="6153090"/>
          </a:xfrm>
          <a:prstGeom prst="flowChartInternalStorag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GB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আমাদের সংস্কৃতি (ভাষা ও পোশাক)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“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 হচ্ছে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…অংশ নয়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FB9D5-A516-4513-8F9E-2263B6EEC3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5A5042-9955-4106-B048-0153946BB0F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B6EC6-BD27-446B-804F-16FD53E546C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A7BEE7-7BE5-47BC-9195-FDEE3E2DA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86" y="1981200"/>
            <a:ext cx="1766059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BC0E28-1F33-4B62-9E8A-868D9D9A5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8117" y="152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এসো আমরা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এক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িডিও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8774" y="5663625"/>
            <a:ext cx="293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কী বুঝতে পারলে???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9BE41-5219-4004-9CDE-2529D845B1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D491EB-3050-47F7-BE39-7C969164BC8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0D59F-7FBA-4CD5-8670-EA548232DEBB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4DD2F4-81CC-4E0B-9497-035B6CA5731F}"/>
              </a:ext>
            </a:extLst>
          </p:cNvPr>
          <p:cNvSpPr txBox="1"/>
          <p:nvPr/>
        </p:nvSpPr>
        <p:spPr>
          <a:xfrm>
            <a:off x="5257800" y="5663625"/>
            <a:ext cx="213876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ঠিক বলেছ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ো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14EA87-6531-4776-9F91-B0B82E751B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2" name="গ্রাম বাংলার ইতিহাস,সংস্কৃতির খবর জানতে দেখতে থাকুন বাংলাদেশের প্রথম অন-লাইন রিস">
            <a:hlinkClick r:id="" action="ppaction://media"/>
            <a:extLst>
              <a:ext uri="{FF2B5EF4-FFF2-40B4-BE49-F238E27FC236}">
                <a16:creationId xmlns:a16="http://schemas.microsoft.com/office/drawing/2014/main" id="{0A7B59D0-0067-4368-92A2-172F45CC65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3532" y="829270"/>
            <a:ext cx="6638868" cy="4580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32312" y="171510"/>
            <a:ext cx="4852402" cy="2971800"/>
          </a:xfrm>
          <a:prstGeom prst="diamon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32312" y="5334000"/>
            <a:ext cx="4852402" cy="111692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সংস্কৃতি (ভাষা ও পোশাক)</a:t>
            </a:r>
            <a:endParaRPr lang="en-US" sz="32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F2CEC-46DE-427A-A282-7E947457C9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C686B-011C-40C8-9832-4616D5B8093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36ED4-E7A8-414D-834A-3D7C97AF4E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A31F02-22EE-4061-B158-092C7AB0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B59859-0F81-482E-A90B-C62C99019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78" y="1219200"/>
            <a:ext cx="393341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819400" y="310409"/>
            <a:ext cx="2743200" cy="1447800"/>
          </a:xfrm>
          <a:prstGeom prst="cloudCallou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EDD24-30CB-4E27-A7F6-2C9C08423A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676364-BC33-4A23-AC83-FC3E63B2D88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48E7F-FC3D-49E6-8F0B-79E35B0138B5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5E719-E0E2-4758-B881-48F74E6ED809}"/>
              </a:ext>
            </a:extLst>
          </p:cNvPr>
          <p:cNvSpPr txBox="1"/>
          <p:nvPr/>
        </p:nvSpPr>
        <p:spPr>
          <a:xfrm>
            <a:off x="191360" y="2971800"/>
            <a:ext cx="8881606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১৫.৩.১ বাংলাদেশের সংস্কৃতি (ভাষা ও পোশাক) সংক্ষেপে বর্ণনা</a:t>
            </a:r>
          </a:p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          করতে পারবে।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1AF4A-F621-4CF3-8584-CE52388D0305}"/>
              </a:ext>
            </a:extLst>
          </p:cNvPr>
          <p:cNvSpPr txBox="1"/>
          <p:nvPr/>
        </p:nvSpPr>
        <p:spPr>
          <a:xfrm>
            <a:off x="196312" y="3962400"/>
            <a:ext cx="8947688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১৫.৩.২ বাংলাদেশের সংস্কৃতির প্রতি শ্রদ্ধা দেখাবে।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5CE537-3E12-4241-9E62-7BCCB11ADC81}"/>
              </a:ext>
            </a:extLst>
          </p:cNvPr>
          <p:cNvSpPr txBox="1"/>
          <p:nvPr/>
        </p:nvSpPr>
        <p:spPr>
          <a:xfrm>
            <a:off x="199625" y="4596825"/>
            <a:ext cx="8944375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১৫.৩.৩ বাংলাদেশের সংস্কৃতির চর্চা ও সংরক্ষণে উদ্বুদ্ধ হবে।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417CE-DD8F-467B-A0EF-3C989E6DB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1143000" y="203328"/>
            <a:ext cx="68115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সংস্কৃতি কী???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B2512-4889-45AE-AFD5-CA2AC8F8B495}"/>
              </a:ext>
            </a:extLst>
          </p:cNvPr>
          <p:cNvSpPr txBox="1"/>
          <p:nvPr/>
        </p:nvSpPr>
        <p:spPr>
          <a:xfrm>
            <a:off x="838200" y="5029200"/>
            <a:ext cx="7379678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itchFamily="2" charset="0"/>
                <a:cs typeface="NikoshBAN" pitchFamily="2" charset="0"/>
              </a:rPr>
              <a:t>সংস্কৃতি হচ্ছে আমাদের প্রতিদিনের জীবনযাপনের ধরনঃ এর মধ্যে রয়েছে আমাদের ভাষা, পোশাক, খাদ্য, আচার-অনুষ্ঠান, গানবাজনাসহ আরও অনেক কিছু।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3B548A-7366-4F43-962D-EA91212DF3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B53A63-7250-416C-995D-4A2371976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55957"/>
            <a:ext cx="3429000" cy="37902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402EBD-F17C-43BF-9DF9-BAD7BCAFB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1155957"/>
            <a:ext cx="3810001" cy="37286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325A8C-EEA0-45A7-AC4E-C85FC7359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55957"/>
            <a:ext cx="3431367" cy="3728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812C3D-F8C8-42E8-A6BB-19C4AFF598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32" y="1155956"/>
            <a:ext cx="3794020" cy="37286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116147-7ED1-46A5-BCD2-E23B9B159FA2}"/>
              </a:ext>
            </a:extLst>
          </p:cNvPr>
          <p:cNvSpPr txBox="1"/>
          <p:nvPr/>
        </p:nvSpPr>
        <p:spPr>
          <a:xfrm>
            <a:off x="849922" y="5059740"/>
            <a:ext cx="7379678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itchFamily="2" charset="0"/>
                <a:cs typeface="NikoshBAN" pitchFamily="2" charset="0"/>
              </a:rPr>
              <a:t>আমাদের দেশে বিভিন্ন জাতিগোষ্ঠী ও ধর্মের মানুষের নিজস্ব সংস্কৃতি রয়েছে, এগুলো সব মিলিয়েই বাংলাদেশের সংস্কৃতি।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1"/>
      <p:bldP spid="27" grpId="2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1066800" y="203328"/>
            <a:ext cx="68877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ভাষা…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A57271-7706-400E-981C-2B0EF542FEDA}"/>
              </a:ext>
            </a:extLst>
          </p:cNvPr>
          <p:cNvSpPr txBox="1"/>
          <p:nvPr/>
        </p:nvSpPr>
        <p:spPr>
          <a:xfrm>
            <a:off x="990600" y="4847272"/>
            <a:ext cx="6887700" cy="147732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ভাষার মাধ্যমে আমরা মনের ভাব প্রকাশ করি। বাংলাদেশের বেশিরভাগ ক্ষুদ্র নৃ-গোষ্ঠীর নিজস্ব মাতৃভাষা রয়েছে।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BB1C78-6D4B-403F-8A8B-5E7805459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DB86-526C-4FDF-89AF-3299299DA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" y="1015364"/>
            <a:ext cx="3689886" cy="35460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7A64B0-C5B0-4952-953F-B7E96E4AD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15364"/>
            <a:ext cx="3461286" cy="35460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F7DC75-BEF6-4C92-A118-9955F37EE0BA}"/>
              </a:ext>
            </a:extLst>
          </p:cNvPr>
          <p:cNvSpPr txBox="1"/>
          <p:nvPr/>
        </p:nvSpPr>
        <p:spPr>
          <a:xfrm>
            <a:off x="990600" y="5004137"/>
            <a:ext cx="6963900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আমাদের রাষ্ট্রভাষা বাংলা। এদেশের মুসলিম, হিন্দু, বৌদ্ধ, খ্রিষ্টান, সবাই বাংলা ভাষার মাধ্যমে একসূত্রে গাঁথা।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397B7E-9F5B-40D6-A8CF-496223F736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4"/>
          <a:stretch/>
        </p:blipFill>
        <p:spPr>
          <a:xfrm>
            <a:off x="882114" y="1015364"/>
            <a:ext cx="3689886" cy="35460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AB45C0-00B3-4916-B2C4-7520808E9D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15364"/>
            <a:ext cx="3461286" cy="354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8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20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1066800" y="203328"/>
            <a:ext cx="68877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মেয়েদের পোষাক…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BB1C78-6D4B-403F-8A8B-5E7805459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F7DC75-BEF6-4C92-A118-9955F37EE0BA}"/>
              </a:ext>
            </a:extLst>
          </p:cNvPr>
          <p:cNvSpPr txBox="1"/>
          <p:nvPr/>
        </p:nvSpPr>
        <p:spPr>
          <a:xfrm>
            <a:off x="990600" y="5004137"/>
            <a:ext cx="6963900" cy="147732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বর্তমানে অনেকেই বিশেষ করে কম বয়সী মেয়েরা সালোয়ার-কামিজ পরতে পছন্দ করে। ছোট মেয়েদের অনেকেই ফ্রক এবং স্কার্ট পরে।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A57271-7706-400E-981C-2B0EF542FEDA}"/>
              </a:ext>
            </a:extLst>
          </p:cNvPr>
          <p:cNvSpPr txBox="1"/>
          <p:nvPr/>
        </p:nvSpPr>
        <p:spPr>
          <a:xfrm>
            <a:off x="990600" y="4999672"/>
            <a:ext cx="6887700" cy="147732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শাড়ি বাংলাদেশের মেয়েদের ঐতিহ্যবাহী পোশাক। এখনও অনুষ্ঠানগুলোতে বেশিরভাগ মেয়েই শাড়ি পরেন এবং নানারকম গয়না, টিপ, ফুল পড়ে থাকেন।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15AD04-6D76-417C-B877-1BF37FAB4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14" y="1015364"/>
            <a:ext cx="3385086" cy="38975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EB2111-CF8D-4577-8F14-2272B9E51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" y="1015364"/>
            <a:ext cx="3689886" cy="38975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5FE6D5-B9C3-4F86-8A3D-A2DE5B69AB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15364"/>
            <a:ext cx="3918486" cy="389750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88933AA-7E59-441C-8288-8E0BD79D73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r="17632"/>
          <a:stretch/>
        </p:blipFill>
        <p:spPr>
          <a:xfrm>
            <a:off x="4768314" y="1015364"/>
            <a:ext cx="3385086" cy="389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1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20" grpId="0"/>
      <p:bldP spid="2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70C0"/>
          </a:solidFill>
        </a:ln>
      </a:spPr>
      <a:bodyPr rtlCol="0" anchor="ctr"/>
      <a:lstStyle>
        <a:defPPr algn="ctr">
          <a:defRPr sz="4400" dirty="0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28575">
          <a:solidFill>
            <a:srgbClr val="0070C0"/>
          </a:solidFill>
        </a:ln>
      </a:spPr>
      <a:bodyPr wrap="square" rtlCol="0">
        <a:spAutoFit/>
      </a:bodyPr>
      <a:lstStyle>
        <a:defPPr algn="ctr">
          <a:defRPr sz="6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3521</TotalTime>
  <Words>808</Words>
  <Application>Microsoft Office PowerPoint</Application>
  <PresentationFormat>On-screen Show (4:3)</PresentationFormat>
  <Paragraphs>114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pc</dc:creator>
  <cp:lastModifiedBy>User</cp:lastModifiedBy>
  <cp:revision>630</cp:revision>
  <dcterms:created xsi:type="dcterms:W3CDTF">2006-08-16T00:00:00Z</dcterms:created>
  <dcterms:modified xsi:type="dcterms:W3CDTF">2020-07-01T10:06:43Z</dcterms:modified>
</cp:coreProperties>
</file>