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1" r:id="rId3"/>
    <p:sldId id="297" r:id="rId4"/>
    <p:sldId id="293" r:id="rId5"/>
    <p:sldId id="292" r:id="rId6"/>
    <p:sldId id="302" r:id="rId7"/>
    <p:sldId id="268" r:id="rId8"/>
    <p:sldId id="257" r:id="rId9"/>
    <p:sldId id="258" r:id="rId10"/>
    <p:sldId id="267" r:id="rId11"/>
    <p:sldId id="289" r:id="rId12"/>
    <p:sldId id="298" r:id="rId13"/>
    <p:sldId id="306" r:id="rId14"/>
    <p:sldId id="299" r:id="rId15"/>
    <p:sldId id="259" r:id="rId16"/>
    <p:sldId id="304" r:id="rId17"/>
    <p:sldId id="307" r:id="rId18"/>
    <p:sldId id="308" r:id="rId19"/>
    <p:sldId id="301" r:id="rId20"/>
    <p:sldId id="303" r:id="rId21"/>
    <p:sldId id="305" r:id="rId22"/>
    <p:sldId id="279" r:id="rId23"/>
    <p:sldId id="295" r:id="rId24"/>
    <p:sldId id="290" r:id="rId25"/>
    <p:sldId id="294" r:id="rId26"/>
    <p:sldId id="3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8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B275-47FE-4BF5-B0B1-577FA3729CE3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2021983"/>
            <a:ext cx="9659155" cy="46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Number System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3173368"/>
            <a:ext cx="9471338" cy="3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Binary Number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6834"/>
            <a:ext cx="4943475" cy="400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54" y="2158988"/>
            <a:ext cx="5129146" cy="44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Binary to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Decimal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Numbering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দুই।তাই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গুনফলকে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35" y="2096082"/>
            <a:ext cx="98264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8929" y="-206847"/>
            <a:ext cx="10727028" cy="61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Binary to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Octal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Numbering.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পূর্ণ সংখ্যাকে ডান থেকে বামে এবং বাইনারি ভগ্নাংশ সংখ্যাকে বাম দিক থেকে ডান</a:t>
            </a:r>
          </a:p>
          <a:p>
            <a:pPr marL="0" indent="0">
              <a:buNone/>
            </a:pP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 নিয়ে আলাদা আলাদা গ্রুপে ভাগ করতে হয়।এরপর প্রতিটি ভাগের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মান বসিয়ে মান গুলোকে একত্রিত করলে বাইনারি সংখ্যাটির সমমানের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পাওয়া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Binary Number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1534"/>
            <a:ext cx="9490655" cy="45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Binary to Octal Number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8" y="1918952"/>
            <a:ext cx="10761372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Binary to Octal Number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279562"/>
            <a:ext cx="8808076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7" y="2402044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অধ্যায়ঃ-৩য়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বিষয়ঃ-তথ্য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/ /২০২০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2476030"/>
            <a:ext cx="1313645" cy="14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Binary to Hexadecimal Numbering.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হয়।এরপর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সমমানের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Binary to Hexadecimal Numbering.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(1010110.010111)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=(0101   0110  .  0101   1100)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   </a:t>
            </a:r>
          </a:p>
          <a:p>
            <a:pPr marL="0" indent="0">
              <a:buNone/>
            </a:pPr>
            <a:endParaRPr lang="en-US" sz="32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=(  5                   6           .           5            C)16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=( 56. 5C) 16</a:t>
            </a:r>
            <a:endParaRPr lang="en-US" sz="3200" b="1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4133624" y="2291380"/>
            <a:ext cx="1406563" cy="38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65346" y="2357270"/>
            <a:ext cx="1269402" cy="32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365125"/>
            <a:ext cx="10586434" cy="60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কাজ়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endParaRPr lang="en-US" sz="3600" b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খ”দ্ল</a:t>
            </a:r>
            <a:endParaRPr lang="en-US" sz="40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69923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(101011)</a:t>
            </a:r>
            <a:r>
              <a:rPr lang="en-US" sz="4800" b="1" i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4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4353058"/>
            <a:ext cx="8075054" cy="2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42856"/>
            <a:ext cx="7817476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(১০১১০১১)</a:t>
            </a:r>
            <a:r>
              <a:rPr lang="en-US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দশমিক,অক্টাল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3525591"/>
            <a:ext cx="7911921" cy="33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Thank You</a:t>
            </a:r>
            <a:endParaRPr lang="en-US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65" y="2031687"/>
            <a:ext cx="99800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5166"/>
            <a:ext cx="10841620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পদ্ধতি-২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(Number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System-2)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Number System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62160"/>
            <a:ext cx="10515601" cy="43148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6220" y="2429003"/>
            <a:ext cx="3909811" cy="3121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Binary Number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4067" y="1862160"/>
            <a:ext cx="2922431" cy="118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Number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1870" y="3159569"/>
            <a:ext cx="2915990" cy="114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Octal Number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8839" y="4447546"/>
            <a:ext cx="3065171" cy="110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Hexadecimal Number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56090" y="4567728"/>
            <a:ext cx="3457977" cy="5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85763" y="3550921"/>
            <a:ext cx="3196107" cy="54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83369" y="3731477"/>
            <a:ext cx="2627290" cy="179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760631" y="2235346"/>
            <a:ext cx="4250028" cy="53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8482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Number Systems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510384"/>
            <a:ext cx="10515600" cy="466657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ভিত্তিঃ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ঐ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প্রতীকসমূহের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প্রকার।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3181080"/>
            <a:ext cx="7258318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Systens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31" y="1690689"/>
            <a:ext cx="10341734" cy="4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Systems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3" y="1600536"/>
            <a:ext cx="10869767" cy="53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405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            সবাইকে শুভেচ্ছা </vt:lpstr>
      <vt:lpstr>         পরিচিতি </vt:lpstr>
      <vt:lpstr>            প্রেষনা দান </vt:lpstr>
      <vt:lpstr>             পাঠ ঘোষনা</vt:lpstr>
      <vt:lpstr>                     শিখন ফল</vt:lpstr>
      <vt:lpstr>                 Number System</vt:lpstr>
      <vt:lpstr>               Number Systems</vt:lpstr>
      <vt:lpstr>    Number Systens</vt:lpstr>
      <vt:lpstr>           Number Systems</vt:lpstr>
      <vt:lpstr>              Number System</vt:lpstr>
      <vt:lpstr>           একক কাজ </vt:lpstr>
      <vt:lpstr>              Binary Number</vt:lpstr>
      <vt:lpstr> Binary to Decimal Numbering</vt:lpstr>
      <vt:lpstr>PowerPoint Presentation</vt:lpstr>
      <vt:lpstr>PowerPoint Presentation</vt:lpstr>
      <vt:lpstr>Binary to Octal Numbering.</vt:lpstr>
      <vt:lpstr>           Binary Number</vt:lpstr>
      <vt:lpstr>    Binary to Octal Number</vt:lpstr>
      <vt:lpstr>     Binary to Octal Number</vt:lpstr>
      <vt:lpstr>    Binary to Hexadecimal Numbering.</vt:lpstr>
      <vt:lpstr>Binary to Hexadecimal Numbering.</vt:lpstr>
      <vt:lpstr>PowerPoint Presentation</vt:lpstr>
      <vt:lpstr>       দলীয় কাজ়</vt:lpstr>
      <vt:lpstr>                 পাঠ মূল্যায়ন</vt:lpstr>
      <vt:lpstr>         বাড়ির কাজ </vt:lpstr>
      <vt:lpstr>   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2020-05-03T09:09:37Z</dcterms:created>
  <dcterms:modified xsi:type="dcterms:W3CDTF">2020-06-29T17:36:02Z</dcterms:modified>
</cp:coreProperties>
</file>