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4" r:id="rId2"/>
    <p:sldId id="256" r:id="rId3"/>
    <p:sldId id="285" r:id="rId4"/>
    <p:sldId id="270" r:id="rId5"/>
    <p:sldId id="297" r:id="rId6"/>
    <p:sldId id="268" r:id="rId7"/>
    <p:sldId id="260" r:id="rId8"/>
    <p:sldId id="269" r:id="rId9"/>
    <p:sldId id="273" r:id="rId10"/>
    <p:sldId id="287" r:id="rId11"/>
    <p:sldId id="259" r:id="rId12"/>
    <p:sldId id="275" r:id="rId13"/>
    <p:sldId id="288" r:id="rId14"/>
    <p:sldId id="274" r:id="rId15"/>
    <p:sldId id="261" r:id="rId16"/>
    <p:sldId id="263" r:id="rId17"/>
    <p:sldId id="289" r:id="rId18"/>
    <p:sldId id="262" r:id="rId19"/>
    <p:sldId id="279" r:id="rId20"/>
    <p:sldId id="290" r:id="rId21"/>
    <p:sldId id="258" r:id="rId22"/>
    <p:sldId id="280" r:id="rId23"/>
    <p:sldId id="283" r:id="rId24"/>
    <p:sldId id="291" r:id="rId25"/>
    <p:sldId id="284" r:id="rId26"/>
    <p:sldId id="281" r:id="rId27"/>
    <p:sldId id="292" r:id="rId28"/>
    <p:sldId id="265" r:id="rId29"/>
    <p:sldId id="257" r:id="rId30"/>
    <p:sldId id="286" r:id="rId31"/>
    <p:sldId id="277" r:id="rId32"/>
    <p:sldId id="278" r:id="rId33"/>
    <p:sldId id="296" r:id="rId34"/>
    <p:sldId id="264"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0B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42" autoAdjust="0"/>
  </p:normalViewPr>
  <p:slideViewPr>
    <p:cSldViewPr showGuides="1">
      <p:cViewPr varScale="1">
        <p:scale>
          <a:sx n="57" d="100"/>
          <a:sy n="57" d="100"/>
        </p:scale>
        <p:origin x="101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5051F-92C9-4DF7-9EFE-3E00720DD33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793F39B-7998-48BF-AF1B-D7EB4A0C0ED9}">
      <dgm:prSet phldrT="[Text]" custT="1"/>
      <dgm:spPr/>
      <dgm:t>
        <a:bodyPr/>
        <a:lstStyle/>
        <a:p>
          <a:r>
            <a:rPr lang="bn-IN" sz="1600" b="1" i="1" dirty="0"/>
            <a:t>পরিবার</a:t>
          </a:r>
          <a:endParaRPr lang="en-US" sz="1600" b="1" i="1" dirty="0"/>
        </a:p>
      </dgm:t>
    </dgm:pt>
    <dgm:pt modelId="{3BF6FAA8-EADD-4C1B-B68D-91E063199BC9}" type="parTrans" cxnId="{6C300D38-8C4E-4C35-B0E8-C6124183ECEB}">
      <dgm:prSet/>
      <dgm:spPr/>
      <dgm:t>
        <a:bodyPr/>
        <a:lstStyle/>
        <a:p>
          <a:endParaRPr lang="en-US"/>
        </a:p>
      </dgm:t>
    </dgm:pt>
    <dgm:pt modelId="{5C1C03E5-493E-4C4B-A39F-52A70AA6AD1F}" type="sibTrans" cxnId="{6C300D38-8C4E-4C35-B0E8-C6124183ECEB}">
      <dgm:prSet/>
      <dgm:spPr/>
      <dgm:t>
        <a:bodyPr/>
        <a:lstStyle/>
        <a:p>
          <a:endParaRPr lang="en-US"/>
        </a:p>
      </dgm:t>
    </dgm:pt>
    <dgm:pt modelId="{F4211007-0D49-40F3-A9ED-169018A73425}">
      <dgm:prSet phldrT="[Text]" custT="1"/>
      <dgm:spPr/>
      <dgm:t>
        <a:bodyPr/>
        <a:lstStyle/>
        <a:p>
          <a:r>
            <a:rPr lang="bn-IN" sz="1600" b="1" i="1" dirty="0"/>
            <a:t>বহুপতি পরিবার</a:t>
          </a:r>
          <a:endParaRPr lang="en-US" sz="1600" b="1" i="1" dirty="0"/>
        </a:p>
      </dgm:t>
    </dgm:pt>
    <dgm:pt modelId="{8582F324-86AB-4F3B-AB7D-90B2C366AB69}" type="parTrans" cxnId="{442931CD-4874-4F94-ADA0-611106A89B58}">
      <dgm:prSet/>
      <dgm:spPr/>
      <dgm:t>
        <a:bodyPr/>
        <a:lstStyle/>
        <a:p>
          <a:endParaRPr lang="en-US"/>
        </a:p>
      </dgm:t>
    </dgm:pt>
    <dgm:pt modelId="{37E1138D-03B3-47B0-B3BF-C844FD9312D0}" type="sibTrans" cxnId="{442931CD-4874-4F94-ADA0-611106A89B58}">
      <dgm:prSet/>
      <dgm:spPr/>
      <dgm:t>
        <a:bodyPr/>
        <a:lstStyle/>
        <a:p>
          <a:endParaRPr lang="en-US"/>
        </a:p>
      </dgm:t>
    </dgm:pt>
    <dgm:pt modelId="{0FF2AF20-B36A-423B-874D-E5D3F9ED5AF9}">
      <dgm:prSet phldrT="[Text]" custT="1"/>
      <dgm:spPr/>
      <dgm:t>
        <a:bodyPr/>
        <a:lstStyle/>
        <a:p>
          <a:r>
            <a:rPr lang="bn-IN" sz="1600" b="1" i="1" dirty="0"/>
            <a:t>বহু পত্নী পরিবার</a:t>
          </a:r>
          <a:endParaRPr lang="en-US" sz="1600" b="1" i="1" dirty="0"/>
        </a:p>
      </dgm:t>
    </dgm:pt>
    <dgm:pt modelId="{90E1457B-6B89-4AD9-8107-F363C5179065}" type="parTrans" cxnId="{E0DCCBA9-6AEC-4656-9B22-E06C99C6182F}">
      <dgm:prSet/>
      <dgm:spPr/>
      <dgm:t>
        <a:bodyPr/>
        <a:lstStyle/>
        <a:p>
          <a:endParaRPr lang="en-US"/>
        </a:p>
      </dgm:t>
    </dgm:pt>
    <dgm:pt modelId="{B265B2DD-D050-4ED4-AE07-EC011648888C}" type="sibTrans" cxnId="{E0DCCBA9-6AEC-4656-9B22-E06C99C6182F}">
      <dgm:prSet/>
      <dgm:spPr/>
      <dgm:t>
        <a:bodyPr/>
        <a:lstStyle/>
        <a:p>
          <a:endParaRPr lang="en-US"/>
        </a:p>
      </dgm:t>
    </dgm:pt>
    <dgm:pt modelId="{BB42EDB3-C19E-4D91-AC91-217740EB4B05}">
      <dgm:prSet phldrT="[Text]" custT="1"/>
      <dgm:spPr/>
      <dgm:t>
        <a:bodyPr/>
        <a:lstStyle/>
        <a:p>
          <a:r>
            <a:rPr lang="en-US" sz="1600" b="1" i="1" dirty="0" err="1"/>
            <a:t>এক</a:t>
          </a:r>
          <a:r>
            <a:rPr lang="en-US" sz="1600" b="1" i="1" dirty="0"/>
            <a:t> </a:t>
          </a:r>
          <a:r>
            <a:rPr lang="en-US" sz="1600" b="1" i="1" dirty="0" err="1"/>
            <a:t>পতি</a:t>
          </a:r>
          <a:r>
            <a:rPr lang="en-US" sz="1600" b="1" i="1" dirty="0"/>
            <a:t> </a:t>
          </a:r>
          <a:r>
            <a:rPr lang="en-US" sz="1600" b="1" i="1" dirty="0" err="1"/>
            <a:t>পরিবার</a:t>
          </a:r>
          <a:endParaRPr lang="en-US" sz="1600" b="1" i="1" dirty="0"/>
        </a:p>
      </dgm:t>
    </dgm:pt>
    <dgm:pt modelId="{F8EC5926-AB21-4D1D-BBE3-A2F2756CC773}" type="parTrans" cxnId="{8639CCFA-0C21-4AB6-9186-63AD7410B9CE}">
      <dgm:prSet/>
      <dgm:spPr/>
      <dgm:t>
        <a:bodyPr/>
        <a:lstStyle/>
        <a:p>
          <a:endParaRPr lang="en-US"/>
        </a:p>
      </dgm:t>
    </dgm:pt>
    <dgm:pt modelId="{7BED2C1D-060B-4E48-872D-DB7016E15EA0}" type="sibTrans" cxnId="{8639CCFA-0C21-4AB6-9186-63AD7410B9CE}">
      <dgm:prSet/>
      <dgm:spPr/>
      <dgm:t>
        <a:bodyPr/>
        <a:lstStyle/>
        <a:p>
          <a:endParaRPr lang="en-US"/>
        </a:p>
      </dgm:t>
    </dgm:pt>
    <dgm:pt modelId="{3591A1C9-3F63-4042-923C-D293C84518B4}" type="pres">
      <dgm:prSet presAssocID="{5895051F-92C9-4DF7-9EFE-3E00720DD330}" presName="cycle" presStyleCnt="0">
        <dgm:presLayoutVars>
          <dgm:chMax val="1"/>
          <dgm:dir/>
          <dgm:animLvl val="ctr"/>
          <dgm:resizeHandles val="exact"/>
        </dgm:presLayoutVars>
      </dgm:prSet>
      <dgm:spPr/>
    </dgm:pt>
    <dgm:pt modelId="{D9E904EB-7672-42D0-90F5-FEBBEC65D169}" type="pres">
      <dgm:prSet presAssocID="{2793F39B-7998-48BF-AF1B-D7EB4A0C0ED9}" presName="centerShape" presStyleLbl="node0" presStyleIdx="0" presStyleCnt="1" custScaleX="84780" custScaleY="75980"/>
      <dgm:spPr/>
    </dgm:pt>
    <dgm:pt modelId="{65D8FAF9-B35D-4CD8-B148-34E5BEDB2A12}" type="pres">
      <dgm:prSet presAssocID="{8582F324-86AB-4F3B-AB7D-90B2C366AB69}" presName="Name9" presStyleLbl="parChTrans1D2" presStyleIdx="0" presStyleCnt="3"/>
      <dgm:spPr/>
    </dgm:pt>
    <dgm:pt modelId="{4351C5D4-3DC2-4F40-A8F2-F3CB9EBB3BDC}" type="pres">
      <dgm:prSet presAssocID="{8582F324-86AB-4F3B-AB7D-90B2C366AB69}" presName="connTx" presStyleLbl="parChTrans1D2" presStyleIdx="0" presStyleCnt="3"/>
      <dgm:spPr/>
    </dgm:pt>
    <dgm:pt modelId="{33574AFB-3C17-4925-9F17-01507B57BB3F}" type="pres">
      <dgm:prSet presAssocID="{F4211007-0D49-40F3-A9ED-169018A73425}" presName="node" presStyleLbl="node1" presStyleIdx="0" presStyleCnt="3" custScaleX="94450" custScaleY="56222">
        <dgm:presLayoutVars>
          <dgm:bulletEnabled val="1"/>
        </dgm:presLayoutVars>
      </dgm:prSet>
      <dgm:spPr/>
    </dgm:pt>
    <dgm:pt modelId="{62BE8022-679C-4FE8-94F6-2760649DD763}" type="pres">
      <dgm:prSet presAssocID="{90E1457B-6B89-4AD9-8107-F363C5179065}" presName="Name9" presStyleLbl="parChTrans1D2" presStyleIdx="1" presStyleCnt="3"/>
      <dgm:spPr/>
    </dgm:pt>
    <dgm:pt modelId="{BEEBA57C-B382-47D6-874D-EDD0C22F148B}" type="pres">
      <dgm:prSet presAssocID="{90E1457B-6B89-4AD9-8107-F363C5179065}" presName="connTx" presStyleLbl="parChTrans1D2" presStyleIdx="1" presStyleCnt="3"/>
      <dgm:spPr/>
    </dgm:pt>
    <dgm:pt modelId="{6292B8F1-F3AC-4E19-A4FD-36B379FC0248}" type="pres">
      <dgm:prSet presAssocID="{0FF2AF20-B36A-423B-874D-E5D3F9ED5AF9}" presName="node" presStyleLbl="node1" presStyleIdx="1" presStyleCnt="3" custScaleX="96904" custScaleY="71031" custRadScaleRad="90347" custRadScaleInc="-62854">
        <dgm:presLayoutVars>
          <dgm:bulletEnabled val="1"/>
        </dgm:presLayoutVars>
      </dgm:prSet>
      <dgm:spPr/>
    </dgm:pt>
    <dgm:pt modelId="{4F0A439E-32F6-46CD-8A6C-C2A14FC9DAEB}" type="pres">
      <dgm:prSet presAssocID="{F8EC5926-AB21-4D1D-BBE3-A2F2756CC773}" presName="Name9" presStyleLbl="parChTrans1D2" presStyleIdx="2" presStyleCnt="3"/>
      <dgm:spPr/>
    </dgm:pt>
    <dgm:pt modelId="{D7C0DB04-6DB0-440A-A37D-E029748E2D0B}" type="pres">
      <dgm:prSet presAssocID="{F8EC5926-AB21-4D1D-BBE3-A2F2756CC773}" presName="connTx" presStyleLbl="parChTrans1D2" presStyleIdx="2" presStyleCnt="3"/>
      <dgm:spPr/>
    </dgm:pt>
    <dgm:pt modelId="{E391653E-8C86-487D-B188-9927BE72E533}" type="pres">
      <dgm:prSet presAssocID="{BB42EDB3-C19E-4D91-AC91-217740EB4B05}" presName="node" presStyleLbl="node1" presStyleIdx="2" presStyleCnt="3" custScaleX="98537" custScaleY="56238" custRadScaleRad="98236" custRadScaleInc="90975">
        <dgm:presLayoutVars>
          <dgm:bulletEnabled val="1"/>
        </dgm:presLayoutVars>
      </dgm:prSet>
      <dgm:spPr/>
    </dgm:pt>
  </dgm:ptLst>
  <dgm:cxnLst>
    <dgm:cxn modelId="{546DEC03-F360-4861-B6CF-672ED3B8FE45}" type="presOf" srcId="{8582F324-86AB-4F3B-AB7D-90B2C366AB69}" destId="{65D8FAF9-B35D-4CD8-B148-34E5BEDB2A12}" srcOrd="0" destOrd="0" presId="urn:microsoft.com/office/officeart/2005/8/layout/radial1"/>
    <dgm:cxn modelId="{BD6E081F-645E-4D55-B902-7ED66F64A49D}" type="presOf" srcId="{F4211007-0D49-40F3-A9ED-169018A73425}" destId="{33574AFB-3C17-4925-9F17-01507B57BB3F}" srcOrd="0" destOrd="0" presId="urn:microsoft.com/office/officeart/2005/8/layout/radial1"/>
    <dgm:cxn modelId="{6C300D38-8C4E-4C35-B0E8-C6124183ECEB}" srcId="{5895051F-92C9-4DF7-9EFE-3E00720DD330}" destId="{2793F39B-7998-48BF-AF1B-D7EB4A0C0ED9}" srcOrd="0" destOrd="0" parTransId="{3BF6FAA8-EADD-4C1B-B68D-91E063199BC9}" sibTransId="{5C1C03E5-493E-4C4B-A39F-52A70AA6AD1F}"/>
    <dgm:cxn modelId="{98878B62-A10D-49B6-A70F-53B220FAD9F3}" type="presOf" srcId="{F8EC5926-AB21-4D1D-BBE3-A2F2756CC773}" destId="{D7C0DB04-6DB0-440A-A37D-E029748E2D0B}" srcOrd="1" destOrd="0" presId="urn:microsoft.com/office/officeart/2005/8/layout/radial1"/>
    <dgm:cxn modelId="{E830FF7E-EBCC-4CB9-9736-91CFD47243C6}" type="presOf" srcId="{90E1457B-6B89-4AD9-8107-F363C5179065}" destId="{BEEBA57C-B382-47D6-874D-EDD0C22F148B}" srcOrd="1" destOrd="0" presId="urn:microsoft.com/office/officeart/2005/8/layout/radial1"/>
    <dgm:cxn modelId="{4CC0007F-00F8-4F69-A431-58696E8806BA}" type="presOf" srcId="{2793F39B-7998-48BF-AF1B-D7EB4A0C0ED9}" destId="{D9E904EB-7672-42D0-90F5-FEBBEC65D169}" srcOrd="0" destOrd="0" presId="urn:microsoft.com/office/officeart/2005/8/layout/radial1"/>
    <dgm:cxn modelId="{F0194689-A82A-4739-B957-6551D425B45B}" type="presOf" srcId="{5895051F-92C9-4DF7-9EFE-3E00720DD330}" destId="{3591A1C9-3F63-4042-923C-D293C84518B4}" srcOrd="0" destOrd="0" presId="urn:microsoft.com/office/officeart/2005/8/layout/radial1"/>
    <dgm:cxn modelId="{E0DCCBA9-6AEC-4656-9B22-E06C99C6182F}" srcId="{2793F39B-7998-48BF-AF1B-D7EB4A0C0ED9}" destId="{0FF2AF20-B36A-423B-874D-E5D3F9ED5AF9}" srcOrd="1" destOrd="0" parTransId="{90E1457B-6B89-4AD9-8107-F363C5179065}" sibTransId="{B265B2DD-D050-4ED4-AE07-EC011648888C}"/>
    <dgm:cxn modelId="{743F4FBB-D58C-42F2-BB3D-9C8E2875A941}" type="presOf" srcId="{90E1457B-6B89-4AD9-8107-F363C5179065}" destId="{62BE8022-679C-4FE8-94F6-2760649DD763}" srcOrd="0" destOrd="0" presId="urn:microsoft.com/office/officeart/2005/8/layout/radial1"/>
    <dgm:cxn modelId="{0C9496CA-9A4C-4449-83F0-C8DF2D4BAC07}" type="presOf" srcId="{8582F324-86AB-4F3B-AB7D-90B2C366AB69}" destId="{4351C5D4-3DC2-4F40-A8F2-F3CB9EBB3BDC}" srcOrd="1" destOrd="0" presId="urn:microsoft.com/office/officeart/2005/8/layout/radial1"/>
    <dgm:cxn modelId="{442931CD-4874-4F94-ADA0-611106A89B58}" srcId="{2793F39B-7998-48BF-AF1B-D7EB4A0C0ED9}" destId="{F4211007-0D49-40F3-A9ED-169018A73425}" srcOrd="0" destOrd="0" parTransId="{8582F324-86AB-4F3B-AB7D-90B2C366AB69}" sibTransId="{37E1138D-03B3-47B0-B3BF-C844FD9312D0}"/>
    <dgm:cxn modelId="{EA6B27D1-A2E7-460E-B05C-50BC37447CD2}" type="presOf" srcId="{BB42EDB3-C19E-4D91-AC91-217740EB4B05}" destId="{E391653E-8C86-487D-B188-9927BE72E533}" srcOrd="0" destOrd="0" presId="urn:microsoft.com/office/officeart/2005/8/layout/radial1"/>
    <dgm:cxn modelId="{A0F5FBED-5DA7-4213-BDDD-B8059359B208}" type="presOf" srcId="{F8EC5926-AB21-4D1D-BBE3-A2F2756CC773}" destId="{4F0A439E-32F6-46CD-8A6C-C2A14FC9DAEB}" srcOrd="0" destOrd="0" presId="urn:microsoft.com/office/officeart/2005/8/layout/radial1"/>
    <dgm:cxn modelId="{32D863EE-3C1B-4717-A501-BD09E4E5149B}" type="presOf" srcId="{0FF2AF20-B36A-423B-874D-E5D3F9ED5AF9}" destId="{6292B8F1-F3AC-4E19-A4FD-36B379FC0248}" srcOrd="0" destOrd="0" presId="urn:microsoft.com/office/officeart/2005/8/layout/radial1"/>
    <dgm:cxn modelId="{8639CCFA-0C21-4AB6-9186-63AD7410B9CE}" srcId="{2793F39B-7998-48BF-AF1B-D7EB4A0C0ED9}" destId="{BB42EDB3-C19E-4D91-AC91-217740EB4B05}" srcOrd="2" destOrd="0" parTransId="{F8EC5926-AB21-4D1D-BBE3-A2F2756CC773}" sibTransId="{7BED2C1D-060B-4E48-872D-DB7016E15EA0}"/>
    <dgm:cxn modelId="{B8B00AEB-996E-44BD-B9F1-8105D21A7070}" type="presParOf" srcId="{3591A1C9-3F63-4042-923C-D293C84518B4}" destId="{D9E904EB-7672-42D0-90F5-FEBBEC65D169}" srcOrd="0" destOrd="0" presId="urn:microsoft.com/office/officeart/2005/8/layout/radial1"/>
    <dgm:cxn modelId="{5F960F7C-B99A-4C4E-9203-177730FA1DAC}" type="presParOf" srcId="{3591A1C9-3F63-4042-923C-D293C84518B4}" destId="{65D8FAF9-B35D-4CD8-B148-34E5BEDB2A12}" srcOrd="1" destOrd="0" presId="urn:microsoft.com/office/officeart/2005/8/layout/radial1"/>
    <dgm:cxn modelId="{BAB045F4-03FC-4E76-95CF-6B998FF7C993}" type="presParOf" srcId="{65D8FAF9-B35D-4CD8-B148-34E5BEDB2A12}" destId="{4351C5D4-3DC2-4F40-A8F2-F3CB9EBB3BDC}" srcOrd="0" destOrd="0" presId="urn:microsoft.com/office/officeart/2005/8/layout/radial1"/>
    <dgm:cxn modelId="{E7F52BC7-CF79-4C22-9FBE-ADCD148AA5DF}" type="presParOf" srcId="{3591A1C9-3F63-4042-923C-D293C84518B4}" destId="{33574AFB-3C17-4925-9F17-01507B57BB3F}" srcOrd="2" destOrd="0" presId="urn:microsoft.com/office/officeart/2005/8/layout/radial1"/>
    <dgm:cxn modelId="{F7BFDFF2-DFDD-44AA-ADA1-1552C1D663A8}" type="presParOf" srcId="{3591A1C9-3F63-4042-923C-D293C84518B4}" destId="{62BE8022-679C-4FE8-94F6-2760649DD763}" srcOrd="3" destOrd="0" presId="urn:microsoft.com/office/officeart/2005/8/layout/radial1"/>
    <dgm:cxn modelId="{022A0DF1-7DD8-40FD-A66B-D28B17D2CE89}" type="presParOf" srcId="{62BE8022-679C-4FE8-94F6-2760649DD763}" destId="{BEEBA57C-B382-47D6-874D-EDD0C22F148B}" srcOrd="0" destOrd="0" presId="urn:microsoft.com/office/officeart/2005/8/layout/radial1"/>
    <dgm:cxn modelId="{7A03988A-1C63-4DD8-93F2-FE616901452C}" type="presParOf" srcId="{3591A1C9-3F63-4042-923C-D293C84518B4}" destId="{6292B8F1-F3AC-4E19-A4FD-36B379FC0248}" srcOrd="4" destOrd="0" presId="urn:microsoft.com/office/officeart/2005/8/layout/radial1"/>
    <dgm:cxn modelId="{B230D25E-5EA8-4FD6-AC33-E3DF41D4D2DB}" type="presParOf" srcId="{3591A1C9-3F63-4042-923C-D293C84518B4}" destId="{4F0A439E-32F6-46CD-8A6C-C2A14FC9DAEB}" srcOrd="5" destOrd="0" presId="urn:microsoft.com/office/officeart/2005/8/layout/radial1"/>
    <dgm:cxn modelId="{4A1C712D-B066-4FF5-96C1-60422DF67022}" type="presParOf" srcId="{4F0A439E-32F6-46CD-8A6C-C2A14FC9DAEB}" destId="{D7C0DB04-6DB0-440A-A37D-E029748E2D0B}" srcOrd="0" destOrd="0" presId="urn:microsoft.com/office/officeart/2005/8/layout/radial1"/>
    <dgm:cxn modelId="{EDAAA9F5-38C6-4D7C-9415-59899AC5B14E}" type="presParOf" srcId="{3591A1C9-3F63-4042-923C-D293C84518B4}" destId="{E391653E-8C86-487D-B188-9927BE72E533}"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95051F-92C9-4DF7-9EFE-3E00720DD33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793F39B-7998-48BF-AF1B-D7EB4A0C0ED9}">
      <dgm:prSet phldrT="[Text]" custT="1"/>
      <dgm:spPr/>
      <dgm:t>
        <a:bodyPr/>
        <a:lstStyle/>
        <a:p>
          <a:r>
            <a:rPr lang="bn-IN" sz="1600" b="1" i="1" dirty="0"/>
            <a:t>পরিবার</a:t>
          </a:r>
          <a:endParaRPr lang="en-US" sz="1600" b="1" i="1" dirty="0"/>
        </a:p>
      </dgm:t>
    </dgm:pt>
    <dgm:pt modelId="{3BF6FAA8-EADD-4C1B-B68D-91E063199BC9}" type="parTrans" cxnId="{6C300D38-8C4E-4C35-B0E8-C6124183ECEB}">
      <dgm:prSet/>
      <dgm:spPr/>
      <dgm:t>
        <a:bodyPr/>
        <a:lstStyle/>
        <a:p>
          <a:endParaRPr lang="en-US"/>
        </a:p>
      </dgm:t>
    </dgm:pt>
    <dgm:pt modelId="{5C1C03E5-493E-4C4B-A39F-52A70AA6AD1F}" type="sibTrans" cxnId="{6C300D38-8C4E-4C35-B0E8-C6124183ECEB}">
      <dgm:prSet/>
      <dgm:spPr/>
      <dgm:t>
        <a:bodyPr/>
        <a:lstStyle/>
        <a:p>
          <a:endParaRPr lang="en-US"/>
        </a:p>
      </dgm:t>
    </dgm:pt>
    <dgm:pt modelId="{F4211007-0D49-40F3-A9ED-169018A73425}">
      <dgm:prSet phldrT="[Text]" custT="1"/>
      <dgm:spPr/>
      <dgm:t>
        <a:bodyPr/>
        <a:lstStyle/>
        <a:p>
          <a:r>
            <a:rPr lang="bn-IN" sz="1400" b="1" i="1" dirty="0"/>
            <a:t>পিতৃ প্রধান পরিবার</a:t>
          </a:r>
          <a:endParaRPr lang="en-US" sz="1400" b="1" i="1" dirty="0"/>
        </a:p>
      </dgm:t>
    </dgm:pt>
    <dgm:pt modelId="{8582F324-86AB-4F3B-AB7D-90B2C366AB69}" type="parTrans" cxnId="{442931CD-4874-4F94-ADA0-611106A89B58}">
      <dgm:prSet/>
      <dgm:spPr/>
      <dgm:t>
        <a:bodyPr/>
        <a:lstStyle/>
        <a:p>
          <a:endParaRPr lang="en-US"/>
        </a:p>
      </dgm:t>
    </dgm:pt>
    <dgm:pt modelId="{37E1138D-03B3-47B0-B3BF-C844FD9312D0}" type="sibTrans" cxnId="{442931CD-4874-4F94-ADA0-611106A89B58}">
      <dgm:prSet/>
      <dgm:spPr/>
      <dgm:t>
        <a:bodyPr/>
        <a:lstStyle/>
        <a:p>
          <a:endParaRPr lang="en-US"/>
        </a:p>
      </dgm:t>
    </dgm:pt>
    <dgm:pt modelId="{BB42EDB3-C19E-4D91-AC91-217740EB4B05}">
      <dgm:prSet phldrT="[Text]" custT="1"/>
      <dgm:spPr/>
      <dgm:t>
        <a:bodyPr/>
        <a:lstStyle/>
        <a:p>
          <a:r>
            <a:rPr lang="bn-IN" sz="1400" b="1" i="1" dirty="0"/>
            <a:t>মাতৃ প্রধান পরিবার</a:t>
          </a:r>
          <a:endParaRPr lang="en-US" sz="1400" b="1" i="1" dirty="0"/>
        </a:p>
      </dgm:t>
    </dgm:pt>
    <dgm:pt modelId="{F8EC5926-AB21-4D1D-BBE3-A2F2756CC773}" type="parTrans" cxnId="{8639CCFA-0C21-4AB6-9186-63AD7410B9CE}">
      <dgm:prSet/>
      <dgm:spPr/>
      <dgm:t>
        <a:bodyPr/>
        <a:lstStyle/>
        <a:p>
          <a:endParaRPr lang="en-US"/>
        </a:p>
      </dgm:t>
    </dgm:pt>
    <dgm:pt modelId="{7BED2C1D-060B-4E48-872D-DB7016E15EA0}" type="sibTrans" cxnId="{8639CCFA-0C21-4AB6-9186-63AD7410B9CE}">
      <dgm:prSet/>
      <dgm:spPr/>
      <dgm:t>
        <a:bodyPr/>
        <a:lstStyle/>
        <a:p>
          <a:endParaRPr lang="en-US"/>
        </a:p>
      </dgm:t>
    </dgm:pt>
    <dgm:pt modelId="{3591A1C9-3F63-4042-923C-D293C84518B4}" type="pres">
      <dgm:prSet presAssocID="{5895051F-92C9-4DF7-9EFE-3E00720DD330}" presName="cycle" presStyleCnt="0">
        <dgm:presLayoutVars>
          <dgm:chMax val="1"/>
          <dgm:dir/>
          <dgm:animLvl val="ctr"/>
          <dgm:resizeHandles val="exact"/>
        </dgm:presLayoutVars>
      </dgm:prSet>
      <dgm:spPr/>
    </dgm:pt>
    <dgm:pt modelId="{D9E904EB-7672-42D0-90F5-FEBBEC65D169}" type="pres">
      <dgm:prSet presAssocID="{2793F39B-7998-48BF-AF1B-D7EB4A0C0ED9}" presName="centerShape" presStyleLbl="node0" presStyleIdx="0" presStyleCnt="1" custScaleX="104233" custScaleY="104510" custLinFactNeighborX="4328" custLinFactNeighborY="36514"/>
      <dgm:spPr/>
    </dgm:pt>
    <dgm:pt modelId="{65D8FAF9-B35D-4CD8-B148-34E5BEDB2A12}" type="pres">
      <dgm:prSet presAssocID="{8582F324-86AB-4F3B-AB7D-90B2C366AB69}" presName="Name9" presStyleLbl="parChTrans1D2" presStyleIdx="0" presStyleCnt="2"/>
      <dgm:spPr/>
    </dgm:pt>
    <dgm:pt modelId="{4351C5D4-3DC2-4F40-A8F2-F3CB9EBB3BDC}" type="pres">
      <dgm:prSet presAssocID="{8582F324-86AB-4F3B-AB7D-90B2C366AB69}" presName="connTx" presStyleLbl="parChTrans1D2" presStyleIdx="0" presStyleCnt="2"/>
      <dgm:spPr/>
    </dgm:pt>
    <dgm:pt modelId="{33574AFB-3C17-4925-9F17-01507B57BB3F}" type="pres">
      <dgm:prSet presAssocID="{F4211007-0D49-40F3-A9ED-169018A73425}" presName="node" presStyleLbl="node1" presStyleIdx="0" presStyleCnt="2" custScaleX="112328" custScaleY="105021" custRadScaleRad="90868" custRadScaleInc="72222">
        <dgm:presLayoutVars>
          <dgm:bulletEnabled val="1"/>
        </dgm:presLayoutVars>
      </dgm:prSet>
      <dgm:spPr/>
    </dgm:pt>
    <dgm:pt modelId="{4F0A439E-32F6-46CD-8A6C-C2A14FC9DAEB}" type="pres">
      <dgm:prSet presAssocID="{F8EC5926-AB21-4D1D-BBE3-A2F2756CC773}" presName="Name9" presStyleLbl="parChTrans1D2" presStyleIdx="1" presStyleCnt="2"/>
      <dgm:spPr/>
    </dgm:pt>
    <dgm:pt modelId="{D7C0DB04-6DB0-440A-A37D-E029748E2D0B}" type="pres">
      <dgm:prSet presAssocID="{F8EC5926-AB21-4D1D-BBE3-A2F2756CC773}" presName="connTx" presStyleLbl="parChTrans1D2" presStyleIdx="1" presStyleCnt="2"/>
      <dgm:spPr/>
    </dgm:pt>
    <dgm:pt modelId="{E391653E-8C86-487D-B188-9927BE72E533}" type="pres">
      <dgm:prSet presAssocID="{BB42EDB3-C19E-4D91-AC91-217740EB4B05}" presName="node" presStyleLbl="node1" presStyleIdx="1" presStyleCnt="2" custScaleX="110212" custScaleY="102801" custRadScaleRad="88060" custRadScaleInc="128728">
        <dgm:presLayoutVars>
          <dgm:bulletEnabled val="1"/>
        </dgm:presLayoutVars>
      </dgm:prSet>
      <dgm:spPr/>
    </dgm:pt>
  </dgm:ptLst>
  <dgm:cxnLst>
    <dgm:cxn modelId="{546DEC03-F360-4861-B6CF-672ED3B8FE45}" type="presOf" srcId="{8582F324-86AB-4F3B-AB7D-90B2C366AB69}" destId="{65D8FAF9-B35D-4CD8-B148-34E5BEDB2A12}" srcOrd="0" destOrd="0" presId="urn:microsoft.com/office/officeart/2005/8/layout/radial1"/>
    <dgm:cxn modelId="{BD6E081F-645E-4D55-B902-7ED66F64A49D}" type="presOf" srcId="{F4211007-0D49-40F3-A9ED-169018A73425}" destId="{33574AFB-3C17-4925-9F17-01507B57BB3F}" srcOrd="0" destOrd="0" presId="urn:microsoft.com/office/officeart/2005/8/layout/radial1"/>
    <dgm:cxn modelId="{6C300D38-8C4E-4C35-B0E8-C6124183ECEB}" srcId="{5895051F-92C9-4DF7-9EFE-3E00720DD330}" destId="{2793F39B-7998-48BF-AF1B-D7EB4A0C0ED9}" srcOrd="0" destOrd="0" parTransId="{3BF6FAA8-EADD-4C1B-B68D-91E063199BC9}" sibTransId="{5C1C03E5-493E-4C4B-A39F-52A70AA6AD1F}"/>
    <dgm:cxn modelId="{98878B62-A10D-49B6-A70F-53B220FAD9F3}" type="presOf" srcId="{F8EC5926-AB21-4D1D-BBE3-A2F2756CC773}" destId="{D7C0DB04-6DB0-440A-A37D-E029748E2D0B}" srcOrd="1" destOrd="0" presId="urn:microsoft.com/office/officeart/2005/8/layout/radial1"/>
    <dgm:cxn modelId="{4CC0007F-00F8-4F69-A431-58696E8806BA}" type="presOf" srcId="{2793F39B-7998-48BF-AF1B-D7EB4A0C0ED9}" destId="{D9E904EB-7672-42D0-90F5-FEBBEC65D169}" srcOrd="0" destOrd="0" presId="urn:microsoft.com/office/officeart/2005/8/layout/radial1"/>
    <dgm:cxn modelId="{F0194689-A82A-4739-B957-6551D425B45B}" type="presOf" srcId="{5895051F-92C9-4DF7-9EFE-3E00720DD330}" destId="{3591A1C9-3F63-4042-923C-D293C84518B4}" srcOrd="0" destOrd="0" presId="urn:microsoft.com/office/officeart/2005/8/layout/radial1"/>
    <dgm:cxn modelId="{0C9496CA-9A4C-4449-83F0-C8DF2D4BAC07}" type="presOf" srcId="{8582F324-86AB-4F3B-AB7D-90B2C366AB69}" destId="{4351C5D4-3DC2-4F40-A8F2-F3CB9EBB3BDC}" srcOrd="1" destOrd="0" presId="urn:microsoft.com/office/officeart/2005/8/layout/radial1"/>
    <dgm:cxn modelId="{442931CD-4874-4F94-ADA0-611106A89B58}" srcId="{2793F39B-7998-48BF-AF1B-D7EB4A0C0ED9}" destId="{F4211007-0D49-40F3-A9ED-169018A73425}" srcOrd="0" destOrd="0" parTransId="{8582F324-86AB-4F3B-AB7D-90B2C366AB69}" sibTransId="{37E1138D-03B3-47B0-B3BF-C844FD9312D0}"/>
    <dgm:cxn modelId="{EA6B27D1-A2E7-460E-B05C-50BC37447CD2}" type="presOf" srcId="{BB42EDB3-C19E-4D91-AC91-217740EB4B05}" destId="{E391653E-8C86-487D-B188-9927BE72E533}" srcOrd="0" destOrd="0" presId="urn:microsoft.com/office/officeart/2005/8/layout/radial1"/>
    <dgm:cxn modelId="{A0F5FBED-5DA7-4213-BDDD-B8059359B208}" type="presOf" srcId="{F8EC5926-AB21-4D1D-BBE3-A2F2756CC773}" destId="{4F0A439E-32F6-46CD-8A6C-C2A14FC9DAEB}" srcOrd="0" destOrd="0" presId="urn:microsoft.com/office/officeart/2005/8/layout/radial1"/>
    <dgm:cxn modelId="{8639CCFA-0C21-4AB6-9186-63AD7410B9CE}" srcId="{2793F39B-7998-48BF-AF1B-D7EB4A0C0ED9}" destId="{BB42EDB3-C19E-4D91-AC91-217740EB4B05}" srcOrd="1" destOrd="0" parTransId="{F8EC5926-AB21-4D1D-BBE3-A2F2756CC773}" sibTransId="{7BED2C1D-060B-4E48-872D-DB7016E15EA0}"/>
    <dgm:cxn modelId="{B8B00AEB-996E-44BD-B9F1-8105D21A7070}" type="presParOf" srcId="{3591A1C9-3F63-4042-923C-D293C84518B4}" destId="{D9E904EB-7672-42D0-90F5-FEBBEC65D169}" srcOrd="0" destOrd="0" presId="urn:microsoft.com/office/officeart/2005/8/layout/radial1"/>
    <dgm:cxn modelId="{5F960F7C-B99A-4C4E-9203-177730FA1DAC}" type="presParOf" srcId="{3591A1C9-3F63-4042-923C-D293C84518B4}" destId="{65D8FAF9-B35D-4CD8-B148-34E5BEDB2A12}" srcOrd="1" destOrd="0" presId="urn:microsoft.com/office/officeart/2005/8/layout/radial1"/>
    <dgm:cxn modelId="{BAB045F4-03FC-4E76-95CF-6B998FF7C993}" type="presParOf" srcId="{65D8FAF9-B35D-4CD8-B148-34E5BEDB2A12}" destId="{4351C5D4-3DC2-4F40-A8F2-F3CB9EBB3BDC}" srcOrd="0" destOrd="0" presId="urn:microsoft.com/office/officeart/2005/8/layout/radial1"/>
    <dgm:cxn modelId="{E7F52BC7-CF79-4C22-9FBE-ADCD148AA5DF}" type="presParOf" srcId="{3591A1C9-3F63-4042-923C-D293C84518B4}" destId="{33574AFB-3C17-4925-9F17-01507B57BB3F}" srcOrd="2" destOrd="0" presId="urn:microsoft.com/office/officeart/2005/8/layout/radial1"/>
    <dgm:cxn modelId="{B230D25E-5EA8-4FD6-AC33-E3DF41D4D2DB}" type="presParOf" srcId="{3591A1C9-3F63-4042-923C-D293C84518B4}" destId="{4F0A439E-32F6-46CD-8A6C-C2A14FC9DAEB}" srcOrd="3" destOrd="0" presId="urn:microsoft.com/office/officeart/2005/8/layout/radial1"/>
    <dgm:cxn modelId="{4A1C712D-B066-4FF5-96C1-60422DF67022}" type="presParOf" srcId="{4F0A439E-32F6-46CD-8A6C-C2A14FC9DAEB}" destId="{D7C0DB04-6DB0-440A-A37D-E029748E2D0B}" srcOrd="0" destOrd="0" presId="urn:microsoft.com/office/officeart/2005/8/layout/radial1"/>
    <dgm:cxn modelId="{EDAAA9F5-38C6-4D7C-9415-59899AC5B14E}" type="presParOf" srcId="{3591A1C9-3F63-4042-923C-D293C84518B4}" destId="{E391653E-8C86-487D-B188-9927BE72E533}" srcOrd="4"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95051F-92C9-4DF7-9EFE-3E00720DD33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793F39B-7998-48BF-AF1B-D7EB4A0C0ED9}">
      <dgm:prSet phldrT="[Text]" custT="1"/>
      <dgm:spPr/>
      <dgm:t>
        <a:bodyPr/>
        <a:lstStyle/>
        <a:p>
          <a:r>
            <a:rPr lang="bn-IN" sz="1600" b="1" i="1" dirty="0"/>
            <a:t>পরিবার</a:t>
          </a:r>
          <a:endParaRPr lang="en-US" sz="1600" b="1" i="1" dirty="0"/>
        </a:p>
      </dgm:t>
    </dgm:pt>
    <dgm:pt modelId="{3BF6FAA8-EADD-4C1B-B68D-91E063199BC9}" type="parTrans" cxnId="{6C300D38-8C4E-4C35-B0E8-C6124183ECEB}">
      <dgm:prSet/>
      <dgm:spPr/>
      <dgm:t>
        <a:bodyPr/>
        <a:lstStyle/>
        <a:p>
          <a:endParaRPr lang="en-US"/>
        </a:p>
      </dgm:t>
    </dgm:pt>
    <dgm:pt modelId="{5C1C03E5-493E-4C4B-A39F-52A70AA6AD1F}" type="sibTrans" cxnId="{6C300D38-8C4E-4C35-B0E8-C6124183ECEB}">
      <dgm:prSet/>
      <dgm:spPr/>
      <dgm:t>
        <a:bodyPr/>
        <a:lstStyle/>
        <a:p>
          <a:endParaRPr lang="en-US"/>
        </a:p>
      </dgm:t>
    </dgm:pt>
    <dgm:pt modelId="{F4211007-0D49-40F3-A9ED-169018A73425}">
      <dgm:prSet phldrT="[Text]" custT="1"/>
      <dgm:spPr/>
      <dgm:t>
        <a:bodyPr/>
        <a:lstStyle/>
        <a:p>
          <a:r>
            <a:rPr lang="bn-IN" sz="1600" b="1" i="1" dirty="0"/>
            <a:t>যৌথ পরিবার</a:t>
          </a:r>
          <a:endParaRPr lang="en-US" sz="1600" b="1" i="1" dirty="0"/>
        </a:p>
      </dgm:t>
    </dgm:pt>
    <dgm:pt modelId="{8582F324-86AB-4F3B-AB7D-90B2C366AB69}" type="parTrans" cxnId="{442931CD-4874-4F94-ADA0-611106A89B58}">
      <dgm:prSet/>
      <dgm:spPr/>
      <dgm:t>
        <a:bodyPr/>
        <a:lstStyle/>
        <a:p>
          <a:endParaRPr lang="en-US"/>
        </a:p>
      </dgm:t>
    </dgm:pt>
    <dgm:pt modelId="{37E1138D-03B3-47B0-B3BF-C844FD9312D0}" type="sibTrans" cxnId="{442931CD-4874-4F94-ADA0-611106A89B58}">
      <dgm:prSet/>
      <dgm:spPr/>
      <dgm:t>
        <a:bodyPr/>
        <a:lstStyle/>
        <a:p>
          <a:endParaRPr lang="en-US"/>
        </a:p>
      </dgm:t>
    </dgm:pt>
    <dgm:pt modelId="{0FF2AF20-B36A-423B-874D-E5D3F9ED5AF9}">
      <dgm:prSet phldrT="[Text]" custT="1"/>
      <dgm:spPr/>
      <dgm:t>
        <a:bodyPr/>
        <a:lstStyle/>
        <a:p>
          <a:r>
            <a:rPr lang="bn-IN" sz="1600" b="1" i="1" dirty="0"/>
            <a:t>বর্ধিত</a:t>
          </a:r>
        </a:p>
        <a:p>
          <a:r>
            <a:rPr lang="bn-IN" sz="1600" b="1" i="1" dirty="0"/>
            <a:t>পরিবার</a:t>
          </a:r>
          <a:endParaRPr lang="en-US" sz="1600" b="1" i="1" dirty="0"/>
        </a:p>
      </dgm:t>
    </dgm:pt>
    <dgm:pt modelId="{90E1457B-6B89-4AD9-8107-F363C5179065}" type="parTrans" cxnId="{E0DCCBA9-6AEC-4656-9B22-E06C99C6182F}">
      <dgm:prSet/>
      <dgm:spPr/>
      <dgm:t>
        <a:bodyPr/>
        <a:lstStyle/>
        <a:p>
          <a:endParaRPr lang="en-US"/>
        </a:p>
      </dgm:t>
    </dgm:pt>
    <dgm:pt modelId="{B265B2DD-D050-4ED4-AE07-EC011648888C}" type="sibTrans" cxnId="{E0DCCBA9-6AEC-4656-9B22-E06C99C6182F}">
      <dgm:prSet/>
      <dgm:spPr/>
      <dgm:t>
        <a:bodyPr/>
        <a:lstStyle/>
        <a:p>
          <a:endParaRPr lang="en-US"/>
        </a:p>
      </dgm:t>
    </dgm:pt>
    <dgm:pt modelId="{BB42EDB3-C19E-4D91-AC91-217740EB4B05}">
      <dgm:prSet phldrT="[Text]" custT="1"/>
      <dgm:spPr/>
      <dgm:t>
        <a:bodyPr/>
        <a:lstStyle/>
        <a:p>
          <a:r>
            <a:rPr lang="bn-IN" sz="1600" b="1" i="1" dirty="0"/>
            <a:t>অণু পরিবার</a:t>
          </a:r>
          <a:endParaRPr lang="en-US" sz="1600" b="1" i="1" dirty="0"/>
        </a:p>
      </dgm:t>
    </dgm:pt>
    <dgm:pt modelId="{F8EC5926-AB21-4D1D-BBE3-A2F2756CC773}" type="parTrans" cxnId="{8639CCFA-0C21-4AB6-9186-63AD7410B9CE}">
      <dgm:prSet/>
      <dgm:spPr/>
      <dgm:t>
        <a:bodyPr/>
        <a:lstStyle/>
        <a:p>
          <a:endParaRPr lang="en-US"/>
        </a:p>
      </dgm:t>
    </dgm:pt>
    <dgm:pt modelId="{7BED2C1D-060B-4E48-872D-DB7016E15EA0}" type="sibTrans" cxnId="{8639CCFA-0C21-4AB6-9186-63AD7410B9CE}">
      <dgm:prSet/>
      <dgm:spPr/>
      <dgm:t>
        <a:bodyPr/>
        <a:lstStyle/>
        <a:p>
          <a:endParaRPr lang="en-US"/>
        </a:p>
      </dgm:t>
    </dgm:pt>
    <dgm:pt modelId="{3591A1C9-3F63-4042-923C-D293C84518B4}" type="pres">
      <dgm:prSet presAssocID="{5895051F-92C9-4DF7-9EFE-3E00720DD330}" presName="cycle" presStyleCnt="0">
        <dgm:presLayoutVars>
          <dgm:chMax val="1"/>
          <dgm:dir/>
          <dgm:animLvl val="ctr"/>
          <dgm:resizeHandles val="exact"/>
        </dgm:presLayoutVars>
      </dgm:prSet>
      <dgm:spPr/>
    </dgm:pt>
    <dgm:pt modelId="{D9E904EB-7672-42D0-90F5-FEBBEC65D169}" type="pres">
      <dgm:prSet presAssocID="{2793F39B-7998-48BF-AF1B-D7EB4A0C0ED9}" presName="centerShape" presStyleLbl="node0" presStyleIdx="0" presStyleCnt="1" custScaleX="99848" custScaleY="79189"/>
      <dgm:spPr/>
    </dgm:pt>
    <dgm:pt modelId="{65D8FAF9-B35D-4CD8-B148-34E5BEDB2A12}" type="pres">
      <dgm:prSet presAssocID="{8582F324-86AB-4F3B-AB7D-90B2C366AB69}" presName="Name9" presStyleLbl="parChTrans1D2" presStyleIdx="0" presStyleCnt="3"/>
      <dgm:spPr/>
    </dgm:pt>
    <dgm:pt modelId="{4351C5D4-3DC2-4F40-A8F2-F3CB9EBB3BDC}" type="pres">
      <dgm:prSet presAssocID="{8582F324-86AB-4F3B-AB7D-90B2C366AB69}" presName="connTx" presStyleLbl="parChTrans1D2" presStyleIdx="0" presStyleCnt="3"/>
      <dgm:spPr/>
    </dgm:pt>
    <dgm:pt modelId="{33574AFB-3C17-4925-9F17-01507B57BB3F}" type="pres">
      <dgm:prSet presAssocID="{F4211007-0D49-40F3-A9ED-169018A73425}" presName="node" presStyleLbl="node1" presStyleIdx="0" presStyleCnt="3" custScaleX="83377" custScaleY="53877">
        <dgm:presLayoutVars>
          <dgm:bulletEnabled val="1"/>
        </dgm:presLayoutVars>
      </dgm:prSet>
      <dgm:spPr/>
    </dgm:pt>
    <dgm:pt modelId="{62BE8022-679C-4FE8-94F6-2760649DD763}" type="pres">
      <dgm:prSet presAssocID="{90E1457B-6B89-4AD9-8107-F363C5179065}" presName="Name9" presStyleLbl="parChTrans1D2" presStyleIdx="1" presStyleCnt="3"/>
      <dgm:spPr/>
    </dgm:pt>
    <dgm:pt modelId="{BEEBA57C-B382-47D6-874D-EDD0C22F148B}" type="pres">
      <dgm:prSet presAssocID="{90E1457B-6B89-4AD9-8107-F363C5179065}" presName="connTx" presStyleLbl="parChTrans1D2" presStyleIdx="1" presStyleCnt="3"/>
      <dgm:spPr/>
    </dgm:pt>
    <dgm:pt modelId="{6292B8F1-F3AC-4E19-A4FD-36B379FC0248}" type="pres">
      <dgm:prSet presAssocID="{0FF2AF20-B36A-423B-874D-E5D3F9ED5AF9}" presName="node" presStyleLbl="node1" presStyleIdx="1" presStyleCnt="3" custScaleX="81783" custScaleY="86863" custRadScaleRad="90347" custRadScaleInc="-62854">
        <dgm:presLayoutVars>
          <dgm:bulletEnabled val="1"/>
        </dgm:presLayoutVars>
      </dgm:prSet>
      <dgm:spPr/>
    </dgm:pt>
    <dgm:pt modelId="{4F0A439E-32F6-46CD-8A6C-C2A14FC9DAEB}" type="pres">
      <dgm:prSet presAssocID="{F8EC5926-AB21-4D1D-BBE3-A2F2756CC773}" presName="Name9" presStyleLbl="parChTrans1D2" presStyleIdx="2" presStyleCnt="3"/>
      <dgm:spPr/>
    </dgm:pt>
    <dgm:pt modelId="{D7C0DB04-6DB0-440A-A37D-E029748E2D0B}" type="pres">
      <dgm:prSet presAssocID="{F8EC5926-AB21-4D1D-BBE3-A2F2756CC773}" presName="connTx" presStyleLbl="parChTrans1D2" presStyleIdx="2" presStyleCnt="3"/>
      <dgm:spPr/>
    </dgm:pt>
    <dgm:pt modelId="{E391653E-8C86-487D-B188-9927BE72E533}" type="pres">
      <dgm:prSet presAssocID="{BB42EDB3-C19E-4D91-AC91-217740EB4B05}" presName="node" presStyleLbl="node1" presStyleIdx="2" presStyleCnt="3" custScaleX="82186" custScaleY="80607" custRadScaleRad="98236" custRadScaleInc="90975">
        <dgm:presLayoutVars>
          <dgm:bulletEnabled val="1"/>
        </dgm:presLayoutVars>
      </dgm:prSet>
      <dgm:spPr/>
    </dgm:pt>
  </dgm:ptLst>
  <dgm:cxnLst>
    <dgm:cxn modelId="{546DEC03-F360-4861-B6CF-672ED3B8FE45}" type="presOf" srcId="{8582F324-86AB-4F3B-AB7D-90B2C366AB69}" destId="{65D8FAF9-B35D-4CD8-B148-34E5BEDB2A12}" srcOrd="0" destOrd="0" presId="urn:microsoft.com/office/officeart/2005/8/layout/radial1"/>
    <dgm:cxn modelId="{BD6E081F-645E-4D55-B902-7ED66F64A49D}" type="presOf" srcId="{F4211007-0D49-40F3-A9ED-169018A73425}" destId="{33574AFB-3C17-4925-9F17-01507B57BB3F}" srcOrd="0" destOrd="0" presId="urn:microsoft.com/office/officeart/2005/8/layout/radial1"/>
    <dgm:cxn modelId="{6C300D38-8C4E-4C35-B0E8-C6124183ECEB}" srcId="{5895051F-92C9-4DF7-9EFE-3E00720DD330}" destId="{2793F39B-7998-48BF-AF1B-D7EB4A0C0ED9}" srcOrd="0" destOrd="0" parTransId="{3BF6FAA8-EADD-4C1B-B68D-91E063199BC9}" sibTransId="{5C1C03E5-493E-4C4B-A39F-52A70AA6AD1F}"/>
    <dgm:cxn modelId="{98878B62-A10D-49B6-A70F-53B220FAD9F3}" type="presOf" srcId="{F8EC5926-AB21-4D1D-BBE3-A2F2756CC773}" destId="{D7C0DB04-6DB0-440A-A37D-E029748E2D0B}" srcOrd="1" destOrd="0" presId="urn:microsoft.com/office/officeart/2005/8/layout/radial1"/>
    <dgm:cxn modelId="{E830FF7E-EBCC-4CB9-9736-91CFD47243C6}" type="presOf" srcId="{90E1457B-6B89-4AD9-8107-F363C5179065}" destId="{BEEBA57C-B382-47D6-874D-EDD0C22F148B}" srcOrd="1" destOrd="0" presId="urn:microsoft.com/office/officeart/2005/8/layout/radial1"/>
    <dgm:cxn modelId="{4CC0007F-00F8-4F69-A431-58696E8806BA}" type="presOf" srcId="{2793F39B-7998-48BF-AF1B-D7EB4A0C0ED9}" destId="{D9E904EB-7672-42D0-90F5-FEBBEC65D169}" srcOrd="0" destOrd="0" presId="urn:microsoft.com/office/officeart/2005/8/layout/radial1"/>
    <dgm:cxn modelId="{F0194689-A82A-4739-B957-6551D425B45B}" type="presOf" srcId="{5895051F-92C9-4DF7-9EFE-3E00720DD330}" destId="{3591A1C9-3F63-4042-923C-D293C84518B4}" srcOrd="0" destOrd="0" presId="urn:microsoft.com/office/officeart/2005/8/layout/radial1"/>
    <dgm:cxn modelId="{E0DCCBA9-6AEC-4656-9B22-E06C99C6182F}" srcId="{2793F39B-7998-48BF-AF1B-D7EB4A0C0ED9}" destId="{0FF2AF20-B36A-423B-874D-E5D3F9ED5AF9}" srcOrd="1" destOrd="0" parTransId="{90E1457B-6B89-4AD9-8107-F363C5179065}" sibTransId="{B265B2DD-D050-4ED4-AE07-EC011648888C}"/>
    <dgm:cxn modelId="{743F4FBB-D58C-42F2-BB3D-9C8E2875A941}" type="presOf" srcId="{90E1457B-6B89-4AD9-8107-F363C5179065}" destId="{62BE8022-679C-4FE8-94F6-2760649DD763}" srcOrd="0" destOrd="0" presId="urn:microsoft.com/office/officeart/2005/8/layout/radial1"/>
    <dgm:cxn modelId="{0C9496CA-9A4C-4449-83F0-C8DF2D4BAC07}" type="presOf" srcId="{8582F324-86AB-4F3B-AB7D-90B2C366AB69}" destId="{4351C5D4-3DC2-4F40-A8F2-F3CB9EBB3BDC}" srcOrd="1" destOrd="0" presId="urn:microsoft.com/office/officeart/2005/8/layout/radial1"/>
    <dgm:cxn modelId="{442931CD-4874-4F94-ADA0-611106A89B58}" srcId="{2793F39B-7998-48BF-AF1B-D7EB4A0C0ED9}" destId="{F4211007-0D49-40F3-A9ED-169018A73425}" srcOrd="0" destOrd="0" parTransId="{8582F324-86AB-4F3B-AB7D-90B2C366AB69}" sibTransId="{37E1138D-03B3-47B0-B3BF-C844FD9312D0}"/>
    <dgm:cxn modelId="{EA6B27D1-A2E7-460E-B05C-50BC37447CD2}" type="presOf" srcId="{BB42EDB3-C19E-4D91-AC91-217740EB4B05}" destId="{E391653E-8C86-487D-B188-9927BE72E533}" srcOrd="0" destOrd="0" presId="urn:microsoft.com/office/officeart/2005/8/layout/radial1"/>
    <dgm:cxn modelId="{A0F5FBED-5DA7-4213-BDDD-B8059359B208}" type="presOf" srcId="{F8EC5926-AB21-4D1D-BBE3-A2F2756CC773}" destId="{4F0A439E-32F6-46CD-8A6C-C2A14FC9DAEB}" srcOrd="0" destOrd="0" presId="urn:microsoft.com/office/officeart/2005/8/layout/radial1"/>
    <dgm:cxn modelId="{32D863EE-3C1B-4717-A501-BD09E4E5149B}" type="presOf" srcId="{0FF2AF20-B36A-423B-874D-E5D3F9ED5AF9}" destId="{6292B8F1-F3AC-4E19-A4FD-36B379FC0248}" srcOrd="0" destOrd="0" presId="urn:microsoft.com/office/officeart/2005/8/layout/radial1"/>
    <dgm:cxn modelId="{8639CCFA-0C21-4AB6-9186-63AD7410B9CE}" srcId="{2793F39B-7998-48BF-AF1B-D7EB4A0C0ED9}" destId="{BB42EDB3-C19E-4D91-AC91-217740EB4B05}" srcOrd="2" destOrd="0" parTransId="{F8EC5926-AB21-4D1D-BBE3-A2F2756CC773}" sibTransId="{7BED2C1D-060B-4E48-872D-DB7016E15EA0}"/>
    <dgm:cxn modelId="{B8B00AEB-996E-44BD-B9F1-8105D21A7070}" type="presParOf" srcId="{3591A1C9-3F63-4042-923C-D293C84518B4}" destId="{D9E904EB-7672-42D0-90F5-FEBBEC65D169}" srcOrd="0" destOrd="0" presId="urn:microsoft.com/office/officeart/2005/8/layout/radial1"/>
    <dgm:cxn modelId="{5F960F7C-B99A-4C4E-9203-177730FA1DAC}" type="presParOf" srcId="{3591A1C9-3F63-4042-923C-D293C84518B4}" destId="{65D8FAF9-B35D-4CD8-B148-34E5BEDB2A12}" srcOrd="1" destOrd="0" presId="urn:microsoft.com/office/officeart/2005/8/layout/radial1"/>
    <dgm:cxn modelId="{BAB045F4-03FC-4E76-95CF-6B998FF7C993}" type="presParOf" srcId="{65D8FAF9-B35D-4CD8-B148-34E5BEDB2A12}" destId="{4351C5D4-3DC2-4F40-A8F2-F3CB9EBB3BDC}" srcOrd="0" destOrd="0" presId="urn:microsoft.com/office/officeart/2005/8/layout/radial1"/>
    <dgm:cxn modelId="{E7F52BC7-CF79-4C22-9FBE-ADCD148AA5DF}" type="presParOf" srcId="{3591A1C9-3F63-4042-923C-D293C84518B4}" destId="{33574AFB-3C17-4925-9F17-01507B57BB3F}" srcOrd="2" destOrd="0" presId="urn:microsoft.com/office/officeart/2005/8/layout/radial1"/>
    <dgm:cxn modelId="{F7BFDFF2-DFDD-44AA-ADA1-1552C1D663A8}" type="presParOf" srcId="{3591A1C9-3F63-4042-923C-D293C84518B4}" destId="{62BE8022-679C-4FE8-94F6-2760649DD763}" srcOrd="3" destOrd="0" presId="urn:microsoft.com/office/officeart/2005/8/layout/radial1"/>
    <dgm:cxn modelId="{022A0DF1-7DD8-40FD-A66B-D28B17D2CE89}" type="presParOf" srcId="{62BE8022-679C-4FE8-94F6-2760649DD763}" destId="{BEEBA57C-B382-47D6-874D-EDD0C22F148B}" srcOrd="0" destOrd="0" presId="urn:microsoft.com/office/officeart/2005/8/layout/radial1"/>
    <dgm:cxn modelId="{7A03988A-1C63-4DD8-93F2-FE616901452C}" type="presParOf" srcId="{3591A1C9-3F63-4042-923C-D293C84518B4}" destId="{6292B8F1-F3AC-4E19-A4FD-36B379FC0248}" srcOrd="4" destOrd="0" presId="urn:microsoft.com/office/officeart/2005/8/layout/radial1"/>
    <dgm:cxn modelId="{B230D25E-5EA8-4FD6-AC33-E3DF41D4D2DB}" type="presParOf" srcId="{3591A1C9-3F63-4042-923C-D293C84518B4}" destId="{4F0A439E-32F6-46CD-8A6C-C2A14FC9DAEB}" srcOrd="5" destOrd="0" presId="urn:microsoft.com/office/officeart/2005/8/layout/radial1"/>
    <dgm:cxn modelId="{4A1C712D-B066-4FF5-96C1-60422DF67022}" type="presParOf" srcId="{4F0A439E-32F6-46CD-8A6C-C2A14FC9DAEB}" destId="{D7C0DB04-6DB0-440A-A37D-E029748E2D0B}" srcOrd="0" destOrd="0" presId="urn:microsoft.com/office/officeart/2005/8/layout/radial1"/>
    <dgm:cxn modelId="{EDAAA9F5-38C6-4D7C-9415-59899AC5B14E}" type="presParOf" srcId="{3591A1C9-3F63-4042-923C-D293C84518B4}" destId="{E391653E-8C86-487D-B188-9927BE72E533}"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95051F-92C9-4DF7-9EFE-3E00720DD33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793F39B-7998-48BF-AF1B-D7EB4A0C0ED9}">
      <dgm:prSet phldrT="[Text]" custT="1"/>
      <dgm:spPr/>
      <dgm:t>
        <a:bodyPr/>
        <a:lstStyle/>
        <a:p>
          <a:r>
            <a:rPr lang="bn-IN" sz="1600" b="1" i="1" dirty="0"/>
            <a:t>পরিবার</a:t>
          </a:r>
          <a:endParaRPr lang="en-US" sz="1600" b="1" i="1" dirty="0"/>
        </a:p>
      </dgm:t>
    </dgm:pt>
    <dgm:pt modelId="{3BF6FAA8-EADD-4C1B-B68D-91E063199BC9}" type="parTrans" cxnId="{6C300D38-8C4E-4C35-B0E8-C6124183ECEB}">
      <dgm:prSet/>
      <dgm:spPr/>
      <dgm:t>
        <a:bodyPr/>
        <a:lstStyle/>
        <a:p>
          <a:endParaRPr lang="en-US"/>
        </a:p>
      </dgm:t>
    </dgm:pt>
    <dgm:pt modelId="{5C1C03E5-493E-4C4B-A39F-52A70AA6AD1F}" type="sibTrans" cxnId="{6C300D38-8C4E-4C35-B0E8-C6124183ECEB}">
      <dgm:prSet/>
      <dgm:spPr/>
      <dgm:t>
        <a:bodyPr/>
        <a:lstStyle/>
        <a:p>
          <a:endParaRPr lang="en-US"/>
        </a:p>
      </dgm:t>
    </dgm:pt>
    <dgm:pt modelId="{F4211007-0D49-40F3-A9ED-169018A73425}">
      <dgm:prSet phldrT="[Text]" custT="1"/>
      <dgm:spPr/>
      <dgm:t>
        <a:bodyPr/>
        <a:lstStyle/>
        <a:p>
          <a:r>
            <a:rPr lang="bn-IN" sz="1400" b="1" i="1" dirty="0"/>
            <a:t>পিতৃ গোত্রীয়</a:t>
          </a:r>
        </a:p>
        <a:p>
          <a:r>
            <a:rPr lang="bn-IN" sz="1400" b="1" i="1" dirty="0"/>
            <a:t>পরিবার</a:t>
          </a:r>
          <a:endParaRPr lang="en-US" sz="1400" b="1" i="1" dirty="0"/>
        </a:p>
      </dgm:t>
    </dgm:pt>
    <dgm:pt modelId="{8582F324-86AB-4F3B-AB7D-90B2C366AB69}" type="parTrans" cxnId="{442931CD-4874-4F94-ADA0-611106A89B58}">
      <dgm:prSet/>
      <dgm:spPr/>
      <dgm:t>
        <a:bodyPr/>
        <a:lstStyle/>
        <a:p>
          <a:endParaRPr lang="en-US"/>
        </a:p>
      </dgm:t>
    </dgm:pt>
    <dgm:pt modelId="{37E1138D-03B3-47B0-B3BF-C844FD9312D0}" type="sibTrans" cxnId="{442931CD-4874-4F94-ADA0-611106A89B58}">
      <dgm:prSet/>
      <dgm:spPr/>
      <dgm:t>
        <a:bodyPr/>
        <a:lstStyle/>
        <a:p>
          <a:endParaRPr lang="en-US"/>
        </a:p>
      </dgm:t>
    </dgm:pt>
    <dgm:pt modelId="{BB42EDB3-C19E-4D91-AC91-217740EB4B05}">
      <dgm:prSet phldrT="[Text]" custT="1"/>
      <dgm:spPr/>
      <dgm:t>
        <a:bodyPr/>
        <a:lstStyle/>
        <a:p>
          <a:r>
            <a:rPr lang="bn-IN" sz="1400" b="1" i="1" dirty="0"/>
            <a:t>মাতৃ গোত্রীয়</a:t>
          </a:r>
        </a:p>
        <a:p>
          <a:r>
            <a:rPr lang="bn-IN" sz="1400" b="1" i="1" dirty="0"/>
            <a:t>পরিবার</a:t>
          </a:r>
          <a:endParaRPr lang="en-US" sz="1400" b="1" i="1" dirty="0"/>
        </a:p>
      </dgm:t>
    </dgm:pt>
    <dgm:pt modelId="{F8EC5926-AB21-4D1D-BBE3-A2F2756CC773}" type="parTrans" cxnId="{8639CCFA-0C21-4AB6-9186-63AD7410B9CE}">
      <dgm:prSet/>
      <dgm:spPr/>
      <dgm:t>
        <a:bodyPr/>
        <a:lstStyle/>
        <a:p>
          <a:endParaRPr lang="en-US"/>
        </a:p>
      </dgm:t>
    </dgm:pt>
    <dgm:pt modelId="{7BED2C1D-060B-4E48-872D-DB7016E15EA0}" type="sibTrans" cxnId="{8639CCFA-0C21-4AB6-9186-63AD7410B9CE}">
      <dgm:prSet/>
      <dgm:spPr/>
      <dgm:t>
        <a:bodyPr/>
        <a:lstStyle/>
        <a:p>
          <a:endParaRPr lang="en-US"/>
        </a:p>
      </dgm:t>
    </dgm:pt>
    <dgm:pt modelId="{3591A1C9-3F63-4042-923C-D293C84518B4}" type="pres">
      <dgm:prSet presAssocID="{5895051F-92C9-4DF7-9EFE-3E00720DD330}" presName="cycle" presStyleCnt="0">
        <dgm:presLayoutVars>
          <dgm:chMax val="1"/>
          <dgm:dir/>
          <dgm:animLvl val="ctr"/>
          <dgm:resizeHandles val="exact"/>
        </dgm:presLayoutVars>
      </dgm:prSet>
      <dgm:spPr/>
    </dgm:pt>
    <dgm:pt modelId="{D9E904EB-7672-42D0-90F5-FEBBEC65D169}" type="pres">
      <dgm:prSet presAssocID="{2793F39B-7998-48BF-AF1B-D7EB4A0C0ED9}" presName="centerShape" presStyleLbl="node0" presStyleIdx="0" presStyleCnt="1" custScaleX="114525" custScaleY="70322" custLinFactNeighborX="4328" custLinFactNeighborY="36514"/>
      <dgm:spPr/>
    </dgm:pt>
    <dgm:pt modelId="{65D8FAF9-B35D-4CD8-B148-34E5BEDB2A12}" type="pres">
      <dgm:prSet presAssocID="{8582F324-86AB-4F3B-AB7D-90B2C366AB69}" presName="Name9" presStyleLbl="parChTrans1D2" presStyleIdx="0" presStyleCnt="2"/>
      <dgm:spPr/>
    </dgm:pt>
    <dgm:pt modelId="{4351C5D4-3DC2-4F40-A8F2-F3CB9EBB3BDC}" type="pres">
      <dgm:prSet presAssocID="{8582F324-86AB-4F3B-AB7D-90B2C366AB69}" presName="connTx" presStyleLbl="parChTrans1D2" presStyleIdx="0" presStyleCnt="2"/>
      <dgm:spPr/>
    </dgm:pt>
    <dgm:pt modelId="{33574AFB-3C17-4925-9F17-01507B57BB3F}" type="pres">
      <dgm:prSet presAssocID="{F4211007-0D49-40F3-A9ED-169018A73425}" presName="node" presStyleLbl="node1" presStyleIdx="0" presStyleCnt="2" custScaleX="134476" custScaleY="70263" custRadScaleRad="90868" custRadScaleInc="72222">
        <dgm:presLayoutVars>
          <dgm:bulletEnabled val="1"/>
        </dgm:presLayoutVars>
      </dgm:prSet>
      <dgm:spPr/>
    </dgm:pt>
    <dgm:pt modelId="{4F0A439E-32F6-46CD-8A6C-C2A14FC9DAEB}" type="pres">
      <dgm:prSet presAssocID="{F8EC5926-AB21-4D1D-BBE3-A2F2756CC773}" presName="Name9" presStyleLbl="parChTrans1D2" presStyleIdx="1" presStyleCnt="2"/>
      <dgm:spPr/>
    </dgm:pt>
    <dgm:pt modelId="{D7C0DB04-6DB0-440A-A37D-E029748E2D0B}" type="pres">
      <dgm:prSet presAssocID="{F8EC5926-AB21-4D1D-BBE3-A2F2756CC773}" presName="connTx" presStyleLbl="parChTrans1D2" presStyleIdx="1" presStyleCnt="2"/>
      <dgm:spPr/>
    </dgm:pt>
    <dgm:pt modelId="{E391653E-8C86-487D-B188-9927BE72E533}" type="pres">
      <dgm:prSet presAssocID="{BB42EDB3-C19E-4D91-AC91-217740EB4B05}" presName="node" presStyleLbl="node1" presStyleIdx="1" presStyleCnt="2" custScaleX="130110" custScaleY="81542" custRadScaleRad="88060" custRadScaleInc="128728">
        <dgm:presLayoutVars>
          <dgm:bulletEnabled val="1"/>
        </dgm:presLayoutVars>
      </dgm:prSet>
      <dgm:spPr/>
    </dgm:pt>
  </dgm:ptLst>
  <dgm:cxnLst>
    <dgm:cxn modelId="{546DEC03-F360-4861-B6CF-672ED3B8FE45}" type="presOf" srcId="{8582F324-86AB-4F3B-AB7D-90B2C366AB69}" destId="{65D8FAF9-B35D-4CD8-B148-34E5BEDB2A12}" srcOrd="0" destOrd="0" presId="urn:microsoft.com/office/officeart/2005/8/layout/radial1"/>
    <dgm:cxn modelId="{BD6E081F-645E-4D55-B902-7ED66F64A49D}" type="presOf" srcId="{F4211007-0D49-40F3-A9ED-169018A73425}" destId="{33574AFB-3C17-4925-9F17-01507B57BB3F}" srcOrd="0" destOrd="0" presId="urn:microsoft.com/office/officeart/2005/8/layout/radial1"/>
    <dgm:cxn modelId="{6C300D38-8C4E-4C35-B0E8-C6124183ECEB}" srcId="{5895051F-92C9-4DF7-9EFE-3E00720DD330}" destId="{2793F39B-7998-48BF-AF1B-D7EB4A0C0ED9}" srcOrd="0" destOrd="0" parTransId="{3BF6FAA8-EADD-4C1B-B68D-91E063199BC9}" sibTransId="{5C1C03E5-493E-4C4B-A39F-52A70AA6AD1F}"/>
    <dgm:cxn modelId="{98878B62-A10D-49B6-A70F-53B220FAD9F3}" type="presOf" srcId="{F8EC5926-AB21-4D1D-BBE3-A2F2756CC773}" destId="{D7C0DB04-6DB0-440A-A37D-E029748E2D0B}" srcOrd="1" destOrd="0" presId="urn:microsoft.com/office/officeart/2005/8/layout/radial1"/>
    <dgm:cxn modelId="{4CC0007F-00F8-4F69-A431-58696E8806BA}" type="presOf" srcId="{2793F39B-7998-48BF-AF1B-D7EB4A0C0ED9}" destId="{D9E904EB-7672-42D0-90F5-FEBBEC65D169}" srcOrd="0" destOrd="0" presId="urn:microsoft.com/office/officeart/2005/8/layout/radial1"/>
    <dgm:cxn modelId="{F0194689-A82A-4739-B957-6551D425B45B}" type="presOf" srcId="{5895051F-92C9-4DF7-9EFE-3E00720DD330}" destId="{3591A1C9-3F63-4042-923C-D293C84518B4}" srcOrd="0" destOrd="0" presId="urn:microsoft.com/office/officeart/2005/8/layout/radial1"/>
    <dgm:cxn modelId="{0C9496CA-9A4C-4449-83F0-C8DF2D4BAC07}" type="presOf" srcId="{8582F324-86AB-4F3B-AB7D-90B2C366AB69}" destId="{4351C5D4-3DC2-4F40-A8F2-F3CB9EBB3BDC}" srcOrd="1" destOrd="0" presId="urn:microsoft.com/office/officeart/2005/8/layout/radial1"/>
    <dgm:cxn modelId="{442931CD-4874-4F94-ADA0-611106A89B58}" srcId="{2793F39B-7998-48BF-AF1B-D7EB4A0C0ED9}" destId="{F4211007-0D49-40F3-A9ED-169018A73425}" srcOrd="0" destOrd="0" parTransId="{8582F324-86AB-4F3B-AB7D-90B2C366AB69}" sibTransId="{37E1138D-03B3-47B0-B3BF-C844FD9312D0}"/>
    <dgm:cxn modelId="{EA6B27D1-A2E7-460E-B05C-50BC37447CD2}" type="presOf" srcId="{BB42EDB3-C19E-4D91-AC91-217740EB4B05}" destId="{E391653E-8C86-487D-B188-9927BE72E533}" srcOrd="0" destOrd="0" presId="urn:microsoft.com/office/officeart/2005/8/layout/radial1"/>
    <dgm:cxn modelId="{A0F5FBED-5DA7-4213-BDDD-B8059359B208}" type="presOf" srcId="{F8EC5926-AB21-4D1D-BBE3-A2F2756CC773}" destId="{4F0A439E-32F6-46CD-8A6C-C2A14FC9DAEB}" srcOrd="0" destOrd="0" presId="urn:microsoft.com/office/officeart/2005/8/layout/radial1"/>
    <dgm:cxn modelId="{8639CCFA-0C21-4AB6-9186-63AD7410B9CE}" srcId="{2793F39B-7998-48BF-AF1B-D7EB4A0C0ED9}" destId="{BB42EDB3-C19E-4D91-AC91-217740EB4B05}" srcOrd="1" destOrd="0" parTransId="{F8EC5926-AB21-4D1D-BBE3-A2F2756CC773}" sibTransId="{7BED2C1D-060B-4E48-872D-DB7016E15EA0}"/>
    <dgm:cxn modelId="{B8B00AEB-996E-44BD-B9F1-8105D21A7070}" type="presParOf" srcId="{3591A1C9-3F63-4042-923C-D293C84518B4}" destId="{D9E904EB-7672-42D0-90F5-FEBBEC65D169}" srcOrd="0" destOrd="0" presId="urn:microsoft.com/office/officeart/2005/8/layout/radial1"/>
    <dgm:cxn modelId="{5F960F7C-B99A-4C4E-9203-177730FA1DAC}" type="presParOf" srcId="{3591A1C9-3F63-4042-923C-D293C84518B4}" destId="{65D8FAF9-B35D-4CD8-B148-34E5BEDB2A12}" srcOrd="1" destOrd="0" presId="urn:microsoft.com/office/officeart/2005/8/layout/radial1"/>
    <dgm:cxn modelId="{BAB045F4-03FC-4E76-95CF-6B998FF7C993}" type="presParOf" srcId="{65D8FAF9-B35D-4CD8-B148-34E5BEDB2A12}" destId="{4351C5D4-3DC2-4F40-A8F2-F3CB9EBB3BDC}" srcOrd="0" destOrd="0" presId="urn:microsoft.com/office/officeart/2005/8/layout/radial1"/>
    <dgm:cxn modelId="{E7F52BC7-CF79-4C22-9FBE-ADCD148AA5DF}" type="presParOf" srcId="{3591A1C9-3F63-4042-923C-D293C84518B4}" destId="{33574AFB-3C17-4925-9F17-01507B57BB3F}" srcOrd="2" destOrd="0" presId="urn:microsoft.com/office/officeart/2005/8/layout/radial1"/>
    <dgm:cxn modelId="{B230D25E-5EA8-4FD6-AC33-E3DF41D4D2DB}" type="presParOf" srcId="{3591A1C9-3F63-4042-923C-D293C84518B4}" destId="{4F0A439E-32F6-46CD-8A6C-C2A14FC9DAEB}" srcOrd="3" destOrd="0" presId="urn:microsoft.com/office/officeart/2005/8/layout/radial1"/>
    <dgm:cxn modelId="{4A1C712D-B066-4FF5-96C1-60422DF67022}" type="presParOf" srcId="{4F0A439E-32F6-46CD-8A6C-C2A14FC9DAEB}" destId="{D7C0DB04-6DB0-440A-A37D-E029748E2D0B}" srcOrd="0" destOrd="0" presId="urn:microsoft.com/office/officeart/2005/8/layout/radial1"/>
    <dgm:cxn modelId="{EDAAA9F5-38C6-4D7C-9415-59899AC5B14E}" type="presParOf" srcId="{3591A1C9-3F63-4042-923C-D293C84518B4}" destId="{E391653E-8C86-487D-B188-9927BE72E533}" srcOrd="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95051F-92C9-4DF7-9EFE-3E00720DD33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793F39B-7998-48BF-AF1B-D7EB4A0C0ED9}">
      <dgm:prSet phldrT="[Text]" custT="1"/>
      <dgm:spPr/>
      <dgm:t>
        <a:bodyPr/>
        <a:lstStyle/>
        <a:p>
          <a:r>
            <a:rPr lang="bn-IN" sz="2400" b="1" i="1" dirty="0"/>
            <a:t>পরিবার</a:t>
          </a:r>
          <a:endParaRPr lang="en-US" sz="2400" b="1" i="1" dirty="0"/>
        </a:p>
      </dgm:t>
    </dgm:pt>
    <dgm:pt modelId="{3BF6FAA8-EADD-4C1B-B68D-91E063199BC9}" type="parTrans" cxnId="{6C300D38-8C4E-4C35-B0E8-C6124183ECEB}">
      <dgm:prSet/>
      <dgm:spPr/>
      <dgm:t>
        <a:bodyPr/>
        <a:lstStyle/>
        <a:p>
          <a:endParaRPr lang="en-US"/>
        </a:p>
      </dgm:t>
    </dgm:pt>
    <dgm:pt modelId="{5C1C03E5-493E-4C4B-A39F-52A70AA6AD1F}" type="sibTrans" cxnId="{6C300D38-8C4E-4C35-B0E8-C6124183ECEB}">
      <dgm:prSet/>
      <dgm:spPr/>
      <dgm:t>
        <a:bodyPr/>
        <a:lstStyle/>
        <a:p>
          <a:endParaRPr lang="en-US"/>
        </a:p>
      </dgm:t>
    </dgm:pt>
    <dgm:pt modelId="{F4211007-0D49-40F3-A9ED-169018A73425}">
      <dgm:prSet phldrT="[Text]" custT="1"/>
      <dgm:spPr/>
      <dgm:t>
        <a:bodyPr/>
        <a:lstStyle/>
        <a:p>
          <a:r>
            <a:rPr lang="bn-IN" sz="2400" b="1" i="1" dirty="0"/>
            <a:t>মাতৃ বাস</a:t>
          </a:r>
        </a:p>
        <a:p>
          <a:r>
            <a:rPr lang="bn-IN" sz="2400" b="1" i="1" dirty="0"/>
            <a:t>পরিবার </a:t>
          </a:r>
          <a:endParaRPr lang="en-US" sz="2400" b="1" i="1" dirty="0"/>
        </a:p>
      </dgm:t>
    </dgm:pt>
    <dgm:pt modelId="{8582F324-86AB-4F3B-AB7D-90B2C366AB69}" type="parTrans" cxnId="{442931CD-4874-4F94-ADA0-611106A89B58}">
      <dgm:prSet/>
      <dgm:spPr/>
      <dgm:t>
        <a:bodyPr/>
        <a:lstStyle/>
        <a:p>
          <a:endParaRPr lang="en-US"/>
        </a:p>
      </dgm:t>
    </dgm:pt>
    <dgm:pt modelId="{37E1138D-03B3-47B0-B3BF-C844FD9312D0}" type="sibTrans" cxnId="{442931CD-4874-4F94-ADA0-611106A89B58}">
      <dgm:prSet/>
      <dgm:spPr/>
      <dgm:t>
        <a:bodyPr/>
        <a:lstStyle/>
        <a:p>
          <a:endParaRPr lang="en-US"/>
        </a:p>
      </dgm:t>
    </dgm:pt>
    <dgm:pt modelId="{0FF2AF20-B36A-423B-874D-E5D3F9ED5AF9}">
      <dgm:prSet phldrT="[Text]" custT="1"/>
      <dgm:spPr/>
      <dgm:t>
        <a:bodyPr/>
        <a:lstStyle/>
        <a:p>
          <a:r>
            <a:rPr lang="bn-IN" sz="2400" b="1" i="1" dirty="0"/>
            <a:t>নয়া বাস</a:t>
          </a:r>
        </a:p>
        <a:p>
          <a:r>
            <a:rPr lang="bn-IN" sz="2400" b="1" i="1" dirty="0"/>
            <a:t>পরিবার</a:t>
          </a:r>
          <a:endParaRPr lang="en-US" sz="2400" b="1" i="1" dirty="0"/>
        </a:p>
      </dgm:t>
    </dgm:pt>
    <dgm:pt modelId="{90E1457B-6B89-4AD9-8107-F363C5179065}" type="parTrans" cxnId="{E0DCCBA9-6AEC-4656-9B22-E06C99C6182F}">
      <dgm:prSet/>
      <dgm:spPr/>
      <dgm:t>
        <a:bodyPr/>
        <a:lstStyle/>
        <a:p>
          <a:endParaRPr lang="en-US"/>
        </a:p>
      </dgm:t>
    </dgm:pt>
    <dgm:pt modelId="{B265B2DD-D050-4ED4-AE07-EC011648888C}" type="sibTrans" cxnId="{E0DCCBA9-6AEC-4656-9B22-E06C99C6182F}">
      <dgm:prSet/>
      <dgm:spPr/>
      <dgm:t>
        <a:bodyPr/>
        <a:lstStyle/>
        <a:p>
          <a:endParaRPr lang="en-US"/>
        </a:p>
      </dgm:t>
    </dgm:pt>
    <dgm:pt modelId="{BB42EDB3-C19E-4D91-AC91-217740EB4B05}">
      <dgm:prSet phldrT="[Text]" custT="1"/>
      <dgm:spPr/>
      <dgm:t>
        <a:bodyPr/>
        <a:lstStyle/>
        <a:p>
          <a:r>
            <a:rPr lang="bn-IN" sz="2400" b="1" i="1" dirty="0"/>
            <a:t>পিতৃ বাস</a:t>
          </a:r>
        </a:p>
        <a:p>
          <a:r>
            <a:rPr lang="bn-IN" sz="2400" b="1" i="1" dirty="0"/>
            <a:t>পরিবার</a:t>
          </a:r>
          <a:endParaRPr lang="en-US" sz="2400" b="1" i="1" dirty="0"/>
        </a:p>
      </dgm:t>
    </dgm:pt>
    <dgm:pt modelId="{F8EC5926-AB21-4D1D-BBE3-A2F2756CC773}" type="parTrans" cxnId="{8639CCFA-0C21-4AB6-9186-63AD7410B9CE}">
      <dgm:prSet/>
      <dgm:spPr/>
      <dgm:t>
        <a:bodyPr/>
        <a:lstStyle/>
        <a:p>
          <a:endParaRPr lang="en-US"/>
        </a:p>
      </dgm:t>
    </dgm:pt>
    <dgm:pt modelId="{7BED2C1D-060B-4E48-872D-DB7016E15EA0}" type="sibTrans" cxnId="{8639CCFA-0C21-4AB6-9186-63AD7410B9CE}">
      <dgm:prSet/>
      <dgm:spPr/>
      <dgm:t>
        <a:bodyPr/>
        <a:lstStyle/>
        <a:p>
          <a:endParaRPr lang="en-US"/>
        </a:p>
      </dgm:t>
    </dgm:pt>
    <dgm:pt modelId="{3591A1C9-3F63-4042-923C-D293C84518B4}" type="pres">
      <dgm:prSet presAssocID="{5895051F-92C9-4DF7-9EFE-3E00720DD330}" presName="cycle" presStyleCnt="0">
        <dgm:presLayoutVars>
          <dgm:chMax val="1"/>
          <dgm:dir/>
          <dgm:animLvl val="ctr"/>
          <dgm:resizeHandles val="exact"/>
        </dgm:presLayoutVars>
      </dgm:prSet>
      <dgm:spPr/>
    </dgm:pt>
    <dgm:pt modelId="{D9E904EB-7672-42D0-90F5-FEBBEC65D169}" type="pres">
      <dgm:prSet presAssocID="{2793F39B-7998-48BF-AF1B-D7EB4A0C0ED9}" presName="centerShape" presStyleLbl="node0" presStyleIdx="0" presStyleCnt="1"/>
      <dgm:spPr/>
    </dgm:pt>
    <dgm:pt modelId="{65D8FAF9-B35D-4CD8-B148-34E5BEDB2A12}" type="pres">
      <dgm:prSet presAssocID="{8582F324-86AB-4F3B-AB7D-90B2C366AB69}" presName="Name9" presStyleLbl="parChTrans1D2" presStyleIdx="0" presStyleCnt="3"/>
      <dgm:spPr/>
    </dgm:pt>
    <dgm:pt modelId="{4351C5D4-3DC2-4F40-A8F2-F3CB9EBB3BDC}" type="pres">
      <dgm:prSet presAssocID="{8582F324-86AB-4F3B-AB7D-90B2C366AB69}" presName="connTx" presStyleLbl="parChTrans1D2" presStyleIdx="0" presStyleCnt="3"/>
      <dgm:spPr/>
    </dgm:pt>
    <dgm:pt modelId="{33574AFB-3C17-4925-9F17-01507B57BB3F}" type="pres">
      <dgm:prSet presAssocID="{F4211007-0D49-40F3-A9ED-169018A73425}" presName="node" presStyleLbl="node1" presStyleIdx="0" presStyleCnt="3" custScaleX="131063">
        <dgm:presLayoutVars>
          <dgm:bulletEnabled val="1"/>
        </dgm:presLayoutVars>
      </dgm:prSet>
      <dgm:spPr/>
    </dgm:pt>
    <dgm:pt modelId="{62BE8022-679C-4FE8-94F6-2760649DD763}" type="pres">
      <dgm:prSet presAssocID="{90E1457B-6B89-4AD9-8107-F363C5179065}" presName="Name9" presStyleLbl="parChTrans1D2" presStyleIdx="1" presStyleCnt="3"/>
      <dgm:spPr/>
    </dgm:pt>
    <dgm:pt modelId="{BEEBA57C-B382-47D6-874D-EDD0C22F148B}" type="pres">
      <dgm:prSet presAssocID="{90E1457B-6B89-4AD9-8107-F363C5179065}" presName="connTx" presStyleLbl="parChTrans1D2" presStyleIdx="1" presStyleCnt="3"/>
      <dgm:spPr/>
    </dgm:pt>
    <dgm:pt modelId="{6292B8F1-F3AC-4E19-A4FD-36B379FC0248}" type="pres">
      <dgm:prSet presAssocID="{0FF2AF20-B36A-423B-874D-E5D3F9ED5AF9}" presName="node" presStyleLbl="node1" presStyleIdx="1" presStyleCnt="3" custScaleX="123148" custRadScaleRad="92414" custRadScaleInc="-73918">
        <dgm:presLayoutVars>
          <dgm:bulletEnabled val="1"/>
        </dgm:presLayoutVars>
      </dgm:prSet>
      <dgm:spPr/>
    </dgm:pt>
    <dgm:pt modelId="{4F0A439E-32F6-46CD-8A6C-C2A14FC9DAEB}" type="pres">
      <dgm:prSet presAssocID="{F8EC5926-AB21-4D1D-BBE3-A2F2756CC773}" presName="Name9" presStyleLbl="parChTrans1D2" presStyleIdx="2" presStyleCnt="3"/>
      <dgm:spPr/>
    </dgm:pt>
    <dgm:pt modelId="{D7C0DB04-6DB0-440A-A37D-E029748E2D0B}" type="pres">
      <dgm:prSet presAssocID="{F8EC5926-AB21-4D1D-BBE3-A2F2756CC773}" presName="connTx" presStyleLbl="parChTrans1D2" presStyleIdx="2" presStyleCnt="3"/>
      <dgm:spPr/>
    </dgm:pt>
    <dgm:pt modelId="{E391653E-8C86-487D-B188-9927BE72E533}" type="pres">
      <dgm:prSet presAssocID="{BB42EDB3-C19E-4D91-AC91-217740EB4B05}" presName="node" presStyleLbl="node1" presStyleIdx="2" presStyleCnt="3" custScaleX="118438" custScaleY="122278" custRadScaleRad="98236" custRadScaleInc="90975">
        <dgm:presLayoutVars>
          <dgm:bulletEnabled val="1"/>
        </dgm:presLayoutVars>
      </dgm:prSet>
      <dgm:spPr/>
    </dgm:pt>
  </dgm:ptLst>
  <dgm:cxnLst>
    <dgm:cxn modelId="{546DEC03-F360-4861-B6CF-672ED3B8FE45}" type="presOf" srcId="{8582F324-86AB-4F3B-AB7D-90B2C366AB69}" destId="{65D8FAF9-B35D-4CD8-B148-34E5BEDB2A12}" srcOrd="0" destOrd="0" presId="urn:microsoft.com/office/officeart/2005/8/layout/radial1"/>
    <dgm:cxn modelId="{BD6E081F-645E-4D55-B902-7ED66F64A49D}" type="presOf" srcId="{F4211007-0D49-40F3-A9ED-169018A73425}" destId="{33574AFB-3C17-4925-9F17-01507B57BB3F}" srcOrd="0" destOrd="0" presId="urn:microsoft.com/office/officeart/2005/8/layout/radial1"/>
    <dgm:cxn modelId="{6C300D38-8C4E-4C35-B0E8-C6124183ECEB}" srcId="{5895051F-92C9-4DF7-9EFE-3E00720DD330}" destId="{2793F39B-7998-48BF-AF1B-D7EB4A0C0ED9}" srcOrd="0" destOrd="0" parTransId="{3BF6FAA8-EADD-4C1B-B68D-91E063199BC9}" sibTransId="{5C1C03E5-493E-4C4B-A39F-52A70AA6AD1F}"/>
    <dgm:cxn modelId="{98878B62-A10D-49B6-A70F-53B220FAD9F3}" type="presOf" srcId="{F8EC5926-AB21-4D1D-BBE3-A2F2756CC773}" destId="{D7C0DB04-6DB0-440A-A37D-E029748E2D0B}" srcOrd="1" destOrd="0" presId="urn:microsoft.com/office/officeart/2005/8/layout/radial1"/>
    <dgm:cxn modelId="{E830FF7E-EBCC-4CB9-9736-91CFD47243C6}" type="presOf" srcId="{90E1457B-6B89-4AD9-8107-F363C5179065}" destId="{BEEBA57C-B382-47D6-874D-EDD0C22F148B}" srcOrd="1" destOrd="0" presId="urn:microsoft.com/office/officeart/2005/8/layout/radial1"/>
    <dgm:cxn modelId="{4CC0007F-00F8-4F69-A431-58696E8806BA}" type="presOf" srcId="{2793F39B-7998-48BF-AF1B-D7EB4A0C0ED9}" destId="{D9E904EB-7672-42D0-90F5-FEBBEC65D169}" srcOrd="0" destOrd="0" presId="urn:microsoft.com/office/officeart/2005/8/layout/radial1"/>
    <dgm:cxn modelId="{F0194689-A82A-4739-B957-6551D425B45B}" type="presOf" srcId="{5895051F-92C9-4DF7-9EFE-3E00720DD330}" destId="{3591A1C9-3F63-4042-923C-D293C84518B4}" srcOrd="0" destOrd="0" presId="urn:microsoft.com/office/officeart/2005/8/layout/radial1"/>
    <dgm:cxn modelId="{E0DCCBA9-6AEC-4656-9B22-E06C99C6182F}" srcId="{2793F39B-7998-48BF-AF1B-D7EB4A0C0ED9}" destId="{0FF2AF20-B36A-423B-874D-E5D3F9ED5AF9}" srcOrd="1" destOrd="0" parTransId="{90E1457B-6B89-4AD9-8107-F363C5179065}" sibTransId="{B265B2DD-D050-4ED4-AE07-EC011648888C}"/>
    <dgm:cxn modelId="{743F4FBB-D58C-42F2-BB3D-9C8E2875A941}" type="presOf" srcId="{90E1457B-6B89-4AD9-8107-F363C5179065}" destId="{62BE8022-679C-4FE8-94F6-2760649DD763}" srcOrd="0" destOrd="0" presId="urn:microsoft.com/office/officeart/2005/8/layout/radial1"/>
    <dgm:cxn modelId="{0C9496CA-9A4C-4449-83F0-C8DF2D4BAC07}" type="presOf" srcId="{8582F324-86AB-4F3B-AB7D-90B2C366AB69}" destId="{4351C5D4-3DC2-4F40-A8F2-F3CB9EBB3BDC}" srcOrd="1" destOrd="0" presId="urn:microsoft.com/office/officeart/2005/8/layout/radial1"/>
    <dgm:cxn modelId="{442931CD-4874-4F94-ADA0-611106A89B58}" srcId="{2793F39B-7998-48BF-AF1B-D7EB4A0C0ED9}" destId="{F4211007-0D49-40F3-A9ED-169018A73425}" srcOrd="0" destOrd="0" parTransId="{8582F324-86AB-4F3B-AB7D-90B2C366AB69}" sibTransId="{37E1138D-03B3-47B0-B3BF-C844FD9312D0}"/>
    <dgm:cxn modelId="{EA6B27D1-A2E7-460E-B05C-50BC37447CD2}" type="presOf" srcId="{BB42EDB3-C19E-4D91-AC91-217740EB4B05}" destId="{E391653E-8C86-487D-B188-9927BE72E533}" srcOrd="0" destOrd="0" presId="urn:microsoft.com/office/officeart/2005/8/layout/radial1"/>
    <dgm:cxn modelId="{A0F5FBED-5DA7-4213-BDDD-B8059359B208}" type="presOf" srcId="{F8EC5926-AB21-4D1D-BBE3-A2F2756CC773}" destId="{4F0A439E-32F6-46CD-8A6C-C2A14FC9DAEB}" srcOrd="0" destOrd="0" presId="urn:microsoft.com/office/officeart/2005/8/layout/radial1"/>
    <dgm:cxn modelId="{32D863EE-3C1B-4717-A501-BD09E4E5149B}" type="presOf" srcId="{0FF2AF20-B36A-423B-874D-E5D3F9ED5AF9}" destId="{6292B8F1-F3AC-4E19-A4FD-36B379FC0248}" srcOrd="0" destOrd="0" presId="urn:microsoft.com/office/officeart/2005/8/layout/radial1"/>
    <dgm:cxn modelId="{8639CCFA-0C21-4AB6-9186-63AD7410B9CE}" srcId="{2793F39B-7998-48BF-AF1B-D7EB4A0C0ED9}" destId="{BB42EDB3-C19E-4D91-AC91-217740EB4B05}" srcOrd="2" destOrd="0" parTransId="{F8EC5926-AB21-4D1D-BBE3-A2F2756CC773}" sibTransId="{7BED2C1D-060B-4E48-872D-DB7016E15EA0}"/>
    <dgm:cxn modelId="{B8B00AEB-996E-44BD-B9F1-8105D21A7070}" type="presParOf" srcId="{3591A1C9-3F63-4042-923C-D293C84518B4}" destId="{D9E904EB-7672-42D0-90F5-FEBBEC65D169}" srcOrd="0" destOrd="0" presId="urn:microsoft.com/office/officeart/2005/8/layout/radial1"/>
    <dgm:cxn modelId="{5F960F7C-B99A-4C4E-9203-177730FA1DAC}" type="presParOf" srcId="{3591A1C9-3F63-4042-923C-D293C84518B4}" destId="{65D8FAF9-B35D-4CD8-B148-34E5BEDB2A12}" srcOrd="1" destOrd="0" presId="urn:microsoft.com/office/officeart/2005/8/layout/radial1"/>
    <dgm:cxn modelId="{BAB045F4-03FC-4E76-95CF-6B998FF7C993}" type="presParOf" srcId="{65D8FAF9-B35D-4CD8-B148-34E5BEDB2A12}" destId="{4351C5D4-3DC2-4F40-A8F2-F3CB9EBB3BDC}" srcOrd="0" destOrd="0" presId="urn:microsoft.com/office/officeart/2005/8/layout/radial1"/>
    <dgm:cxn modelId="{E7F52BC7-CF79-4C22-9FBE-ADCD148AA5DF}" type="presParOf" srcId="{3591A1C9-3F63-4042-923C-D293C84518B4}" destId="{33574AFB-3C17-4925-9F17-01507B57BB3F}" srcOrd="2" destOrd="0" presId="urn:microsoft.com/office/officeart/2005/8/layout/radial1"/>
    <dgm:cxn modelId="{F7BFDFF2-DFDD-44AA-ADA1-1552C1D663A8}" type="presParOf" srcId="{3591A1C9-3F63-4042-923C-D293C84518B4}" destId="{62BE8022-679C-4FE8-94F6-2760649DD763}" srcOrd="3" destOrd="0" presId="urn:microsoft.com/office/officeart/2005/8/layout/radial1"/>
    <dgm:cxn modelId="{022A0DF1-7DD8-40FD-A66B-D28B17D2CE89}" type="presParOf" srcId="{62BE8022-679C-4FE8-94F6-2760649DD763}" destId="{BEEBA57C-B382-47D6-874D-EDD0C22F148B}" srcOrd="0" destOrd="0" presId="urn:microsoft.com/office/officeart/2005/8/layout/radial1"/>
    <dgm:cxn modelId="{7A03988A-1C63-4DD8-93F2-FE616901452C}" type="presParOf" srcId="{3591A1C9-3F63-4042-923C-D293C84518B4}" destId="{6292B8F1-F3AC-4E19-A4FD-36B379FC0248}" srcOrd="4" destOrd="0" presId="urn:microsoft.com/office/officeart/2005/8/layout/radial1"/>
    <dgm:cxn modelId="{B230D25E-5EA8-4FD6-AC33-E3DF41D4D2DB}" type="presParOf" srcId="{3591A1C9-3F63-4042-923C-D293C84518B4}" destId="{4F0A439E-32F6-46CD-8A6C-C2A14FC9DAEB}" srcOrd="5" destOrd="0" presId="urn:microsoft.com/office/officeart/2005/8/layout/radial1"/>
    <dgm:cxn modelId="{4A1C712D-B066-4FF5-96C1-60422DF67022}" type="presParOf" srcId="{4F0A439E-32F6-46CD-8A6C-C2A14FC9DAEB}" destId="{D7C0DB04-6DB0-440A-A37D-E029748E2D0B}" srcOrd="0" destOrd="0" presId="urn:microsoft.com/office/officeart/2005/8/layout/radial1"/>
    <dgm:cxn modelId="{EDAAA9F5-38C6-4D7C-9415-59899AC5B14E}" type="presParOf" srcId="{3591A1C9-3F63-4042-923C-D293C84518B4}" destId="{E391653E-8C86-487D-B188-9927BE72E533}"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95051F-92C9-4DF7-9EFE-3E00720DD33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793F39B-7998-48BF-AF1B-D7EB4A0C0ED9}">
      <dgm:prSet phldrT="[Text]" custT="1"/>
      <dgm:spPr/>
      <dgm:t>
        <a:bodyPr/>
        <a:lstStyle/>
        <a:p>
          <a:r>
            <a:rPr lang="bn-IN" sz="1600" b="1" i="1" dirty="0"/>
            <a:t>পরিবার</a:t>
          </a:r>
          <a:endParaRPr lang="en-US" sz="1600" b="1" i="1" dirty="0"/>
        </a:p>
      </dgm:t>
    </dgm:pt>
    <dgm:pt modelId="{3BF6FAA8-EADD-4C1B-B68D-91E063199BC9}" type="parTrans" cxnId="{6C300D38-8C4E-4C35-B0E8-C6124183ECEB}">
      <dgm:prSet/>
      <dgm:spPr/>
      <dgm:t>
        <a:bodyPr/>
        <a:lstStyle/>
        <a:p>
          <a:endParaRPr lang="en-US"/>
        </a:p>
      </dgm:t>
    </dgm:pt>
    <dgm:pt modelId="{5C1C03E5-493E-4C4B-A39F-52A70AA6AD1F}" type="sibTrans" cxnId="{6C300D38-8C4E-4C35-B0E8-C6124183ECEB}">
      <dgm:prSet/>
      <dgm:spPr/>
      <dgm:t>
        <a:bodyPr/>
        <a:lstStyle/>
        <a:p>
          <a:endParaRPr lang="en-US"/>
        </a:p>
      </dgm:t>
    </dgm:pt>
    <dgm:pt modelId="{F4211007-0D49-40F3-A9ED-169018A73425}">
      <dgm:prSet phldrT="[Text]" custT="1"/>
      <dgm:spPr/>
      <dgm:t>
        <a:bodyPr/>
        <a:lstStyle/>
        <a:p>
          <a:r>
            <a:rPr lang="bn-IN" sz="1400" b="1" i="1" dirty="0"/>
            <a:t>অর্ন্তগোত্র বিবাহ ভিত্তিক </a:t>
          </a:r>
        </a:p>
        <a:p>
          <a:r>
            <a:rPr lang="bn-IN" sz="1400" b="1" i="1" dirty="0"/>
            <a:t>পরিবার</a:t>
          </a:r>
          <a:endParaRPr lang="en-US" sz="1400" b="1" i="1" dirty="0"/>
        </a:p>
      </dgm:t>
    </dgm:pt>
    <dgm:pt modelId="{8582F324-86AB-4F3B-AB7D-90B2C366AB69}" type="parTrans" cxnId="{442931CD-4874-4F94-ADA0-611106A89B58}">
      <dgm:prSet/>
      <dgm:spPr/>
      <dgm:t>
        <a:bodyPr/>
        <a:lstStyle/>
        <a:p>
          <a:endParaRPr lang="en-US"/>
        </a:p>
      </dgm:t>
    </dgm:pt>
    <dgm:pt modelId="{37E1138D-03B3-47B0-B3BF-C844FD9312D0}" type="sibTrans" cxnId="{442931CD-4874-4F94-ADA0-611106A89B58}">
      <dgm:prSet/>
      <dgm:spPr/>
      <dgm:t>
        <a:bodyPr/>
        <a:lstStyle/>
        <a:p>
          <a:endParaRPr lang="en-US"/>
        </a:p>
      </dgm:t>
    </dgm:pt>
    <dgm:pt modelId="{BB42EDB3-C19E-4D91-AC91-217740EB4B05}">
      <dgm:prSet phldrT="[Text]" custT="1"/>
      <dgm:spPr/>
      <dgm:t>
        <a:bodyPr/>
        <a:lstStyle/>
        <a:p>
          <a:r>
            <a:rPr lang="bn-IN" sz="1400" b="1" i="1" dirty="0"/>
            <a:t>বর্হি গোত্র বিবাহ ভিত্তিক</a:t>
          </a:r>
        </a:p>
        <a:p>
          <a:r>
            <a:rPr lang="bn-IN" sz="1400" b="1" i="1" dirty="0"/>
            <a:t>পরিবার</a:t>
          </a:r>
          <a:endParaRPr lang="en-US" sz="1400" b="1" i="1" dirty="0"/>
        </a:p>
      </dgm:t>
    </dgm:pt>
    <dgm:pt modelId="{F8EC5926-AB21-4D1D-BBE3-A2F2756CC773}" type="parTrans" cxnId="{8639CCFA-0C21-4AB6-9186-63AD7410B9CE}">
      <dgm:prSet/>
      <dgm:spPr/>
      <dgm:t>
        <a:bodyPr/>
        <a:lstStyle/>
        <a:p>
          <a:endParaRPr lang="en-US"/>
        </a:p>
      </dgm:t>
    </dgm:pt>
    <dgm:pt modelId="{7BED2C1D-060B-4E48-872D-DB7016E15EA0}" type="sibTrans" cxnId="{8639CCFA-0C21-4AB6-9186-63AD7410B9CE}">
      <dgm:prSet/>
      <dgm:spPr/>
      <dgm:t>
        <a:bodyPr/>
        <a:lstStyle/>
        <a:p>
          <a:endParaRPr lang="en-US"/>
        </a:p>
      </dgm:t>
    </dgm:pt>
    <dgm:pt modelId="{3591A1C9-3F63-4042-923C-D293C84518B4}" type="pres">
      <dgm:prSet presAssocID="{5895051F-92C9-4DF7-9EFE-3E00720DD330}" presName="cycle" presStyleCnt="0">
        <dgm:presLayoutVars>
          <dgm:chMax val="1"/>
          <dgm:dir/>
          <dgm:animLvl val="ctr"/>
          <dgm:resizeHandles val="exact"/>
        </dgm:presLayoutVars>
      </dgm:prSet>
      <dgm:spPr/>
    </dgm:pt>
    <dgm:pt modelId="{D9E904EB-7672-42D0-90F5-FEBBEC65D169}" type="pres">
      <dgm:prSet presAssocID="{2793F39B-7998-48BF-AF1B-D7EB4A0C0ED9}" presName="centerShape" presStyleLbl="node0" presStyleIdx="0" presStyleCnt="1" custScaleX="110117" custScaleY="90862" custLinFactNeighborX="4328" custLinFactNeighborY="36514"/>
      <dgm:spPr/>
    </dgm:pt>
    <dgm:pt modelId="{65D8FAF9-B35D-4CD8-B148-34E5BEDB2A12}" type="pres">
      <dgm:prSet presAssocID="{8582F324-86AB-4F3B-AB7D-90B2C366AB69}" presName="Name9" presStyleLbl="parChTrans1D2" presStyleIdx="0" presStyleCnt="2"/>
      <dgm:spPr/>
    </dgm:pt>
    <dgm:pt modelId="{4351C5D4-3DC2-4F40-A8F2-F3CB9EBB3BDC}" type="pres">
      <dgm:prSet presAssocID="{8582F324-86AB-4F3B-AB7D-90B2C366AB69}" presName="connTx" presStyleLbl="parChTrans1D2" presStyleIdx="0" presStyleCnt="2"/>
      <dgm:spPr/>
    </dgm:pt>
    <dgm:pt modelId="{33574AFB-3C17-4925-9F17-01507B57BB3F}" type="pres">
      <dgm:prSet presAssocID="{F4211007-0D49-40F3-A9ED-169018A73425}" presName="node" presStyleLbl="node1" presStyleIdx="0" presStyleCnt="2" custScaleX="144080" custScaleY="120759" custRadScaleRad="90868" custRadScaleInc="72222">
        <dgm:presLayoutVars>
          <dgm:bulletEnabled val="1"/>
        </dgm:presLayoutVars>
      </dgm:prSet>
      <dgm:spPr/>
    </dgm:pt>
    <dgm:pt modelId="{4F0A439E-32F6-46CD-8A6C-C2A14FC9DAEB}" type="pres">
      <dgm:prSet presAssocID="{F8EC5926-AB21-4D1D-BBE3-A2F2756CC773}" presName="Name9" presStyleLbl="parChTrans1D2" presStyleIdx="1" presStyleCnt="2"/>
      <dgm:spPr/>
    </dgm:pt>
    <dgm:pt modelId="{D7C0DB04-6DB0-440A-A37D-E029748E2D0B}" type="pres">
      <dgm:prSet presAssocID="{F8EC5926-AB21-4D1D-BBE3-A2F2756CC773}" presName="connTx" presStyleLbl="parChTrans1D2" presStyleIdx="1" presStyleCnt="2"/>
      <dgm:spPr/>
    </dgm:pt>
    <dgm:pt modelId="{E391653E-8C86-487D-B188-9927BE72E533}" type="pres">
      <dgm:prSet presAssocID="{BB42EDB3-C19E-4D91-AC91-217740EB4B05}" presName="node" presStyleLbl="node1" presStyleIdx="1" presStyleCnt="2" custScaleX="123226" custScaleY="130811" custRadScaleRad="88060" custRadScaleInc="128728">
        <dgm:presLayoutVars>
          <dgm:bulletEnabled val="1"/>
        </dgm:presLayoutVars>
      </dgm:prSet>
      <dgm:spPr/>
    </dgm:pt>
  </dgm:ptLst>
  <dgm:cxnLst>
    <dgm:cxn modelId="{546DEC03-F360-4861-B6CF-672ED3B8FE45}" type="presOf" srcId="{8582F324-86AB-4F3B-AB7D-90B2C366AB69}" destId="{65D8FAF9-B35D-4CD8-B148-34E5BEDB2A12}" srcOrd="0" destOrd="0" presId="urn:microsoft.com/office/officeart/2005/8/layout/radial1"/>
    <dgm:cxn modelId="{BD6E081F-645E-4D55-B902-7ED66F64A49D}" type="presOf" srcId="{F4211007-0D49-40F3-A9ED-169018A73425}" destId="{33574AFB-3C17-4925-9F17-01507B57BB3F}" srcOrd="0" destOrd="0" presId="urn:microsoft.com/office/officeart/2005/8/layout/radial1"/>
    <dgm:cxn modelId="{6C300D38-8C4E-4C35-B0E8-C6124183ECEB}" srcId="{5895051F-92C9-4DF7-9EFE-3E00720DD330}" destId="{2793F39B-7998-48BF-AF1B-D7EB4A0C0ED9}" srcOrd="0" destOrd="0" parTransId="{3BF6FAA8-EADD-4C1B-B68D-91E063199BC9}" sibTransId="{5C1C03E5-493E-4C4B-A39F-52A70AA6AD1F}"/>
    <dgm:cxn modelId="{98878B62-A10D-49B6-A70F-53B220FAD9F3}" type="presOf" srcId="{F8EC5926-AB21-4D1D-BBE3-A2F2756CC773}" destId="{D7C0DB04-6DB0-440A-A37D-E029748E2D0B}" srcOrd="1" destOrd="0" presId="urn:microsoft.com/office/officeart/2005/8/layout/radial1"/>
    <dgm:cxn modelId="{4CC0007F-00F8-4F69-A431-58696E8806BA}" type="presOf" srcId="{2793F39B-7998-48BF-AF1B-D7EB4A0C0ED9}" destId="{D9E904EB-7672-42D0-90F5-FEBBEC65D169}" srcOrd="0" destOrd="0" presId="urn:microsoft.com/office/officeart/2005/8/layout/radial1"/>
    <dgm:cxn modelId="{F0194689-A82A-4739-B957-6551D425B45B}" type="presOf" srcId="{5895051F-92C9-4DF7-9EFE-3E00720DD330}" destId="{3591A1C9-3F63-4042-923C-D293C84518B4}" srcOrd="0" destOrd="0" presId="urn:microsoft.com/office/officeart/2005/8/layout/radial1"/>
    <dgm:cxn modelId="{0C9496CA-9A4C-4449-83F0-C8DF2D4BAC07}" type="presOf" srcId="{8582F324-86AB-4F3B-AB7D-90B2C366AB69}" destId="{4351C5D4-3DC2-4F40-A8F2-F3CB9EBB3BDC}" srcOrd="1" destOrd="0" presId="urn:microsoft.com/office/officeart/2005/8/layout/radial1"/>
    <dgm:cxn modelId="{442931CD-4874-4F94-ADA0-611106A89B58}" srcId="{2793F39B-7998-48BF-AF1B-D7EB4A0C0ED9}" destId="{F4211007-0D49-40F3-A9ED-169018A73425}" srcOrd="0" destOrd="0" parTransId="{8582F324-86AB-4F3B-AB7D-90B2C366AB69}" sibTransId="{37E1138D-03B3-47B0-B3BF-C844FD9312D0}"/>
    <dgm:cxn modelId="{EA6B27D1-A2E7-460E-B05C-50BC37447CD2}" type="presOf" srcId="{BB42EDB3-C19E-4D91-AC91-217740EB4B05}" destId="{E391653E-8C86-487D-B188-9927BE72E533}" srcOrd="0" destOrd="0" presId="urn:microsoft.com/office/officeart/2005/8/layout/radial1"/>
    <dgm:cxn modelId="{A0F5FBED-5DA7-4213-BDDD-B8059359B208}" type="presOf" srcId="{F8EC5926-AB21-4D1D-BBE3-A2F2756CC773}" destId="{4F0A439E-32F6-46CD-8A6C-C2A14FC9DAEB}" srcOrd="0" destOrd="0" presId="urn:microsoft.com/office/officeart/2005/8/layout/radial1"/>
    <dgm:cxn modelId="{8639CCFA-0C21-4AB6-9186-63AD7410B9CE}" srcId="{2793F39B-7998-48BF-AF1B-D7EB4A0C0ED9}" destId="{BB42EDB3-C19E-4D91-AC91-217740EB4B05}" srcOrd="1" destOrd="0" parTransId="{F8EC5926-AB21-4D1D-BBE3-A2F2756CC773}" sibTransId="{7BED2C1D-060B-4E48-872D-DB7016E15EA0}"/>
    <dgm:cxn modelId="{B8B00AEB-996E-44BD-B9F1-8105D21A7070}" type="presParOf" srcId="{3591A1C9-3F63-4042-923C-D293C84518B4}" destId="{D9E904EB-7672-42D0-90F5-FEBBEC65D169}" srcOrd="0" destOrd="0" presId="urn:microsoft.com/office/officeart/2005/8/layout/radial1"/>
    <dgm:cxn modelId="{5F960F7C-B99A-4C4E-9203-177730FA1DAC}" type="presParOf" srcId="{3591A1C9-3F63-4042-923C-D293C84518B4}" destId="{65D8FAF9-B35D-4CD8-B148-34E5BEDB2A12}" srcOrd="1" destOrd="0" presId="urn:microsoft.com/office/officeart/2005/8/layout/radial1"/>
    <dgm:cxn modelId="{BAB045F4-03FC-4E76-95CF-6B998FF7C993}" type="presParOf" srcId="{65D8FAF9-B35D-4CD8-B148-34E5BEDB2A12}" destId="{4351C5D4-3DC2-4F40-A8F2-F3CB9EBB3BDC}" srcOrd="0" destOrd="0" presId="urn:microsoft.com/office/officeart/2005/8/layout/radial1"/>
    <dgm:cxn modelId="{E7F52BC7-CF79-4C22-9FBE-ADCD148AA5DF}" type="presParOf" srcId="{3591A1C9-3F63-4042-923C-D293C84518B4}" destId="{33574AFB-3C17-4925-9F17-01507B57BB3F}" srcOrd="2" destOrd="0" presId="urn:microsoft.com/office/officeart/2005/8/layout/radial1"/>
    <dgm:cxn modelId="{B230D25E-5EA8-4FD6-AC33-E3DF41D4D2DB}" type="presParOf" srcId="{3591A1C9-3F63-4042-923C-D293C84518B4}" destId="{4F0A439E-32F6-46CD-8A6C-C2A14FC9DAEB}" srcOrd="3" destOrd="0" presId="urn:microsoft.com/office/officeart/2005/8/layout/radial1"/>
    <dgm:cxn modelId="{4A1C712D-B066-4FF5-96C1-60422DF67022}" type="presParOf" srcId="{4F0A439E-32F6-46CD-8A6C-C2A14FC9DAEB}" destId="{D7C0DB04-6DB0-440A-A37D-E029748E2D0B}" srcOrd="0" destOrd="0" presId="urn:microsoft.com/office/officeart/2005/8/layout/radial1"/>
    <dgm:cxn modelId="{EDAAA9F5-38C6-4D7C-9415-59899AC5B14E}" type="presParOf" srcId="{3591A1C9-3F63-4042-923C-D293C84518B4}" destId="{E391653E-8C86-487D-B188-9927BE72E533}" srcOrd="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95051F-92C9-4DF7-9EFE-3E00720DD33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793F39B-7998-48BF-AF1B-D7EB4A0C0ED9}">
      <dgm:prSet phldrT="[Text]" custT="1"/>
      <dgm:spPr/>
      <dgm:t>
        <a:bodyPr/>
        <a:lstStyle/>
        <a:p>
          <a:r>
            <a:rPr lang="bn-IN" sz="1600" b="1" i="1" dirty="0"/>
            <a:t>পরিবার</a:t>
          </a:r>
          <a:endParaRPr lang="en-US" sz="1600" b="1" i="1" dirty="0"/>
        </a:p>
      </dgm:t>
    </dgm:pt>
    <dgm:pt modelId="{3BF6FAA8-EADD-4C1B-B68D-91E063199BC9}" type="parTrans" cxnId="{6C300D38-8C4E-4C35-B0E8-C6124183ECEB}">
      <dgm:prSet/>
      <dgm:spPr/>
      <dgm:t>
        <a:bodyPr/>
        <a:lstStyle/>
        <a:p>
          <a:endParaRPr lang="en-US"/>
        </a:p>
      </dgm:t>
    </dgm:pt>
    <dgm:pt modelId="{5C1C03E5-493E-4C4B-A39F-52A70AA6AD1F}" type="sibTrans" cxnId="{6C300D38-8C4E-4C35-B0E8-C6124183ECEB}">
      <dgm:prSet/>
      <dgm:spPr/>
      <dgm:t>
        <a:bodyPr/>
        <a:lstStyle/>
        <a:p>
          <a:endParaRPr lang="en-US"/>
        </a:p>
      </dgm:t>
    </dgm:pt>
    <dgm:pt modelId="{F4211007-0D49-40F3-A9ED-169018A73425}">
      <dgm:prSet phldrT="[Text]" custT="1"/>
      <dgm:spPr/>
      <dgm:t>
        <a:bodyPr/>
        <a:lstStyle/>
        <a:p>
          <a:r>
            <a:rPr lang="bn-IN" sz="1400" b="1" i="1" dirty="0"/>
            <a:t>পতি লোম বিবাহ ভিত্তিক</a:t>
          </a:r>
        </a:p>
        <a:p>
          <a:r>
            <a:rPr lang="bn-IN" sz="1400" b="1" i="1" dirty="0"/>
            <a:t>পরিবার</a:t>
          </a:r>
          <a:endParaRPr lang="en-US" sz="1400" b="1" i="1" dirty="0"/>
        </a:p>
      </dgm:t>
    </dgm:pt>
    <dgm:pt modelId="{8582F324-86AB-4F3B-AB7D-90B2C366AB69}" type="parTrans" cxnId="{442931CD-4874-4F94-ADA0-611106A89B58}">
      <dgm:prSet/>
      <dgm:spPr/>
      <dgm:t>
        <a:bodyPr/>
        <a:lstStyle/>
        <a:p>
          <a:endParaRPr lang="en-US"/>
        </a:p>
      </dgm:t>
    </dgm:pt>
    <dgm:pt modelId="{37E1138D-03B3-47B0-B3BF-C844FD9312D0}" type="sibTrans" cxnId="{442931CD-4874-4F94-ADA0-611106A89B58}">
      <dgm:prSet/>
      <dgm:spPr/>
      <dgm:t>
        <a:bodyPr/>
        <a:lstStyle/>
        <a:p>
          <a:endParaRPr lang="en-US"/>
        </a:p>
      </dgm:t>
    </dgm:pt>
    <dgm:pt modelId="{BB42EDB3-C19E-4D91-AC91-217740EB4B05}">
      <dgm:prSet phldrT="[Text]" custT="1"/>
      <dgm:spPr/>
      <dgm:t>
        <a:bodyPr/>
        <a:lstStyle/>
        <a:p>
          <a:r>
            <a:rPr lang="bn-IN" sz="1400" b="1" i="1" dirty="0"/>
            <a:t>অনুলোম বিবাহ ভিত্তিক</a:t>
          </a:r>
        </a:p>
        <a:p>
          <a:r>
            <a:rPr lang="bn-IN" sz="1400" b="1" i="1" dirty="0"/>
            <a:t>পরিবার</a:t>
          </a:r>
          <a:endParaRPr lang="en-US" sz="1400" b="1" i="1" dirty="0"/>
        </a:p>
      </dgm:t>
    </dgm:pt>
    <dgm:pt modelId="{F8EC5926-AB21-4D1D-BBE3-A2F2756CC773}" type="parTrans" cxnId="{8639CCFA-0C21-4AB6-9186-63AD7410B9CE}">
      <dgm:prSet/>
      <dgm:spPr/>
      <dgm:t>
        <a:bodyPr/>
        <a:lstStyle/>
        <a:p>
          <a:endParaRPr lang="en-US"/>
        </a:p>
      </dgm:t>
    </dgm:pt>
    <dgm:pt modelId="{7BED2C1D-060B-4E48-872D-DB7016E15EA0}" type="sibTrans" cxnId="{8639CCFA-0C21-4AB6-9186-63AD7410B9CE}">
      <dgm:prSet/>
      <dgm:spPr/>
      <dgm:t>
        <a:bodyPr/>
        <a:lstStyle/>
        <a:p>
          <a:endParaRPr lang="en-US"/>
        </a:p>
      </dgm:t>
    </dgm:pt>
    <dgm:pt modelId="{3591A1C9-3F63-4042-923C-D293C84518B4}" type="pres">
      <dgm:prSet presAssocID="{5895051F-92C9-4DF7-9EFE-3E00720DD330}" presName="cycle" presStyleCnt="0">
        <dgm:presLayoutVars>
          <dgm:chMax val="1"/>
          <dgm:dir/>
          <dgm:animLvl val="ctr"/>
          <dgm:resizeHandles val="exact"/>
        </dgm:presLayoutVars>
      </dgm:prSet>
      <dgm:spPr/>
    </dgm:pt>
    <dgm:pt modelId="{D9E904EB-7672-42D0-90F5-FEBBEC65D169}" type="pres">
      <dgm:prSet presAssocID="{2793F39B-7998-48BF-AF1B-D7EB4A0C0ED9}" presName="centerShape" presStyleLbl="node0" presStyleIdx="0" presStyleCnt="1" custScaleX="89789" custScaleY="75405" custLinFactNeighborX="4328" custLinFactNeighborY="36514"/>
      <dgm:spPr/>
    </dgm:pt>
    <dgm:pt modelId="{65D8FAF9-B35D-4CD8-B148-34E5BEDB2A12}" type="pres">
      <dgm:prSet presAssocID="{8582F324-86AB-4F3B-AB7D-90B2C366AB69}" presName="Name9" presStyleLbl="parChTrans1D2" presStyleIdx="0" presStyleCnt="2"/>
      <dgm:spPr/>
    </dgm:pt>
    <dgm:pt modelId="{4351C5D4-3DC2-4F40-A8F2-F3CB9EBB3BDC}" type="pres">
      <dgm:prSet presAssocID="{8582F324-86AB-4F3B-AB7D-90B2C366AB69}" presName="connTx" presStyleLbl="parChTrans1D2" presStyleIdx="0" presStyleCnt="2"/>
      <dgm:spPr/>
    </dgm:pt>
    <dgm:pt modelId="{33574AFB-3C17-4925-9F17-01507B57BB3F}" type="pres">
      <dgm:prSet presAssocID="{F4211007-0D49-40F3-A9ED-169018A73425}" presName="node" presStyleLbl="node1" presStyleIdx="0" presStyleCnt="2" custScaleX="112329" custScaleY="101592" custRadScaleRad="90868" custRadScaleInc="72222">
        <dgm:presLayoutVars>
          <dgm:bulletEnabled val="1"/>
        </dgm:presLayoutVars>
      </dgm:prSet>
      <dgm:spPr/>
    </dgm:pt>
    <dgm:pt modelId="{4F0A439E-32F6-46CD-8A6C-C2A14FC9DAEB}" type="pres">
      <dgm:prSet presAssocID="{F8EC5926-AB21-4D1D-BBE3-A2F2756CC773}" presName="Name9" presStyleLbl="parChTrans1D2" presStyleIdx="1" presStyleCnt="2"/>
      <dgm:spPr/>
    </dgm:pt>
    <dgm:pt modelId="{D7C0DB04-6DB0-440A-A37D-E029748E2D0B}" type="pres">
      <dgm:prSet presAssocID="{F8EC5926-AB21-4D1D-BBE3-A2F2756CC773}" presName="connTx" presStyleLbl="parChTrans1D2" presStyleIdx="1" presStyleCnt="2"/>
      <dgm:spPr/>
    </dgm:pt>
    <dgm:pt modelId="{E391653E-8C86-487D-B188-9927BE72E533}" type="pres">
      <dgm:prSet presAssocID="{BB42EDB3-C19E-4D91-AC91-217740EB4B05}" presName="node" presStyleLbl="node1" presStyleIdx="1" presStyleCnt="2" custScaleX="120424" custScaleY="122140" custRadScaleRad="88060" custRadScaleInc="128728">
        <dgm:presLayoutVars>
          <dgm:bulletEnabled val="1"/>
        </dgm:presLayoutVars>
      </dgm:prSet>
      <dgm:spPr/>
    </dgm:pt>
  </dgm:ptLst>
  <dgm:cxnLst>
    <dgm:cxn modelId="{546DEC03-F360-4861-B6CF-672ED3B8FE45}" type="presOf" srcId="{8582F324-86AB-4F3B-AB7D-90B2C366AB69}" destId="{65D8FAF9-B35D-4CD8-B148-34E5BEDB2A12}" srcOrd="0" destOrd="0" presId="urn:microsoft.com/office/officeart/2005/8/layout/radial1"/>
    <dgm:cxn modelId="{BD6E081F-645E-4D55-B902-7ED66F64A49D}" type="presOf" srcId="{F4211007-0D49-40F3-A9ED-169018A73425}" destId="{33574AFB-3C17-4925-9F17-01507B57BB3F}" srcOrd="0" destOrd="0" presId="urn:microsoft.com/office/officeart/2005/8/layout/radial1"/>
    <dgm:cxn modelId="{6C300D38-8C4E-4C35-B0E8-C6124183ECEB}" srcId="{5895051F-92C9-4DF7-9EFE-3E00720DD330}" destId="{2793F39B-7998-48BF-AF1B-D7EB4A0C0ED9}" srcOrd="0" destOrd="0" parTransId="{3BF6FAA8-EADD-4C1B-B68D-91E063199BC9}" sibTransId="{5C1C03E5-493E-4C4B-A39F-52A70AA6AD1F}"/>
    <dgm:cxn modelId="{98878B62-A10D-49B6-A70F-53B220FAD9F3}" type="presOf" srcId="{F8EC5926-AB21-4D1D-BBE3-A2F2756CC773}" destId="{D7C0DB04-6DB0-440A-A37D-E029748E2D0B}" srcOrd="1" destOrd="0" presId="urn:microsoft.com/office/officeart/2005/8/layout/radial1"/>
    <dgm:cxn modelId="{4CC0007F-00F8-4F69-A431-58696E8806BA}" type="presOf" srcId="{2793F39B-7998-48BF-AF1B-D7EB4A0C0ED9}" destId="{D9E904EB-7672-42D0-90F5-FEBBEC65D169}" srcOrd="0" destOrd="0" presId="urn:microsoft.com/office/officeart/2005/8/layout/radial1"/>
    <dgm:cxn modelId="{F0194689-A82A-4739-B957-6551D425B45B}" type="presOf" srcId="{5895051F-92C9-4DF7-9EFE-3E00720DD330}" destId="{3591A1C9-3F63-4042-923C-D293C84518B4}" srcOrd="0" destOrd="0" presId="urn:microsoft.com/office/officeart/2005/8/layout/radial1"/>
    <dgm:cxn modelId="{0C9496CA-9A4C-4449-83F0-C8DF2D4BAC07}" type="presOf" srcId="{8582F324-86AB-4F3B-AB7D-90B2C366AB69}" destId="{4351C5D4-3DC2-4F40-A8F2-F3CB9EBB3BDC}" srcOrd="1" destOrd="0" presId="urn:microsoft.com/office/officeart/2005/8/layout/radial1"/>
    <dgm:cxn modelId="{442931CD-4874-4F94-ADA0-611106A89B58}" srcId="{2793F39B-7998-48BF-AF1B-D7EB4A0C0ED9}" destId="{F4211007-0D49-40F3-A9ED-169018A73425}" srcOrd="0" destOrd="0" parTransId="{8582F324-86AB-4F3B-AB7D-90B2C366AB69}" sibTransId="{37E1138D-03B3-47B0-B3BF-C844FD9312D0}"/>
    <dgm:cxn modelId="{EA6B27D1-A2E7-460E-B05C-50BC37447CD2}" type="presOf" srcId="{BB42EDB3-C19E-4D91-AC91-217740EB4B05}" destId="{E391653E-8C86-487D-B188-9927BE72E533}" srcOrd="0" destOrd="0" presId="urn:microsoft.com/office/officeart/2005/8/layout/radial1"/>
    <dgm:cxn modelId="{A0F5FBED-5DA7-4213-BDDD-B8059359B208}" type="presOf" srcId="{F8EC5926-AB21-4D1D-BBE3-A2F2756CC773}" destId="{4F0A439E-32F6-46CD-8A6C-C2A14FC9DAEB}" srcOrd="0" destOrd="0" presId="urn:microsoft.com/office/officeart/2005/8/layout/radial1"/>
    <dgm:cxn modelId="{8639CCFA-0C21-4AB6-9186-63AD7410B9CE}" srcId="{2793F39B-7998-48BF-AF1B-D7EB4A0C0ED9}" destId="{BB42EDB3-C19E-4D91-AC91-217740EB4B05}" srcOrd="1" destOrd="0" parTransId="{F8EC5926-AB21-4D1D-BBE3-A2F2756CC773}" sibTransId="{7BED2C1D-060B-4E48-872D-DB7016E15EA0}"/>
    <dgm:cxn modelId="{B8B00AEB-996E-44BD-B9F1-8105D21A7070}" type="presParOf" srcId="{3591A1C9-3F63-4042-923C-D293C84518B4}" destId="{D9E904EB-7672-42D0-90F5-FEBBEC65D169}" srcOrd="0" destOrd="0" presId="urn:microsoft.com/office/officeart/2005/8/layout/radial1"/>
    <dgm:cxn modelId="{5F960F7C-B99A-4C4E-9203-177730FA1DAC}" type="presParOf" srcId="{3591A1C9-3F63-4042-923C-D293C84518B4}" destId="{65D8FAF9-B35D-4CD8-B148-34E5BEDB2A12}" srcOrd="1" destOrd="0" presId="urn:microsoft.com/office/officeart/2005/8/layout/radial1"/>
    <dgm:cxn modelId="{BAB045F4-03FC-4E76-95CF-6B998FF7C993}" type="presParOf" srcId="{65D8FAF9-B35D-4CD8-B148-34E5BEDB2A12}" destId="{4351C5D4-3DC2-4F40-A8F2-F3CB9EBB3BDC}" srcOrd="0" destOrd="0" presId="urn:microsoft.com/office/officeart/2005/8/layout/radial1"/>
    <dgm:cxn modelId="{E7F52BC7-CF79-4C22-9FBE-ADCD148AA5DF}" type="presParOf" srcId="{3591A1C9-3F63-4042-923C-D293C84518B4}" destId="{33574AFB-3C17-4925-9F17-01507B57BB3F}" srcOrd="2" destOrd="0" presId="urn:microsoft.com/office/officeart/2005/8/layout/radial1"/>
    <dgm:cxn modelId="{B230D25E-5EA8-4FD6-AC33-E3DF41D4D2DB}" type="presParOf" srcId="{3591A1C9-3F63-4042-923C-D293C84518B4}" destId="{4F0A439E-32F6-46CD-8A6C-C2A14FC9DAEB}" srcOrd="3" destOrd="0" presId="urn:microsoft.com/office/officeart/2005/8/layout/radial1"/>
    <dgm:cxn modelId="{4A1C712D-B066-4FF5-96C1-60422DF67022}" type="presParOf" srcId="{4F0A439E-32F6-46CD-8A6C-C2A14FC9DAEB}" destId="{D7C0DB04-6DB0-440A-A37D-E029748E2D0B}" srcOrd="0" destOrd="0" presId="urn:microsoft.com/office/officeart/2005/8/layout/radial1"/>
    <dgm:cxn modelId="{EDAAA9F5-38C6-4D7C-9415-59899AC5B14E}" type="presParOf" srcId="{3591A1C9-3F63-4042-923C-D293C84518B4}" destId="{E391653E-8C86-487D-B188-9927BE72E533}" srcOrd="4"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04EB-7672-42D0-90F5-FEBBEC65D169}">
      <dsp:nvSpPr>
        <dsp:cNvPr id="0" name=""/>
        <dsp:cNvSpPr/>
      </dsp:nvSpPr>
      <dsp:spPr>
        <a:xfrm>
          <a:off x="3488344" y="1898391"/>
          <a:ext cx="1162506" cy="10418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bn-IN" sz="1600" b="1" i="1" kern="1200" dirty="0"/>
            <a:t>পরিবার</a:t>
          </a:r>
          <a:endParaRPr lang="en-US" sz="1600" b="1" i="1" kern="1200" dirty="0"/>
        </a:p>
      </dsp:txBody>
      <dsp:txXfrm>
        <a:off x="3658589" y="2050965"/>
        <a:ext cx="822016" cy="736692"/>
      </dsp:txXfrm>
    </dsp:sp>
    <dsp:sp modelId="{65D8FAF9-B35D-4CD8-B148-34E5BEDB2A12}">
      <dsp:nvSpPr>
        <dsp:cNvPr id="0" name=""/>
        <dsp:cNvSpPr/>
      </dsp:nvSpPr>
      <dsp:spPr>
        <a:xfrm rot="16200000">
          <a:off x="3631413" y="1445024"/>
          <a:ext cx="876368" cy="30366"/>
        </a:xfrm>
        <a:custGeom>
          <a:avLst/>
          <a:gdLst/>
          <a:ahLst/>
          <a:cxnLst/>
          <a:rect l="0" t="0" r="0" b="0"/>
          <a:pathLst>
            <a:path>
              <a:moveTo>
                <a:pt x="0" y="15183"/>
              </a:moveTo>
              <a:lnTo>
                <a:pt x="876368" y="15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7688" y="1438298"/>
        <a:ext cx="43818" cy="43818"/>
      </dsp:txXfrm>
    </dsp:sp>
    <dsp:sp modelId="{33574AFB-3C17-4925-9F17-01507B57BB3F}">
      <dsp:nvSpPr>
        <dsp:cNvPr id="0" name=""/>
        <dsp:cNvSpPr/>
      </dsp:nvSpPr>
      <dsp:spPr>
        <a:xfrm>
          <a:off x="3422047" y="251105"/>
          <a:ext cx="1295101" cy="7709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bn-IN" sz="1600" b="1" i="1" kern="1200" dirty="0"/>
            <a:t>বহুপতি পরিবার</a:t>
          </a:r>
          <a:endParaRPr lang="en-US" sz="1600" b="1" i="1" kern="1200" dirty="0"/>
        </a:p>
      </dsp:txBody>
      <dsp:txXfrm>
        <a:off x="3611710" y="364003"/>
        <a:ext cx="915775" cy="545121"/>
      </dsp:txXfrm>
    </dsp:sp>
    <dsp:sp modelId="{62BE8022-679C-4FE8-94F6-2760649DD763}">
      <dsp:nvSpPr>
        <dsp:cNvPr id="0" name=""/>
        <dsp:cNvSpPr/>
      </dsp:nvSpPr>
      <dsp:spPr>
        <a:xfrm rot="21137256">
          <a:off x="4642646" y="2301374"/>
          <a:ext cx="371401" cy="30366"/>
        </a:xfrm>
        <a:custGeom>
          <a:avLst/>
          <a:gdLst/>
          <a:ahLst/>
          <a:cxnLst/>
          <a:rect l="0" t="0" r="0" b="0"/>
          <a:pathLst>
            <a:path>
              <a:moveTo>
                <a:pt x="0" y="15183"/>
              </a:moveTo>
              <a:lnTo>
                <a:pt x="371401" y="15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19062" y="2307272"/>
        <a:ext cx="18570" cy="18570"/>
      </dsp:txXfrm>
    </dsp:sp>
    <dsp:sp modelId="{6292B8F1-F3AC-4E19-A4FD-36B379FC0248}">
      <dsp:nvSpPr>
        <dsp:cNvPr id="0" name=""/>
        <dsp:cNvSpPr/>
      </dsp:nvSpPr>
      <dsp:spPr>
        <a:xfrm>
          <a:off x="5001311" y="1716170"/>
          <a:ext cx="1328750" cy="9739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bn-IN" sz="1600" b="1" i="1" kern="1200" dirty="0"/>
            <a:t>বহু পত্নী পরিবার</a:t>
          </a:r>
          <a:endParaRPr lang="en-US" sz="1600" b="1" i="1" kern="1200" dirty="0"/>
        </a:p>
      </dsp:txBody>
      <dsp:txXfrm>
        <a:off x="5195902" y="1858806"/>
        <a:ext cx="939568" cy="688707"/>
      </dsp:txXfrm>
    </dsp:sp>
    <dsp:sp modelId="{4F0A439E-32F6-46CD-8A6C-C2A14FC9DAEB}">
      <dsp:nvSpPr>
        <dsp:cNvPr id="0" name=""/>
        <dsp:cNvSpPr/>
      </dsp:nvSpPr>
      <dsp:spPr>
        <a:xfrm rot="12275100">
          <a:off x="2976871" y="2041974"/>
          <a:ext cx="602335" cy="30366"/>
        </a:xfrm>
        <a:custGeom>
          <a:avLst/>
          <a:gdLst/>
          <a:ahLst/>
          <a:cxnLst/>
          <a:rect l="0" t="0" r="0" b="0"/>
          <a:pathLst>
            <a:path>
              <a:moveTo>
                <a:pt x="0" y="15183"/>
              </a:moveTo>
              <a:lnTo>
                <a:pt x="602335" y="151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62980" y="2042099"/>
        <a:ext cx="30116" cy="30116"/>
      </dsp:txXfrm>
    </dsp:sp>
    <dsp:sp modelId="{E391653E-8C86-487D-B188-9927BE72E533}">
      <dsp:nvSpPr>
        <dsp:cNvPr id="0" name=""/>
        <dsp:cNvSpPr/>
      </dsp:nvSpPr>
      <dsp:spPr>
        <a:xfrm>
          <a:off x="1801491" y="1305127"/>
          <a:ext cx="1351142" cy="7711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1" kern="1200" dirty="0" err="1"/>
            <a:t>এক</a:t>
          </a:r>
          <a:r>
            <a:rPr lang="en-US" sz="1600" b="1" i="1" kern="1200" dirty="0"/>
            <a:t> </a:t>
          </a:r>
          <a:r>
            <a:rPr lang="en-US" sz="1600" b="1" i="1" kern="1200" dirty="0" err="1"/>
            <a:t>পতি</a:t>
          </a:r>
          <a:r>
            <a:rPr lang="en-US" sz="1600" b="1" i="1" kern="1200" dirty="0"/>
            <a:t> </a:t>
          </a:r>
          <a:r>
            <a:rPr lang="en-US" sz="1600" b="1" i="1" kern="1200" dirty="0" err="1"/>
            <a:t>পরিবার</a:t>
          </a:r>
          <a:endParaRPr lang="en-US" sz="1600" b="1" i="1" kern="1200" dirty="0"/>
        </a:p>
      </dsp:txBody>
      <dsp:txXfrm>
        <a:off x="1999361" y="1418057"/>
        <a:ext cx="955402" cy="545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04EB-7672-42D0-90F5-FEBBEC65D169}">
      <dsp:nvSpPr>
        <dsp:cNvPr id="0" name=""/>
        <dsp:cNvSpPr/>
      </dsp:nvSpPr>
      <dsp:spPr>
        <a:xfrm>
          <a:off x="3108389" y="2463011"/>
          <a:ext cx="1142057" cy="11450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bn-IN" sz="1600" b="1" i="1" kern="1200" dirty="0"/>
            <a:t>পরিবার</a:t>
          </a:r>
          <a:endParaRPr lang="en-US" sz="1600" b="1" i="1" kern="1200" dirty="0"/>
        </a:p>
      </dsp:txBody>
      <dsp:txXfrm>
        <a:off x="3275639" y="2630706"/>
        <a:ext cx="807557" cy="809702"/>
      </dsp:txXfrm>
    </dsp:sp>
    <dsp:sp modelId="{65D8FAF9-B35D-4CD8-B148-34E5BEDB2A12}">
      <dsp:nvSpPr>
        <dsp:cNvPr id="0" name=""/>
        <dsp:cNvSpPr/>
      </dsp:nvSpPr>
      <dsp:spPr>
        <a:xfrm rot="18208795">
          <a:off x="3827751" y="2233387"/>
          <a:ext cx="746073" cy="27730"/>
        </a:xfrm>
        <a:custGeom>
          <a:avLst/>
          <a:gdLst/>
          <a:ahLst/>
          <a:cxnLst/>
          <a:rect l="0" t="0" r="0" b="0"/>
          <a:pathLst>
            <a:path>
              <a:moveTo>
                <a:pt x="0" y="13865"/>
              </a:moveTo>
              <a:lnTo>
                <a:pt x="746073" y="13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82136" y="2228601"/>
        <a:ext cx="37303" cy="37303"/>
      </dsp:txXfrm>
    </dsp:sp>
    <dsp:sp modelId="{33574AFB-3C17-4925-9F17-01507B57BB3F}">
      <dsp:nvSpPr>
        <dsp:cNvPr id="0" name=""/>
        <dsp:cNvSpPr/>
      </dsp:nvSpPr>
      <dsp:spPr>
        <a:xfrm>
          <a:off x="4114841" y="871417"/>
          <a:ext cx="1230752" cy="11506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n-IN" sz="1400" b="1" i="1" kern="1200" dirty="0"/>
            <a:t>পিতৃ প্রধান পরিবার</a:t>
          </a:r>
          <a:endParaRPr lang="en-US" sz="1400" b="1" i="1" kern="1200" dirty="0"/>
        </a:p>
      </dsp:txBody>
      <dsp:txXfrm>
        <a:off x="4295080" y="1039932"/>
        <a:ext cx="870274" cy="813661"/>
      </dsp:txXfrm>
    </dsp:sp>
    <dsp:sp modelId="{4F0A439E-32F6-46CD-8A6C-C2A14FC9DAEB}">
      <dsp:nvSpPr>
        <dsp:cNvPr id="0" name=""/>
        <dsp:cNvSpPr/>
      </dsp:nvSpPr>
      <dsp:spPr>
        <a:xfrm rot="13903932">
          <a:off x="2617618" y="2229574"/>
          <a:ext cx="873890" cy="27730"/>
        </a:xfrm>
        <a:custGeom>
          <a:avLst/>
          <a:gdLst/>
          <a:ahLst/>
          <a:cxnLst/>
          <a:rect l="0" t="0" r="0" b="0"/>
          <a:pathLst>
            <a:path>
              <a:moveTo>
                <a:pt x="0" y="13865"/>
              </a:moveTo>
              <a:lnTo>
                <a:pt x="873890" y="138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32716" y="2221592"/>
        <a:ext cx="43694" cy="43694"/>
      </dsp:txXfrm>
    </dsp:sp>
    <dsp:sp modelId="{E391653E-8C86-487D-B188-9927BE72E533}">
      <dsp:nvSpPr>
        <dsp:cNvPr id="0" name=""/>
        <dsp:cNvSpPr/>
      </dsp:nvSpPr>
      <dsp:spPr>
        <a:xfrm>
          <a:off x="1822328" y="883578"/>
          <a:ext cx="1207567" cy="11263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n-IN" sz="1400" b="1" i="1" kern="1200" dirty="0"/>
            <a:t>মাতৃ প্রধান পরিবার</a:t>
          </a:r>
          <a:endParaRPr lang="en-US" sz="1400" b="1" i="1" kern="1200" dirty="0"/>
        </a:p>
      </dsp:txBody>
      <dsp:txXfrm>
        <a:off x="1999172" y="1048531"/>
        <a:ext cx="853879" cy="796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04EB-7672-42D0-90F5-FEBBEC65D169}">
      <dsp:nvSpPr>
        <dsp:cNvPr id="0" name=""/>
        <dsp:cNvSpPr/>
      </dsp:nvSpPr>
      <dsp:spPr>
        <a:xfrm>
          <a:off x="2835884" y="1576672"/>
          <a:ext cx="1188629" cy="9426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bn-IN" sz="1600" b="1" i="1" kern="1200" dirty="0"/>
            <a:t>পরিবার</a:t>
          </a:r>
          <a:endParaRPr lang="en-US" sz="1600" b="1" i="1" kern="1200" dirty="0"/>
        </a:p>
      </dsp:txBody>
      <dsp:txXfrm>
        <a:off x="3009955" y="1714727"/>
        <a:ext cx="840487" cy="666586"/>
      </dsp:txXfrm>
    </dsp:sp>
    <dsp:sp modelId="{65D8FAF9-B35D-4CD8-B148-34E5BEDB2A12}">
      <dsp:nvSpPr>
        <dsp:cNvPr id="0" name=""/>
        <dsp:cNvSpPr/>
      </dsp:nvSpPr>
      <dsp:spPr>
        <a:xfrm rot="16200000">
          <a:off x="3052139" y="1182991"/>
          <a:ext cx="756118" cy="31245"/>
        </a:xfrm>
        <a:custGeom>
          <a:avLst/>
          <a:gdLst/>
          <a:ahLst/>
          <a:cxnLst/>
          <a:rect l="0" t="0" r="0" b="0"/>
          <a:pathLst>
            <a:path>
              <a:moveTo>
                <a:pt x="0" y="15622"/>
              </a:moveTo>
              <a:lnTo>
                <a:pt x="756118" y="156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11296" y="1179710"/>
        <a:ext cx="37805" cy="37805"/>
      </dsp:txXfrm>
    </dsp:sp>
    <dsp:sp modelId="{33574AFB-3C17-4925-9F17-01507B57BB3F}">
      <dsp:nvSpPr>
        <dsp:cNvPr id="0" name=""/>
        <dsp:cNvSpPr/>
      </dsp:nvSpPr>
      <dsp:spPr>
        <a:xfrm>
          <a:off x="2933923" y="179181"/>
          <a:ext cx="992552" cy="6413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bn-IN" sz="1600" b="1" i="1" kern="1200" dirty="0"/>
            <a:t>যৌথ পরিবার</a:t>
          </a:r>
          <a:endParaRPr lang="en-US" sz="1600" b="1" i="1" kern="1200" dirty="0"/>
        </a:p>
      </dsp:txBody>
      <dsp:txXfrm>
        <a:off x="3079279" y="273108"/>
        <a:ext cx="701840" cy="453518"/>
      </dsp:txXfrm>
    </dsp:sp>
    <dsp:sp modelId="{62BE8022-679C-4FE8-94F6-2760649DD763}">
      <dsp:nvSpPr>
        <dsp:cNvPr id="0" name=""/>
        <dsp:cNvSpPr/>
      </dsp:nvSpPr>
      <dsp:spPr>
        <a:xfrm rot="21137256">
          <a:off x="4014586" y="1931573"/>
          <a:ext cx="320240" cy="31245"/>
        </a:xfrm>
        <a:custGeom>
          <a:avLst/>
          <a:gdLst/>
          <a:ahLst/>
          <a:cxnLst/>
          <a:rect l="0" t="0" r="0" b="0"/>
          <a:pathLst>
            <a:path>
              <a:moveTo>
                <a:pt x="0" y="15622"/>
              </a:moveTo>
              <a:lnTo>
                <a:pt x="320240" y="156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66700" y="1939189"/>
        <a:ext cx="16012" cy="16012"/>
      </dsp:txXfrm>
    </dsp:sp>
    <dsp:sp modelId="{6292B8F1-F3AC-4E19-A4FD-36B379FC0248}">
      <dsp:nvSpPr>
        <dsp:cNvPr id="0" name=""/>
        <dsp:cNvSpPr/>
      </dsp:nvSpPr>
      <dsp:spPr>
        <a:xfrm>
          <a:off x="4329468" y="1343288"/>
          <a:ext cx="973576" cy="1034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bn-IN" sz="1600" b="1" i="1" kern="1200" dirty="0"/>
            <a:t>বর্ধিত</a:t>
          </a:r>
        </a:p>
        <a:p>
          <a:pPr marL="0" lvl="0" indent="0" algn="ctr" defTabSz="711200">
            <a:lnSpc>
              <a:spcPct val="90000"/>
            </a:lnSpc>
            <a:spcBef>
              <a:spcPct val="0"/>
            </a:spcBef>
            <a:spcAft>
              <a:spcPct val="35000"/>
            </a:spcAft>
            <a:buNone/>
          </a:pPr>
          <a:r>
            <a:rPr lang="bn-IN" sz="1600" b="1" i="1" kern="1200" dirty="0"/>
            <a:t>পরিবার</a:t>
          </a:r>
          <a:endParaRPr lang="en-US" sz="1600" b="1" i="1" kern="1200" dirty="0"/>
        </a:p>
      </dsp:txBody>
      <dsp:txXfrm>
        <a:off x="4472045" y="1494721"/>
        <a:ext cx="688422" cy="731184"/>
      </dsp:txXfrm>
    </dsp:sp>
    <dsp:sp modelId="{4F0A439E-32F6-46CD-8A6C-C2A14FC9DAEB}">
      <dsp:nvSpPr>
        <dsp:cNvPr id="0" name=""/>
        <dsp:cNvSpPr/>
      </dsp:nvSpPr>
      <dsp:spPr>
        <a:xfrm rot="12275100">
          <a:off x="2469374" y="1699680"/>
          <a:ext cx="467205" cy="31245"/>
        </a:xfrm>
        <a:custGeom>
          <a:avLst/>
          <a:gdLst/>
          <a:ahLst/>
          <a:cxnLst/>
          <a:rect l="0" t="0" r="0" b="0"/>
          <a:pathLst>
            <a:path>
              <a:moveTo>
                <a:pt x="0" y="15622"/>
              </a:moveTo>
              <a:lnTo>
                <a:pt x="467205" y="156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91296" y="1703623"/>
        <a:ext cx="23360" cy="23360"/>
      </dsp:txXfrm>
    </dsp:sp>
    <dsp:sp modelId="{E391653E-8C86-487D-B188-9927BE72E533}">
      <dsp:nvSpPr>
        <dsp:cNvPr id="0" name=""/>
        <dsp:cNvSpPr/>
      </dsp:nvSpPr>
      <dsp:spPr>
        <a:xfrm>
          <a:off x="1558040" y="935496"/>
          <a:ext cx="978374" cy="9595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bn-IN" sz="1600" b="1" i="1" kern="1200" dirty="0"/>
            <a:t>অণু পরিবার</a:t>
          </a:r>
          <a:endParaRPr lang="en-US" sz="1600" b="1" i="1" kern="1200" dirty="0"/>
        </a:p>
      </dsp:txBody>
      <dsp:txXfrm>
        <a:off x="1701320" y="1076023"/>
        <a:ext cx="691814" cy="678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04EB-7672-42D0-90F5-FEBBEC65D169}">
      <dsp:nvSpPr>
        <dsp:cNvPr id="0" name=""/>
        <dsp:cNvSpPr/>
      </dsp:nvSpPr>
      <dsp:spPr>
        <a:xfrm>
          <a:off x="2853735" y="2918932"/>
          <a:ext cx="1400762" cy="8601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bn-IN" sz="1600" b="1" i="1" kern="1200" dirty="0"/>
            <a:t>পরিবার</a:t>
          </a:r>
          <a:endParaRPr lang="en-US" sz="1600" b="1" i="1" kern="1200" dirty="0"/>
        </a:p>
      </dsp:txBody>
      <dsp:txXfrm>
        <a:off x="3058872" y="3044892"/>
        <a:ext cx="990488" cy="608192"/>
      </dsp:txXfrm>
    </dsp:sp>
    <dsp:sp modelId="{65D8FAF9-B35D-4CD8-B148-34E5BEDB2A12}">
      <dsp:nvSpPr>
        <dsp:cNvPr id="0" name=""/>
        <dsp:cNvSpPr/>
      </dsp:nvSpPr>
      <dsp:spPr>
        <a:xfrm rot="18208795">
          <a:off x="3557052" y="2449640"/>
          <a:ext cx="1162442" cy="32221"/>
        </a:xfrm>
        <a:custGeom>
          <a:avLst/>
          <a:gdLst/>
          <a:ahLst/>
          <a:cxnLst/>
          <a:rect l="0" t="0" r="0" b="0"/>
          <a:pathLst>
            <a:path>
              <a:moveTo>
                <a:pt x="0" y="16110"/>
              </a:moveTo>
              <a:lnTo>
                <a:pt x="1162442" y="161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09212" y="2436690"/>
        <a:ext cx="58122" cy="58122"/>
      </dsp:txXfrm>
    </dsp:sp>
    <dsp:sp modelId="{33574AFB-3C17-4925-9F17-01507B57BB3F}">
      <dsp:nvSpPr>
        <dsp:cNvPr id="0" name=""/>
        <dsp:cNvSpPr/>
      </dsp:nvSpPr>
      <dsp:spPr>
        <a:xfrm>
          <a:off x="3905115" y="1145141"/>
          <a:ext cx="1644784" cy="8593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n-IN" sz="1400" b="1" i="1" kern="1200" dirty="0"/>
            <a:t>পিতৃ গোত্রীয়</a:t>
          </a:r>
        </a:p>
        <a:p>
          <a:pPr marL="0" lvl="0" indent="0" algn="ctr" defTabSz="622300">
            <a:lnSpc>
              <a:spcPct val="90000"/>
            </a:lnSpc>
            <a:spcBef>
              <a:spcPct val="0"/>
            </a:spcBef>
            <a:spcAft>
              <a:spcPct val="35000"/>
            </a:spcAft>
            <a:buNone/>
          </a:pPr>
          <a:r>
            <a:rPr lang="bn-IN" sz="1400" b="1" i="1" kern="1200" dirty="0"/>
            <a:t>পরিবার</a:t>
          </a:r>
          <a:endParaRPr lang="en-US" sz="1400" b="1" i="1" kern="1200" dirty="0"/>
        </a:p>
      </dsp:txBody>
      <dsp:txXfrm>
        <a:off x="4145988" y="1270996"/>
        <a:ext cx="1163038" cy="607681"/>
      </dsp:txXfrm>
    </dsp:sp>
    <dsp:sp modelId="{4F0A439E-32F6-46CD-8A6C-C2A14FC9DAEB}">
      <dsp:nvSpPr>
        <dsp:cNvPr id="0" name=""/>
        <dsp:cNvSpPr/>
      </dsp:nvSpPr>
      <dsp:spPr>
        <a:xfrm rot="13903932">
          <a:off x="2279331" y="2475793"/>
          <a:ext cx="1197366" cy="32221"/>
        </a:xfrm>
        <a:custGeom>
          <a:avLst/>
          <a:gdLst/>
          <a:ahLst/>
          <a:cxnLst/>
          <a:rect l="0" t="0" r="0" b="0"/>
          <a:pathLst>
            <a:path>
              <a:moveTo>
                <a:pt x="0" y="16110"/>
              </a:moveTo>
              <a:lnTo>
                <a:pt x="1197366" y="161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48080" y="2461970"/>
        <a:ext cx="59868" cy="59868"/>
      </dsp:txXfrm>
    </dsp:sp>
    <dsp:sp modelId="{E391653E-8C86-487D-B188-9927BE72E533}">
      <dsp:nvSpPr>
        <dsp:cNvPr id="0" name=""/>
        <dsp:cNvSpPr/>
      </dsp:nvSpPr>
      <dsp:spPr>
        <a:xfrm>
          <a:off x="1358902" y="1076163"/>
          <a:ext cx="1591383" cy="9973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n-IN" sz="1400" b="1" i="1" kern="1200" dirty="0"/>
            <a:t>মাতৃ গোত্রীয়</a:t>
          </a:r>
        </a:p>
        <a:p>
          <a:pPr marL="0" lvl="0" indent="0" algn="ctr" defTabSz="622300">
            <a:lnSpc>
              <a:spcPct val="90000"/>
            </a:lnSpc>
            <a:spcBef>
              <a:spcPct val="0"/>
            </a:spcBef>
            <a:spcAft>
              <a:spcPct val="35000"/>
            </a:spcAft>
            <a:buNone/>
          </a:pPr>
          <a:r>
            <a:rPr lang="bn-IN" sz="1400" b="1" i="1" kern="1200" dirty="0"/>
            <a:t>পরিবার</a:t>
          </a:r>
          <a:endParaRPr lang="en-US" sz="1400" b="1" i="1" kern="1200" dirty="0"/>
        </a:p>
      </dsp:txBody>
      <dsp:txXfrm>
        <a:off x="1591955" y="1222221"/>
        <a:ext cx="1125277" cy="705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04EB-7672-42D0-90F5-FEBBEC65D169}">
      <dsp:nvSpPr>
        <dsp:cNvPr id="0" name=""/>
        <dsp:cNvSpPr/>
      </dsp:nvSpPr>
      <dsp:spPr>
        <a:xfrm>
          <a:off x="3060675" y="1873798"/>
          <a:ext cx="1488984" cy="14889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n-IN" sz="2400" b="1" i="1" kern="1200" dirty="0"/>
            <a:t>পরিবার</a:t>
          </a:r>
          <a:endParaRPr lang="en-US" sz="2400" b="1" i="1" kern="1200" dirty="0"/>
        </a:p>
      </dsp:txBody>
      <dsp:txXfrm>
        <a:off x="3278732" y="2091855"/>
        <a:ext cx="1052870" cy="1052870"/>
      </dsp:txXfrm>
    </dsp:sp>
    <dsp:sp modelId="{65D8FAF9-B35D-4CD8-B148-34E5BEDB2A12}">
      <dsp:nvSpPr>
        <dsp:cNvPr id="0" name=""/>
        <dsp:cNvSpPr/>
      </dsp:nvSpPr>
      <dsp:spPr>
        <a:xfrm rot="16200000">
          <a:off x="3580531" y="1631635"/>
          <a:ext cx="449271" cy="35055"/>
        </a:xfrm>
        <a:custGeom>
          <a:avLst/>
          <a:gdLst/>
          <a:ahLst/>
          <a:cxnLst/>
          <a:rect l="0" t="0" r="0" b="0"/>
          <a:pathLst>
            <a:path>
              <a:moveTo>
                <a:pt x="0" y="17527"/>
              </a:moveTo>
              <a:lnTo>
                <a:pt x="449271" y="175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93935" y="1637931"/>
        <a:ext cx="22463" cy="22463"/>
      </dsp:txXfrm>
    </dsp:sp>
    <dsp:sp modelId="{33574AFB-3C17-4925-9F17-01507B57BB3F}">
      <dsp:nvSpPr>
        <dsp:cNvPr id="0" name=""/>
        <dsp:cNvSpPr/>
      </dsp:nvSpPr>
      <dsp:spPr>
        <a:xfrm>
          <a:off x="2829413" y="-64456"/>
          <a:ext cx="1951507" cy="14889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n-IN" sz="2400" b="1" i="1" kern="1200" dirty="0"/>
            <a:t>মাতৃ বাস</a:t>
          </a:r>
        </a:p>
        <a:p>
          <a:pPr marL="0" lvl="0" indent="0" algn="ctr" defTabSz="1066800">
            <a:lnSpc>
              <a:spcPct val="90000"/>
            </a:lnSpc>
            <a:spcBef>
              <a:spcPct val="0"/>
            </a:spcBef>
            <a:spcAft>
              <a:spcPct val="35000"/>
            </a:spcAft>
            <a:buNone/>
          </a:pPr>
          <a:r>
            <a:rPr lang="bn-IN" sz="2400" b="1" i="1" kern="1200" dirty="0"/>
            <a:t>পরিবার </a:t>
          </a:r>
          <a:endParaRPr lang="en-US" sz="2400" b="1" i="1" kern="1200" dirty="0"/>
        </a:p>
      </dsp:txBody>
      <dsp:txXfrm>
        <a:off x="3115205" y="153601"/>
        <a:ext cx="1379923" cy="1052870"/>
      </dsp:txXfrm>
    </dsp:sp>
    <dsp:sp modelId="{62BE8022-679C-4FE8-94F6-2760649DD763}">
      <dsp:nvSpPr>
        <dsp:cNvPr id="0" name=""/>
        <dsp:cNvSpPr/>
      </dsp:nvSpPr>
      <dsp:spPr>
        <a:xfrm rot="20738952">
          <a:off x="4524180" y="2398375"/>
          <a:ext cx="144109" cy="35055"/>
        </a:xfrm>
        <a:custGeom>
          <a:avLst/>
          <a:gdLst/>
          <a:ahLst/>
          <a:cxnLst/>
          <a:rect l="0" t="0" r="0" b="0"/>
          <a:pathLst>
            <a:path>
              <a:moveTo>
                <a:pt x="0" y="17527"/>
              </a:moveTo>
              <a:lnTo>
                <a:pt x="144109" y="175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92632" y="2412300"/>
        <a:ext cx="7205" cy="7205"/>
      </dsp:txXfrm>
    </dsp:sp>
    <dsp:sp modelId="{6292B8F1-F3AC-4E19-A4FD-36B379FC0248}">
      <dsp:nvSpPr>
        <dsp:cNvPr id="0" name=""/>
        <dsp:cNvSpPr/>
      </dsp:nvSpPr>
      <dsp:spPr>
        <a:xfrm>
          <a:off x="4623666" y="1429830"/>
          <a:ext cx="1833654" cy="14889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n-IN" sz="2400" b="1" i="1" kern="1200" dirty="0"/>
            <a:t>নয়া বাস</a:t>
          </a:r>
        </a:p>
        <a:p>
          <a:pPr marL="0" lvl="0" indent="0" algn="ctr" defTabSz="1066800">
            <a:lnSpc>
              <a:spcPct val="90000"/>
            </a:lnSpc>
            <a:spcBef>
              <a:spcPct val="0"/>
            </a:spcBef>
            <a:spcAft>
              <a:spcPct val="35000"/>
            </a:spcAft>
            <a:buNone/>
          </a:pPr>
          <a:r>
            <a:rPr lang="bn-IN" sz="2400" b="1" i="1" kern="1200" dirty="0"/>
            <a:t>পরিবার</a:t>
          </a:r>
          <a:endParaRPr lang="en-US" sz="2400" b="1" i="1" kern="1200" dirty="0"/>
        </a:p>
      </dsp:txBody>
      <dsp:txXfrm>
        <a:off x="4892198" y="1647887"/>
        <a:ext cx="1296590" cy="1052870"/>
      </dsp:txXfrm>
    </dsp:sp>
    <dsp:sp modelId="{4F0A439E-32F6-46CD-8A6C-C2A14FC9DAEB}">
      <dsp:nvSpPr>
        <dsp:cNvPr id="0" name=""/>
        <dsp:cNvSpPr/>
      </dsp:nvSpPr>
      <dsp:spPr>
        <a:xfrm rot="12275100">
          <a:off x="2867489" y="2234221"/>
          <a:ext cx="273054" cy="35055"/>
        </a:xfrm>
        <a:custGeom>
          <a:avLst/>
          <a:gdLst/>
          <a:ahLst/>
          <a:cxnLst/>
          <a:rect l="0" t="0" r="0" b="0"/>
          <a:pathLst>
            <a:path>
              <a:moveTo>
                <a:pt x="0" y="17527"/>
              </a:moveTo>
              <a:lnTo>
                <a:pt x="273054" y="175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997190" y="2244922"/>
        <a:ext cx="13652" cy="13652"/>
      </dsp:txXfrm>
    </dsp:sp>
    <dsp:sp modelId="{E391653E-8C86-487D-B188-9927BE72E533}">
      <dsp:nvSpPr>
        <dsp:cNvPr id="0" name=""/>
        <dsp:cNvSpPr/>
      </dsp:nvSpPr>
      <dsp:spPr>
        <a:xfrm>
          <a:off x="1191954" y="915768"/>
          <a:ext cx="1763523" cy="18206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bn-IN" sz="2400" b="1" i="1" kern="1200" dirty="0"/>
            <a:t>পিতৃ বাস</a:t>
          </a:r>
        </a:p>
        <a:p>
          <a:pPr marL="0" lvl="0" indent="0" algn="ctr" defTabSz="1066800">
            <a:lnSpc>
              <a:spcPct val="90000"/>
            </a:lnSpc>
            <a:spcBef>
              <a:spcPct val="0"/>
            </a:spcBef>
            <a:spcAft>
              <a:spcPct val="35000"/>
            </a:spcAft>
            <a:buNone/>
          </a:pPr>
          <a:r>
            <a:rPr lang="bn-IN" sz="2400" b="1" i="1" kern="1200" dirty="0"/>
            <a:t>পরিবার</a:t>
          </a:r>
          <a:endParaRPr lang="en-US" sz="2400" b="1" i="1" kern="1200" dirty="0"/>
        </a:p>
      </dsp:txBody>
      <dsp:txXfrm>
        <a:off x="1450216" y="1182403"/>
        <a:ext cx="1246999" cy="12874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04EB-7672-42D0-90F5-FEBBEC65D169}">
      <dsp:nvSpPr>
        <dsp:cNvPr id="0" name=""/>
        <dsp:cNvSpPr/>
      </dsp:nvSpPr>
      <dsp:spPr>
        <a:xfrm>
          <a:off x="2883661" y="2713819"/>
          <a:ext cx="1307341" cy="10787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bn-IN" sz="1600" b="1" i="1" kern="1200" dirty="0"/>
            <a:t>পরিবার</a:t>
          </a:r>
          <a:endParaRPr lang="en-US" sz="1600" b="1" i="1" kern="1200" dirty="0"/>
        </a:p>
      </dsp:txBody>
      <dsp:txXfrm>
        <a:off x="3075117" y="2871797"/>
        <a:ext cx="924429" cy="762784"/>
      </dsp:txXfrm>
    </dsp:sp>
    <dsp:sp modelId="{65D8FAF9-B35D-4CD8-B148-34E5BEDB2A12}">
      <dsp:nvSpPr>
        <dsp:cNvPr id="0" name=""/>
        <dsp:cNvSpPr/>
      </dsp:nvSpPr>
      <dsp:spPr>
        <a:xfrm rot="18208795">
          <a:off x="3683518" y="2453461"/>
          <a:ext cx="744716" cy="31393"/>
        </a:xfrm>
        <a:custGeom>
          <a:avLst/>
          <a:gdLst/>
          <a:ahLst/>
          <a:cxnLst/>
          <a:rect l="0" t="0" r="0" b="0"/>
          <a:pathLst>
            <a:path>
              <a:moveTo>
                <a:pt x="0" y="15696"/>
              </a:moveTo>
              <a:lnTo>
                <a:pt x="744716" y="15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7258" y="2450540"/>
        <a:ext cx="37235" cy="37235"/>
      </dsp:txXfrm>
    </dsp:sp>
    <dsp:sp modelId="{33574AFB-3C17-4925-9F17-01507B57BB3F}">
      <dsp:nvSpPr>
        <dsp:cNvPr id="0" name=""/>
        <dsp:cNvSpPr/>
      </dsp:nvSpPr>
      <dsp:spPr>
        <a:xfrm>
          <a:off x="3820664" y="814778"/>
          <a:ext cx="1710560" cy="14336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n-IN" sz="1400" b="1" i="1" kern="1200" dirty="0"/>
            <a:t>অর্ন্তগোত্র বিবাহ ভিত্তিক </a:t>
          </a:r>
        </a:p>
        <a:p>
          <a:pPr marL="0" lvl="0" indent="0" algn="ctr" defTabSz="622300">
            <a:lnSpc>
              <a:spcPct val="90000"/>
            </a:lnSpc>
            <a:spcBef>
              <a:spcPct val="0"/>
            </a:spcBef>
            <a:spcAft>
              <a:spcPct val="35000"/>
            </a:spcAft>
            <a:buNone/>
          </a:pPr>
          <a:r>
            <a:rPr lang="bn-IN" sz="1400" b="1" i="1" kern="1200" dirty="0"/>
            <a:t>পরিবার</a:t>
          </a:r>
          <a:endParaRPr lang="en-US" sz="1400" b="1" i="1" kern="1200" dirty="0"/>
        </a:p>
      </dsp:txBody>
      <dsp:txXfrm>
        <a:off x="4071170" y="1024736"/>
        <a:ext cx="1209548" cy="1013770"/>
      </dsp:txXfrm>
    </dsp:sp>
    <dsp:sp modelId="{4F0A439E-32F6-46CD-8A6C-C2A14FC9DAEB}">
      <dsp:nvSpPr>
        <dsp:cNvPr id="0" name=""/>
        <dsp:cNvSpPr/>
      </dsp:nvSpPr>
      <dsp:spPr>
        <a:xfrm rot="13903932">
          <a:off x="2485484" y="2448358"/>
          <a:ext cx="858692" cy="31393"/>
        </a:xfrm>
        <a:custGeom>
          <a:avLst/>
          <a:gdLst/>
          <a:ahLst/>
          <a:cxnLst/>
          <a:rect l="0" t="0" r="0" b="0"/>
          <a:pathLst>
            <a:path>
              <a:moveTo>
                <a:pt x="0" y="15696"/>
              </a:moveTo>
              <a:lnTo>
                <a:pt x="858692" y="15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93363" y="2442587"/>
        <a:ext cx="42934" cy="42934"/>
      </dsp:txXfrm>
    </dsp:sp>
    <dsp:sp modelId="{E391653E-8C86-487D-B188-9927BE72E533}">
      <dsp:nvSpPr>
        <dsp:cNvPr id="0" name=""/>
        <dsp:cNvSpPr/>
      </dsp:nvSpPr>
      <dsp:spPr>
        <a:xfrm>
          <a:off x="1447801" y="755107"/>
          <a:ext cx="1462975" cy="15530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n-IN" sz="1400" b="1" i="1" kern="1200" dirty="0"/>
            <a:t>বর্হি গোত্র বিবাহ ভিত্তিক</a:t>
          </a:r>
        </a:p>
        <a:p>
          <a:pPr marL="0" lvl="0" indent="0" algn="ctr" defTabSz="622300">
            <a:lnSpc>
              <a:spcPct val="90000"/>
            </a:lnSpc>
            <a:spcBef>
              <a:spcPct val="0"/>
            </a:spcBef>
            <a:spcAft>
              <a:spcPct val="35000"/>
            </a:spcAft>
            <a:buNone/>
          </a:pPr>
          <a:r>
            <a:rPr lang="bn-IN" sz="1400" b="1" i="1" kern="1200" dirty="0"/>
            <a:t>পরিবার</a:t>
          </a:r>
          <a:endParaRPr lang="en-US" sz="1400" b="1" i="1" kern="1200" dirty="0"/>
        </a:p>
      </dsp:txBody>
      <dsp:txXfrm>
        <a:off x="1662049" y="982543"/>
        <a:ext cx="1034479" cy="10981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04EB-7672-42D0-90F5-FEBBEC65D169}">
      <dsp:nvSpPr>
        <dsp:cNvPr id="0" name=""/>
        <dsp:cNvSpPr/>
      </dsp:nvSpPr>
      <dsp:spPr>
        <a:xfrm>
          <a:off x="2846995" y="3167036"/>
          <a:ext cx="1215162" cy="10204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bn-IN" sz="1600" b="1" i="1" kern="1200" dirty="0"/>
            <a:t>পরিবার</a:t>
          </a:r>
          <a:endParaRPr lang="en-US" sz="1600" b="1" i="1" kern="1200" dirty="0"/>
        </a:p>
      </dsp:txBody>
      <dsp:txXfrm>
        <a:off x="3024951" y="3316484"/>
        <a:ext cx="859250" cy="721600"/>
      </dsp:txXfrm>
    </dsp:sp>
    <dsp:sp modelId="{65D8FAF9-B35D-4CD8-B148-34E5BEDB2A12}">
      <dsp:nvSpPr>
        <dsp:cNvPr id="0" name=""/>
        <dsp:cNvSpPr/>
      </dsp:nvSpPr>
      <dsp:spPr>
        <a:xfrm rot="18208795">
          <a:off x="3500136" y="2748714"/>
          <a:ext cx="1112759" cy="36887"/>
        </a:xfrm>
        <a:custGeom>
          <a:avLst/>
          <a:gdLst/>
          <a:ahLst/>
          <a:cxnLst/>
          <a:rect l="0" t="0" r="0" b="0"/>
          <a:pathLst>
            <a:path>
              <a:moveTo>
                <a:pt x="0" y="18443"/>
              </a:moveTo>
              <a:lnTo>
                <a:pt x="1112759" y="184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8697" y="2739339"/>
        <a:ext cx="55637" cy="55637"/>
      </dsp:txXfrm>
    </dsp:sp>
    <dsp:sp modelId="{33574AFB-3C17-4925-9F17-01507B57BB3F}">
      <dsp:nvSpPr>
        <dsp:cNvPr id="0" name=""/>
        <dsp:cNvSpPr/>
      </dsp:nvSpPr>
      <dsp:spPr>
        <a:xfrm>
          <a:off x="3993525" y="1025683"/>
          <a:ext cx="1520208" cy="13748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n-IN" sz="1400" b="1" i="1" kern="1200" dirty="0"/>
            <a:t>পতি লোম বিবাহ ভিত্তিক</a:t>
          </a:r>
        </a:p>
        <a:p>
          <a:pPr marL="0" lvl="0" indent="0" algn="ctr" defTabSz="622300">
            <a:lnSpc>
              <a:spcPct val="90000"/>
            </a:lnSpc>
            <a:spcBef>
              <a:spcPct val="0"/>
            </a:spcBef>
            <a:spcAft>
              <a:spcPct val="35000"/>
            </a:spcAft>
            <a:buNone/>
          </a:pPr>
          <a:r>
            <a:rPr lang="bn-IN" sz="1400" b="1" i="1" kern="1200" dirty="0"/>
            <a:t>পরিবার</a:t>
          </a:r>
          <a:endParaRPr lang="en-US" sz="1400" b="1" i="1" kern="1200" dirty="0"/>
        </a:p>
      </dsp:txBody>
      <dsp:txXfrm>
        <a:off x="4216154" y="1227032"/>
        <a:ext cx="1074950" cy="972200"/>
      </dsp:txXfrm>
    </dsp:sp>
    <dsp:sp modelId="{4F0A439E-32F6-46CD-8A6C-C2A14FC9DAEB}">
      <dsp:nvSpPr>
        <dsp:cNvPr id="0" name=""/>
        <dsp:cNvSpPr/>
      </dsp:nvSpPr>
      <dsp:spPr>
        <a:xfrm rot="13903932">
          <a:off x="2197673" y="2786756"/>
          <a:ext cx="1137935" cy="36887"/>
        </a:xfrm>
        <a:custGeom>
          <a:avLst/>
          <a:gdLst/>
          <a:ahLst/>
          <a:cxnLst/>
          <a:rect l="0" t="0" r="0" b="0"/>
          <a:pathLst>
            <a:path>
              <a:moveTo>
                <a:pt x="0" y="18443"/>
              </a:moveTo>
              <a:lnTo>
                <a:pt x="1137935" y="184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38192" y="2776751"/>
        <a:ext cx="56896" cy="56896"/>
      </dsp:txXfrm>
    </dsp:sp>
    <dsp:sp modelId="{E391653E-8C86-487D-B188-9927BE72E533}">
      <dsp:nvSpPr>
        <dsp:cNvPr id="0" name=""/>
        <dsp:cNvSpPr/>
      </dsp:nvSpPr>
      <dsp:spPr>
        <a:xfrm>
          <a:off x="1090292" y="886639"/>
          <a:ext cx="1629762" cy="16529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bn-IN" sz="1400" b="1" i="1" kern="1200" dirty="0"/>
            <a:t>অনুলোম বিবাহ ভিত্তিক</a:t>
          </a:r>
        </a:p>
        <a:p>
          <a:pPr marL="0" lvl="0" indent="0" algn="ctr" defTabSz="622300">
            <a:lnSpc>
              <a:spcPct val="90000"/>
            </a:lnSpc>
            <a:spcBef>
              <a:spcPct val="0"/>
            </a:spcBef>
            <a:spcAft>
              <a:spcPct val="35000"/>
            </a:spcAft>
            <a:buNone/>
          </a:pPr>
          <a:r>
            <a:rPr lang="bn-IN" sz="1400" b="1" i="1" kern="1200" dirty="0"/>
            <a:t>পরিবার</a:t>
          </a:r>
          <a:endParaRPr lang="en-US" sz="1400" b="1" i="1" kern="1200" dirty="0"/>
        </a:p>
      </dsp:txBody>
      <dsp:txXfrm>
        <a:off x="1328965" y="1128713"/>
        <a:ext cx="1152416" cy="116883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B34A2-D0F4-4328-93DA-7EE199940383}" type="datetimeFigureOut">
              <a:rPr lang="en-US" smtClean="0"/>
              <a:t>7/2/2020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683EF-E2B6-4B25-A050-F8C79A38091C}" type="slidenum">
              <a:rPr lang="en-US" smtClean="0"/>
              <a:t>‹#›</a:t>
            </a:fld>
            <a:endParaRPr lang="en-US"/>
          </a:p>
        </p:txBody>
      </p:sp>
    </p:spTree>
    <p:extLst>
      <p:ext uri="{BB962C8B-B14F-4D97-AF65-F5344CB8AC3E}">
        <p14:creationId xmlns:p14="http://schemas.microsoft.com/office/powerpoint/2010/main" val="3322295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99683EF-E2B6-4B25-A050-F8C79A38091C}" type="slidenum">
              <a:rPr lang="en-US" smtClean="0"/>
              <a:t>7</a:t>
            </a:fld>
            <a:endParaRPr lang="en-US"/>
          </a:p>
        </p:txBody>
      </p:sp>
    </p:spTree>
    <p:extLst>
      <p:ext uri="{BB962C8B-B14F-4D97-AF65-F5344CB8AC3E}">
        <p14:creationId xmlns:p14="http://schemas.microsoft.com/office/powerpoint/2010/main" val="62242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683EF-E2B6-4B25-A050-F8C79A38091C}" type="slidenum">
              <a:rPr lang="en-US" smtClean="0"/>
              <a:t>8</a:t>
            </a:fld>
            <a:endParaRPr lang="en-US"/>
          </a:p>
        </p:txBody>
      </p:sp>
    </p:spTree>
    <p:extLst>
      <p:ext uri="{BB962C8B-B14F-4D97-AF65-F5344CB8AC3E}">
        <p14:creationId xmlns:p14="http://schemas.microsoft.com/office/powerpoint/2010/main" val="40532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9683EF-E2B6-4B25-A050-F8C79A38091C}" type="slidenum">
              <a:rPr lang="en-US" smtClean="0"/>
              <a:t>18</a:t>
            </a:fld>
            <a:endParaRPr lang="en-US"/>
          </a:p>
        </p:txBody>
      </p:sp>
    </p:spTree>
    <p:extLst>
      <p:ext uri="{BB962C8B-B14F-4D97-AF65-F5344CB8AC3E}">
        <p14:creationId xmlns:p14="http://schemas.microsoft.com/office/powerpoint/2010/main" val="2215684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19A75-5AEA-4A4B-BD5C-66B4941262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D8FBF9-5D95-4632-9419-6B4185A150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2EECB6-D121-4932-9FF8-5D42000DF18C}"/>
              </a:ext>
            </a:extLst>
          </p:cNvPr>
          <p:cNvSpPr>
            <a:spLocks noGrp="1"/>
          </p:cNvSpPr>
          <p:nvPr>
            <p:ph type="dt" sz="half" idx="10"/>
          </p:nvPr>
        </p:nvSpPr>
        <p:spPr/>
        <p:txBody>
          <a:bodyPr/>
          <a:lstStyle/>
          <a:p>
            <a:fld id="{9CA73D2B-C564-4C08-9E9F-0EBFB89A6326}" type="datetimeFigureOut">
              <a:rPr lang="en-US" smtClean="0"/>
              <a:t>7/2/2020</a:t>
            </a:fld>
            <a:endParaRPr lang="en-US"/>
          </a:p>
        </p:txBody>
      </p:sp>
      <p:sp>
        <p:nvSpPr>
          <p:cNvPr id="5" name="Footer Placeholder 4">
            <a:extLst>
              <a:ext uri="{FF2B5EF4-FFF2-40B4-BE49-F238E27FC236}">
                <a16:creationId xmlns:a16="http://schemas.microsoft.com/office/drawing/2014/main" id="{5DB0EAC5-8833-49CE-A71A-DD99A8597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C8ED3-F5FE-44C3-879B-0A0266774085}"/>
              </a:ext>
            </a:extLst>
          </p:cNvPr>
          <p:cNvSpPr>
            <a:spLocks noGrp="1"/>
          </p:cNvSpPr>
          <p:nvPr>
            <p:ph type="sldNum" sz="quarter" idx="12"/>
          </p:nvPr>
        </p:nvSpPr>
        <p:spPr/>
        <p:txBody>
          <a:bodyPr/>
          <a:lstStyle/>
          <a:p>
            <a:fld id="{10A12981-6B57-466C-87F6-8D16C6D1C1AC}" type="slidenum">
              <a:rPr lang="en-US" smtClean="0"/>
              <a:t>‹#›</a:t>
            </a:fld>
            <a:endParaRPr lang="en-US"/>
          </a:p>
        </p:txBody>
      </p:sp>
    </p:spTree>
    <p:extLst>
      <p:ext uri="{BB962C8B-B14F-4D97-AF65-F5344CB8AC3E}">
        <p14:creationId xmlns:p14="http://schemas.microsoft.com/office/powerpoint/2010/main" val="155481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7DA9-3B98-4145-A9ED-8C3890151F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B440B2-0C5D-4CD6-A450-D7CDF8C56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249DC-3F9C-4807-A7CF-A523AA320F27}"/>
              </a:ext>
            </a:extLst>
          </p:cNvPr>
          <p:cNvSpPr>
            <a:spLocks noGrp="1"/>
          </p:cNvSpPr>
          <p:nvPr>
            <p:ph type="dt" sz="half" idx="10"/>
          </p:nvPr>
        </p:nvSpPr>
        <p:spPr/>
        <p:txBody>
          <a:bodyPr/>
          <a:lstStyle/>
          <a:p>
            <a:fld id="{9CA73D2B-C564-4C08-9E9F-0EBFB89A6326}" type="datetimeFigureOut">
              <a:rPr lang="en-US" smtClean="0"/>
              <a:t>7/2/2020</a:t>
            </a:fld>
            <a:endParaRPr lang="en-US"/>
          </a:p>
        </p:txBody>
      </p:sp>
      <p:sp>
        <p:nvSpPr>
          <p:cNvPr id="5" name="Footer Placeholder 4">
            <a:extLst>
              <a:ext uri="{FF2B5EF4-FFF2-40B4-BE49-F238E27FC236}">
                <a16:creationId xmlns:a16="http://schemas.microsoft.com/office/drawing/2014/main" id="{00CB9DEA-C7B5-4546-AA29-50D974F4C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36401E-3CB8-4423-86D8-EEF22782A0EE}"/>
              </a:ext>
            </a:extLst>
          </p:cNvPr>
          <p:cNvSpPr>
            <a:spLocks noGrp="1"/>
          </p:cNvSpPr>
          <p:nvPr>
            <p:ph type="sldNum" sz="quarter" idx="12"/>
          </p:nvPr>
        </p:nvSpPr>
        <p:spPr/>
        <p:txBody>
          <a:bodyPr/>
          <a:lstStyle/>
          <a:p>
            <a:fld id="{10A12981-6B57-466C-87F6-8D16C6D1C1AC}" type="slidenum">
              <a:rPr lang="en-US" smtClean="0"/>
              <a:t>‹#›</a:t>
            </a:fld>
            <a:endParaRPr lang="en-US"/>
          </a:p>
        </p:txBody>
      </p:sp>
    </p:spTree>
    <p:extLst>
      <p:ext uri="{BB962C8B-B14F-4D97-AF65-F5344CB8AC3E}">
        <p14:creationId xmlns:p14="http://schemas.microsoft.com/office/powerpoint/2010/main" val="107645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250662-EF5A-4A5C-A0AF-2BE0E3764C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C1B3A6-BD4E-4C0D-A28D-886B72E24E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0DB89-E794-4E6E-9757-111FB5C05EC8}"/>
              </a:ext>
            </a:extLst>
          </p:cNvPr>
          <p:cNvSpPr>
            <a:spLocks noGrp="1"/>
          </p:cNvSpPr>
          <p:nvPr>
            <p:ph type="dt" sz="half" idx="10"/>
          </p:nvPr>
        </p:nvSpPr>
        <p:spPr/>
        <p:txBody>
          <a:bodyPr/>
          <a:lstStyle/>
          <a:p>
            <a:fld id="{9CA73D2B-C564-4C08-9E9F-0EBFB89A6326}" type="datetimeFigureOut">
              <a:rPr lang="en-US" smtClean="0"/>
              <a:t>7/2/2020</a:t>
            </a:fld>
            <a:endParaRPr lang="en-US"/>
          </a:p>
        </p:txBody>
      </p:sp>
      <p:sp>
        <p:nvSpPr>
          <p:cNvPr id="5" name="Footer Placeholder 4">
            <a:extLst>
              <a:ext uri="{FF2B5EF4-FFF2-40B4-BE49-F238E27FC236}">
                <a16:creationId xmlns:a16="http://schemas.microsoft.com/office/drawing/2014/main" id="{481BCA3F-A41E-46E6-9412-9CA798A1E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1F7C5-33A1-4695-A311-2FA28D116FAF}"/>
              </a:ext>
            </a:extLst>
          </p:cNvPr>
          <p:cNvSpPr>
            <a:spLocks noGrp="1"/>
          </p:cNvSpPr>
          <p:nvPr>
            <p:ph type="sldNum" sz="quarter" idx="12"/>
          </p:nvPr>
        </p:nvSpPr>
        <p:spPr/>
        <p:txBody>
          <a:bodyPr/>
          <a:lstStyle/>
          <a:p>
            <a:fld id="{10A12981-6B57-466C-87F6-8D16C6D1C1AC}" type="slidenum">
              <a:rPr lang="en-US" smtClean="0"/>
              <a:t>‹#›</a:t>
            </a:fld>
            <a:endParaRPr lang="en-US"/>
          </a:p>
        </p:txBody>
      </p:sp>
    </p:spTree>
    <p:extLst>
      <p:ext uri="{BB962C8B-B14F-4D97-AF65-F5344CB8AC3E}">
        <p14:creationId xmlns:p14="http://schemas.microsoft.com/office/powerpoint/2010/main" val="128818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09C3-5780-4336-AA74-D9AE97B918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CDC919-27E8-40AE-9EAB-DFC1C2153B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89281-7A60-48AC-9787-B911CA0677AB}"/>
              </a:ext>
            </a:extLst>
          </p:cNvPr>
          <p:cNvSpPr>
            <a:spLocks noGrp="1"/>
          </p:cNvSpPr>
          <p:nvPr>
            <p:ph type="dt" sz="half" idx="10"/>
          </p:nvPr>
        </p:nvSpPr>
        <p:spPr/>
        <p:txBody>
          <a:bodyPr/>
          <a:lstStyle/>
          <a:p>
            <a:fld id="{9CA73D2B-C564-4C08-9E9F-0EBFB89A6326}" type="datetimeFigureOut">
              <a:rPr lang="en-US" smtClean="0"/>
              <a:t>7/2/2020</a:t>
            </a:fld>
            <a:endParaRPr lang="en-US"/>
          </a:p>
        </p:txBody>
      </p:sp>
      <p:sp>
        <p:nvSpPr>
          <p:cNvPr id="5" name="Footer Placeholder 4">
            <a:extLst>
              <a:ext uri="{FF2B5EF4-FFF2-40B4-BE49-F238E27FC236}">
                <a16:creationId xmlns:a16="http://schemas.microsoft.com/office/drawing/2014/main" id="{719FB175-CA6B-4922-BC43-68CF764EF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1F59-7839-43B4-AA85-DF8B7BB27C1D}"/>
              </a:ext>
            </a:extLst>
          </p:cNvPr>
          <p:cNvSpPr>
            <a:spLocks noGrp="1"/>
          </p:cNvSpPr>
          <p:nvPr>
            <p:ph type="sldNum" sz="quarter" idx="12"/>
          </p:nvPr>
        </p:nvSpPr>
        <p:spPr/>
        <p:txBody>
          <a:bodyPr/>
          <a:lstStyle/>
          <a:p>
            <a:fld id="{10A12981-6B57-466C-87F6-8D16C6D1C1AC}" type="slidenum">
              <a:rPr lang="en-US" smtClean="0"/>
              <a:t>‹#›</a:t>
            </a:fld>
            <a:endParaRPr lang="en-US"/>
          </a:p>
        </p:txBody>
      </p:sp>
    </p:spTree>
    <p:extLst>
      <p:ext uri="{BB962C8B-B14F-4D97-AF65-F5344CB8AC3E}">
        <p14:creationId xmlns:p14="http://schemas.microsoft.com/office/powerpoint/2010/main" val="406934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87A6-FB22-47AF-9BCE-0C3620C783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541C23-44E7-4CAE-BE1B-74F9F26B66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D3DC96-A055-473D-A4B9-6F63406AC67C}"/>
              </a:ext>
            </a:extLst>
          </p:cNvPr>
          <p:cNvSpPr>
            <a:spLocks noGrp="1"/>
          </p:cNvSpPr>
          <p:nvPr>
            <p:ph type="dt" sz="half" idx="10"/>
          </p:nvPr>
        </p:nvSpPr>
        <p:spPr/>
        <p:txBody>
          <a:bodyPr/>
          <a:lstStyle/>
          <a:p>
            <a:fld id="{9CA73D2B-C564-4C08-9E9F-0EBFB89A6326}" type="datetimeFigureOut">
              <a:rPr lang="en-US" smtClean="0"/>
              <a:t>7/2/2020</a:t>
            </a:fld>
            <a:endParaRPr lang="en-US"/>
          </a:p>
        </p:txBody>
      </p:sp>
      <p:sp>
        <p:nvSpPr>
          <p:cNvPr id="5" name="Footer Placeholder 4">
            <a:extLst>
              <a:ext uri="{FF2B5EF4-FFF2-40B4-BE49-F238E27FC236}">
                <a16:creationId xmlns:a16="http://schemas.microsoft.com/office/drawing/2014/main" id="{2119FA69-B5F0-4AB1-BA74-8C4DB1307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18D2E-B033-49F7-A59B-5164C63F280F}"/>
              </a:ext>
            </a:extLst>
          </p:cNvPr>
          <p:cNvSpPr>
            <a:spLocks noGrp="1"/>
          </p:cNvSpPr>
          <p:nvPr>
            <p:ph type="sldNum" sz="quarter" idx="12"/>
          </p:nvPr>
        </p:nvSpPr>
        <p:spPr/>
        <p:txBody>
          <a:bodyPr/>
          <a:lstStyle/>
          <a:p>
            <a:fld id="{10A12981-6B57-466C-87F6-8D16C6D1C1AC}" type="slidenum">
              <a:rPr lang="en-US" smtClean="0"/>
              <a:t>‹#›</a:t>
            </a:fld>
            <a:endParaRPr lang="en-US"/>
          </a:p>
        </p:txBody>
      </p:sp>
    </p:spTree>
    <p:extLst>
      <p:ext uri="{BB962C8B-B14F-4D97-AF65-F5344CB8AC3E}">
        <p14:creationId xmlns:p14="http://schemas.microsoft.com/office/powerpoint/2010/main" val="396913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5189-497D-4E0B-8F59-4864A5051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1BBAC-C3AF-4982-98FD-39F827B52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80ADD3-E1D7-4920-9F1D-D2970136BB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32E79A-BDE8-4035-B3A5-F1824E11E1BC}"/>
              </a:ext>
            </a:extLst>
          </p:cNvPr>
          <p:cNvSpPr>
            <a:spLocks noGrp="1"/>
          </p:cNvSpPr>
          <p:nvPr>
            <p:ph type="dt" sz="half" idx="10"/>
          </p:nvPr>
        </p:nvSpPr>
        <p:spPr/>
        <p:txBody>
          <a:bodyPr/>
          <a:lstStyle/>
          <a:p>
            <a:fld id="{9CA73D2B-C564-4C08-9E9F-0EBFB89A6326}" type="datetimeFigureOut">
              <a:rPr lang="en-US" smtClean="0"/>
              <a:t>7/2/2020</a:t>
            </a:fld>
            <a:endParaRPr lang="en-US"/>
          </a:p>
        </p:txBody>
      </p:sp>
      <p:sp>
        <p:nvSpPr>
          <p:cNvPr id="6" name="Footer Placeholder 5">
            <a:extLst>
              <a:ext uri="{FF2B5EF4-FFF2-40B4-BE49-F238E27FC236}">
                <a16:creationId xmlns:a16="http://schemas.microsoft.com/office/drawing/2014/main" id="{E33558AD-98B5-4CAF-A690-DF9634BB6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908B7D-19C1-45A5-89BF-746DD02DB636}"/>
              </a:ext>
            </a:extLst>
          </p:cNvPr>
          <p:cNvSpPr>
            <a:spLocks noGrp="1"/>
          </p:cNvSpPr>
          <p:nvPr>
            <p:ph type="sldNum" sz="quarter" idx="12"/>
          </p:nvPr>
        </p:nvSpPr>
        <p:spPr/>
        <p:txBody>
          <a:bodyPr/>
          <a:lstStyle/>
          <a:p>
            <a:fld id="{10A12981-6B57-466C-87F6-8D16C6D1C1AC}" type="slidenum">
              <a:rPr lang="en-US" smtClean="0"/>
              <a:t>‹#›</a:t>
            </a:fld>
            <a:endParaRPr lang="en-US"/>
          </a:p>
        </p:txBody>
      </p:sp>
    </p:spTree>
    <p:extLst>
      <p:ext uri="{BB962C8B-B14F-4D97-AF65-F5344CB8AC3E}">
        <p14:creationId xmlns:p14="http://schemas.microsoft.com/office/powerpoint/2010/main" val="66067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3A3A-CC1D-444F-AD11-BCC71E1FBA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E90E0D-D547-45DC-A017-61CFA856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73E4C5-72D5-4FB4-A257-6AE789F934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5164D-C4E7-4821-B9A1-63F7A1924F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5FEA0-C695-4A7F-9F55-921F00FE13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E8D8C1-3FDE-4AB1-8082-7A5A5CFDE094}"/>
              </a:ext>
            </a:extLst>
          </p:cNvPr>
          <p:cNvSpPr>
            <a:spLocks noGrp="1"/>
          </p:cNvSpPr>
          <p:nvPr>
            <p:ph type="dt" sz="half" idx="10"/>
          </p:nvPr>
        </p:nvSpPr>
        <p:spPr/>
        <p:txBody>
          <a:bodyPr/>
          <a:lstStyle/>
          <a:p>
            <a:fld id="{9CA73D2B-C564-4C08-9E9F-0EBFB89A6326}" type="datetimeFigureOut">
              <a:rPr lang="en-US" smtClean="0"/>
              <a:t>7/2/2020</a:t>
            </a:fld>
            <a:endParaRPr lang="en-US"/>
          </a:p>
        </p:txBody>
      </p:sp>
      <p:sp>
        <p:nvSpPr>
          <p:cNvPr id="8" name="Footer Placeholder 7">
            <a:extLst>
              <a:ext uri="{FF2B5EF4-FFF2-40B4-BE49-F238E27FC236}">
                <a16:creationId xmlns:a16="http://schemas.microsoft.com/office/drawing/2014/main" id="{F5359A3F-F3D6-4E40-818E-4467A2F018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F1A118-994E-4B2C-B339-CE8E12109AE2}"/>
              </a:ext>
            </a:extLst>
          </p:cNvPr>
          <p:cNvSpPr>
            <a:spLocks noGrp="1"/>
          </p:cNvSpPr>
          <p:nvPr>
            <p:ph type="sldNum" sz="quarter" idx="12"/>
          </p:nvPr>
        </p:nvSpPr>
        <p:spPr/>
        <p:txBody>
          <a:bodyPr/>
          <a:lstStyle/>
          <a:p>
            <a:fld id="{10A12981-6B57-466C-87F6-8D16C6D1C1AC}" type="slidenum">
              <a:rPr lang="en-US" smtClean="0"/>
              <a:t>‹#›</a:t>
            </a:fld>
            <a:endParaRPr lang="en-US"/>
          </a:p>
        </p:txBody>
      </p:sp>
    </p:spTree>
    <p:extLst>
      <p:ext uri="{BB962C8B-B14F-4D97-AF65-F5344CB8AC3E}">
        <p14:creationId xmlns:p14="http://schemas.microsoft.com/office/powerpoint/2010/main" val="120791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3833-9813-498F-AA3B-D1B8835745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B470E2-9E4D-4CE5-A949-53A2FD2A9BCB}"/>
              </a:ext>
            </a:extLst>
          </p:cNvPr>
          <p:cNvSpPr>
            <a:spLocks noGrp="1"/>
          </p:cNvSpPr>
          <p:nvPr>
            <p:ph type="dt" sz="half" idx="10"/>
          </p:nvPr>
        </p:nvSpPr>
        <p:spPr/>
        <p:txBody>
          <a:bodyPr/>
          <a:lstStyle/>
          <a:p>
            <a:fld id="{9CA73D2B-C564-4C08-9E9F-0EBFB89A6326}" type="datetimeFigureOut">
              <a:rPr lang="en-US" smtClean="0"/>
              <a:t>7/2/2020</a:t>
            </a:fld>
            <a:endParaRPr lang="en-US"/>
          </a:p>
        </p:txBody>
      </p:sp>
      <p:sp>
        <p:nvSpPr>
          <p:cNvPr id="4" name="Footer Placeholder 3">
            <a:extLst>
              <a:ext uri="{FF2B5EF4-FFF2-40B4-BE49-F238E27FC236}">
                <a16:creationId xmlns:a16="http://schemas.microsoft.com/office/drawing/2014/main" id="{A6C15E20-4872-4E09-9988-1997825821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01883-DB70-4048-BAA7-3CAE664F2134}"/>
              </a:ext>
            </a:extLst>
          </p:cNvPr>
          <p:cNvSpPr>
            <a:spLocks noGrp="1"/>
          </p:cNvSpPr>
          <p:nvPr>
            <p:ph type="sldNum" sz="quarter" idx="12"/>
          </p:nvPr>
        </p:nvSpPr>
        <p:spPr/>
        <p:txBody>
          <a:bodyPr/>
          <a:lstStyle/>
          <a:p>
            <a:fld id="{10A12981-6B57-466C-87F6-8D16C6D1C1AC}" type="slidenum">
              <a:rPr lang="en-US" smtClean="0"/>
              <a:t>‹#›</a:t>
            </a:fld>
            <a:endParaRPr lang="en-US"/>
          </a:p>
        </p:txBody>
      </p:sp>
    </p:spTree>
    <p:extLst>
      <p:ext uri="{BB962C8B-B14F-4D97-AF65-F5344CB8AC3E}">
        <p14:creationId xmlns:p14="http://schemas.microsoft.com/office/powerpoint/2010/main" val="370694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139FF-0371-42AA-B0DA-1D8A3E7BE8E0}"/>
              </a:ext>
            </a:extLst>
          </p:cNvPr>
          <p:cNvSpPr>
            <a:spLocks noGrp="1"/>
          </p:cNvSpPr>
          <p:nvPr>
            <p:ph type="dt" sz="half" idx="10"/>
          </p:nvPr>
        </p:nvSpPr>
        <p:spPr/>
        <p:txBody>
          <a:bodyPr/>
          <a:lstStyle/>
          <a:p>
            <a:fld id="{9CA73D2B-C564-4C08-9E9F-0EBFB89A6326}" type="datetimeFigureOut">
              <a:rPr lang="en-US" smtClean="0"/>
              <a:t>7/2/2020</a:t>
            </a:fld>
            <a:endParaRPr lang="en-US"/>
          </a:p>
        </p:txBody>
      </p:sp>
      <p:sp>
        <p:nvSpPr>
          <p:cNvPr id="3" name="Footer Placeholder 2">
            <a:extLst>
              <a:ext uri="{FF2B5EF4-FFF2-40B4-BE49-F238E27FC236}">
                <a16:creationId xmlns:a16="http://schemas.microsoft.com/office/drawing/2014/main" id="{4B6EA8EB-9672-4606-AFE1-BF74C4B3F4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83CF9D-7BB3-4019-821E-3E56A58FE10F}"/>
              </a:ext>
            </a:extLst>
          </p:cNvPr>
          <p:cNvSpPr>
            <a:spLocks noGrp="1"/>
          </p:cNvSpPr>
          <p:nvPr>
            <p:ph type="sldNum" sz="quarter" idx="12"/>
          </p:nvPr>
        </p:nvSpPr>
        <p:spPr/>
        <p:txBody>
          <a:bodyPr/>
          <a:lstStyle/>
          <a:p>
            <a:fld id="{10A12981-6B57-466C-87F6-8D16C6D1C1AC}" type="slidenum">
              <a:rPr lang="en-US" smtClean="0"/>
              <a:t>‹#›</a:t>
            </a:fld>
            <a:endParaRPr lang="en-US"/>
          </a:p>
        </p:txBody>
      </p:sp>
    </p:spTree>
    <p:extLst>
      <p:ext uri="{BB962C8B-B14F-4D97-AF65-F5344CB8AC3E}">
        <p14:creationId xmlns:p14="http://schemas.microsoft.com/office/powerpoint/2010/main" val="161701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F7B63-DA92-4793-9A82-FC496AF9F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39F672-CE80-4621-92A3-CC9988292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BDA977-2996-4EF0-885D-07B8D0798D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C0FF65-7B2A-4AEB-BE59-EA51AF3C285C}"/>
              </a:ext>
            </a:extLst>
          </p:cNvPr>
          <p:cNvSpPr>
            <a:spLocks noGrp="1"/>
          </p:cNvSpPr>
          <p:nvPr>
            <p:ph type="dt" sz="half" idx="10"/>
          </p:nvPr>
        </p:nvSpPr>
        <p:spPr/>
        <p:txBody>
          <a:bodyPr/>
          <a:lstStyle/>
          <a:p>
            <a:fld id="{9CA73D2B-C564-4C08-9E9F-0EBFB89A6326}" type="datetimeFigureOut">
              <a:rPr lang="en-US" smtClean="0"/>
              <a:t>7/2/2020</a:t>
            </a:fld>
            <a:endParaRPr lang="en-US"/>
          </a:p>
        </p:txBody>
      </p:sp>
      <p:sp>
        <p:nvSpPr>
          <p:cNvPr id="6" name="Footer Placeholder 5">
            <a:extLst>
              <a:ext uri="{FF2B5EF4-FFF2-40B4-BE49-F238E27FC236}">
                <a16:creationId xmlns:a16="http://schemas.microsoft.com/office/drawing/2014/main" id="{A6B1BBE9-B9EB-4BE3-B13B-C88FE7C3F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559CF-E504-4C4F-B9A3-CEAFDC947408}"/>
              </a:ext>
            </a:extLst>
          </p:cNvPr>
          <p:cNvSpPr>
            <a:spLocks noGrp="1"/>
          </p:cNvSpPr>
          <p:nvPr>
            <p:ph type="sldNum" sz="quarter" idx="12"/>
          </p:nvPr>
        </p:nvSpPr>
        <p:spPr/>
        <p:txBody>
          <a:bodyPr/>
          <a:lstStyle/>
          <a:p>
            <a:fld id="{10A12981-6B57-466C-87F6-8D16C6D1C1AC}" type="slidenum">
              <a:rPr lang="en-US" smtClean="0"/>
              <a:t>‹#›</a:t>
            </a:fld>
            <a:endParaRPr lang="en-US"/>
          </a:p>
        </p:txBody>
      </p:sp>
    </p:spTree>
    <p:extLst>
      <p:ext uri="{BB962C8B-B14F-4D97-AF65-F5344CB8AC3E}">
        <p14:creationId xmlns:p14="http://schemas.microsoft.com/office/powerpoint/2010/main" val="368519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BB76-DF1E-43D0-9AB7-FDE3E3976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BF1D1D-7A90-472A-9BE8-8102A6C254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0C81D7-98C9-4ABF-B594-881F55004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8EB38-1EDC-42F6-B592-B96FE3E5F51B}"/>
              </a:ext>
            </a:extLst>
          </p:cNvPr>
          <p:cNvSpPr>
            <a:spLocks noGrp="1"/>
          </p:cNvSpPr>
          <p:nvPr>
            <p:ph type="dt" sz="half" idx="10"/>
          </p:nvPr>
        </p:nvSpPr>
        <p:spPr/>
        <p:txBody>
          <a:bodyPr/>
          <a:lstStyle/>
          <a:p>
            <a:fld id="{9CA73D2B-C564-4C08-9E9F-0EBFB89A6326}" type="datetimeFigureOut">
              <a:rPr lang="en-US" smtClean="0"/>
              <a:t>7/2/2020</a:t>
            </a:fld>
            <a:endParaRPr lang="en-US"/>
          </a:p>
        </p:txBody>
      </p:sp>
      <p:sp>
        <p:nvSpPr>
          <p:cNvPr id="6" name="Footer Placeholder 5">
            <a:extLst>
              <a:ext uri="{FF2B5EF4-FFF2-40B4-BE49-F238E27FC236}">
                <a16:creationId xmlns:a16="http://schemas.microsoft.com/office/drawing/2014/main" id="{6FF8DA09-1730-4FB8-AB6A-7232661FC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D018D-1851-45FB-A37F-F612C50289AB}"/>
              </a:ext>
            </a:extLst>
          </p:cNvPr>
          <p:cNvSpPr>
            <a:spLocks noGrp="1"/>
          </p:cNvSpPr>
          <p:nvPr>
            <p:ph type="sldNum" sz="quarter" idx="12"/>
          </p:nvPr>
        </p:nvSpPr>
        <p:spPr/>
        <p:txBody>
          <a:bodyPr/>
          <a:lstStyle/>
          <a:p>
            <a:fld id="{10A12981-6B57-466C-87F6-8D16C6D1C1AC}" type="slidenum">
              <a:rPr lang="en-US" smtClean="0"/>
              <a:t>‹#›</a:t>
            </a:fld>
            <a:endParaRPr lang="en-US"/>
          </a:p>
        </p:txBody>
      </p:sp>
    </p:spTree>
    <p:extLst>
      <p:ext uri="{BB962C8B-B14F-4D97-AF65-F5344CB8AC3E}">
        <p14:creationId xmlns:p14="http://schemas.microsoft.com/office/powerpoint/2010/main" val="267342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B3677A-B5B3-463E-8DEC-F32BD5FF5C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9F91B8-DECA-423B-B196-76146C5B2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0E8DC-29AE-431C-BC62-B962F556A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73D2B-C564-4C08-9E9F-0EBFB89A6326}" type="datetimeFigureOut">
              <a:rPr lang="en-US" smtClean="0"/>
              <a:t>7/2/2020</a:t>
            </a:fld>
            <a:endParaRPr lang="en-US"/>
          </a:p>
        </p:txBody>
      </p:sp>
      <p:sp>
        <p:nvSpPr>
          <p:cNvPr id="5" name="Footer Placeholder 4">
            <a:extLst>
              <a:ext uri="{FF2B5EF4-FFF2-40B4-BE49-F238E27FC236}">
                <a16:creationId xmlns:a16="http://schemas.microsoft.com/office/drawing/2014/main" id="{DFC62A4F-E9FD-4BB9-B945-E9E6E7967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D4BF91-5E8B-4D26-B6FC-1F3EE5F9B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12981-6B57-466C-87F6-8D16C6D1C1AC}" type="slidenum">
              <a:rPr lang="en-US" smtClean="0"/>
              <a:t>‹#›</a:t>
            </a:fld>
            <a:endParaRPr lang="en-US"/>
          </a:p>
        </p:txBody>
      </p:sp>
    </p:spTree>
    <p:extLst>
      <p:ext uri="{BB962C8B-B14F-4D97-AF65-F5344CB8AC3E}">
        <p14:creationId xmlns:p14="http://schemas.microsoft.com/office/powerpoint/2010/main" val="52785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Layout" Target="../diagrams/layout2.xml"/><Relationship Id="rId7" Type="http://schemas.openxmlformats.org/officeDocument/2006/relationships/image" Target="../media/image18.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jp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6.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6.jp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6.jp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AF4FE3-68EA-443C-A92B-CC35D0A08756}"/>
              </a:ext>
            </a:extLst>
          </p:cNvPr>
          <p:cNvSpPr txBox="1"/>
          <p:nvPr/>
        </p:nvSpPr>
        <p:spPr>
          <a:xfrm>
            <a:off x="2438400" y="3137728"/>
            <a:ext cx="7391400" cy="646331"/>
          </a:xfrm>
          <a:prstGeom prst="rect">
            <a:avLst/>
          </a:prstGeom>
          <a:noFill/>
        </p:spPr>
        <p:txBody>
          <a:bodyPr wrap="square" rtlCol="0">
            <a:spAutoFit/>
          </a:bodyPr>
          <a:lstStyle/>
          <a:p>
            <a:r>
              <a:rPr lang="en-US" sz="3600" b="1" i="1" dirty="0" err="1">
                <a:latin typeface="Bodoni MT Black" panose="02070A03080606020203" pitchFamily="18" charset="0"/>
              </a:rPr>
              <a:t>আজকের</a:t>
            </a:r>
            <a:r>
              <a:rPr lang="en-US" sz="3600" b="1" i="1" dirty="0">
                <a:latin typeface="Bodoni MT Black" panose="02070A03080606020203" pitchFamily="18" charset="0"/>
              </a:rPr>
              <a:t> </a:t>
            </a:r>
            <a:r>
              <a:rPr lang="en-US" sz="3600" b="1" i="1" dirty="0" err="1">
                <a:latin typeface="Bodoni MT Black" panose="02070A03080606020203" pitchFamily="18" charset="0"/>
              </a:rPr>
              <a:t>ক্লাশে</a:t>
            </a:r>
            <a:r>
              <a:rPr lang="en-US" sz="3600" b="1" i="1" dirty="0">
                <a:latin typeface="Bodoni MT Black" panose="02070A03080606020203" pitchFamily="18" charset="0"/>
              </a:rPr>
              <a:t> </a:t>
            </a:r>
            <a:r>
              <a:rPr lang="bn-IN" sz="3600" b="1" i="1" dirty="0">
                <a:latin typeface="Bodoni MT Black" panose="02070A03080606020203" pitchFamily="18" charset="0"/>
              </a:rPr>
              <a:t>সবাইকে </a:t>
            </a:r>
            <a:r>
              <a:rPr lang="en-US" sz="3600" b="1" i="1" dirty="0">
                <a:latin typeface="Bodoni MT Black" panose="02070A03080606020203" pitchFamily="18" charset="0"/>
              </a:rPr>
              <a:t> </a:t>
            </a:r>
            <a:r>
              <a:rPr lang="en-US" sz="3600" b="1" i="1" dirty="0" err="1">
                <a:latin typeface="Bodoni MT Black" panose="02070A03080606020203" pitchFamily="18" charset="0"/>
              </a:rPr>
              <a:t>স্বাগতম</a:t>
            </a:r>
            <a:r>
              <a:rPr lang="en-US" sz="3600" b="1" i="1" dirty="0">
                <a:latin typeface="Bodoni MT Black" panose="02070A03080606020203" pitchFamily="18" charset="0"/>
              </a:rPr>
              <a:t> </a:t>
            </a:r>
          </a:p>
        </p:txBody>
      </p:sp>
      <p:sp>
        <p:nvSpPr>
          <p:cNvPr id="5" name="TextBox 4">
            <a:extLst>
              <a:ext uri="{FF2B5EF4-FFF2-40B4-BE49-F238E27FC236}">
                <a16:creationId xmlns:a16="http://schemas.microsoft.com/office/drawing/2014/main" id="{DB6D45F9-7587-442A-BB6A-310642C4CB6E}"/>
              </a:ext>
            </a:extLst>
          </p:cNvPr>
          <p:cNvSpPr txBox="1"/>
          <p:nvPr/>
        </p:nvSpPr>
        <p:spPr>
          <a:xfrm>
            <a:off x="3505200" y="6475512"/>
            <a:ext cx="5851712"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6" name="Picture 5">
            <a:extLst>
              <a:ext uri="{FF2B5EF4-FFF2-40B4-BE49-F238E27FC236}">
                <a16:creationId xmlns:a16="http://schemas.microsoft.com/office/drawing/2014/main" id="{0B9C9362-F40B-4801-BA0B-E2AB7D624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800" y="0"/>
            <a:ext cx="2362200" cy="6737122"/>
          </a:xfrm>
          <a:prstGeom prst="rect">
            <a:avLst/>
          </a:prstGeom>
        </p:spPr>
      </p:pic>
      <p:pic>
        <p:nvPicPr>
          <p:cNvPr id="8" name="Picture 7">
            <a:extLst>
              <a:ext uri="{FF2B5EF4-FFF2-40B4-BE49-F238E27FC236}">
                <a16:creationId xmlns:a16="http://schemas.microsoft.com/office/drawing/2014/main" id="{29C5D183-DB69-4CE2-B065-043CFE5EC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0"/>
            <a:ext cx="2192867" cy="6737122"/>
          </a:xfrm>
          <a:prstGeom prst="rect">
            <a:avLst/>
          </a:prstGeom>
        </p:spPr>
      </p:pic>
      <p:pic>
        <p:nvPicPr>
          <p:cNvPr id="10" name="Picture 9">
            <a:extLst>
              <a:ext uri="{FF2B5EF4-FFF2-40B4-BE49-F238E27FC236}">
                <a16:creationId xmlns:a16="http://schemas.microsoft.com/office/drawing/2014/main" id="{85B2755F-0D5F-44A0-A7AB-C8F24F5D0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876800"/>
            <a:ext cx="7620000" cy="1644878"/>
          </a:xfrm>
          <a:prstGeom prst="rect">
            <a:avLst/>
          </a:prstGeom>
        </p:spPr>
      </p:pic>
      <p:pic>
        <p:nvPicPr>
          <p:cNvPr id="14" name="Picture 13">
            <a:extLst>
              <a:ext uri="{FF2B5EF4-FFF2-40B4-BE49-F238E27FC236}">
                <a16:creationId xmlns:a16="http://schemas.microsoft.com/office/drawing/2014/main" id="{08A43BB5-13DF-405C-94E6-3DFCD1EC12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069419" y="-3388783"/>
            <a:ext cx="1371600" cy="8149168"/>
          </a:xfrm>
          <a:prstGeom prst="rect">
            <a:avLst/>
          </a:prstGeom>
        </p:spPr>
      </p:pic>
    </p:spTree>
    <p:extLst>
      <p:ext uri="{BB962C8B-B14F-4D97-AF65-F5344CB8AC3E}">
        <p14:creationId xmlns:p14="http://schemas.microsoft.com/office/powerpoint/2010/main" val="39812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F54DEC-7D83-4F40-A22D-B464A658893A}"/>
              </a:ext>
            </a:extLst>
          </p:cNvPr>
          <p:cNvSpPr txBox="1"/>
          <p:nvPr/>
        </p:nvSpPr>
        <p:spPr>
          <a:xfrm>
            <a:off x="1905000" y="228600"/>
            <a:ext cx="5791200" cy="523220"/>
          </a:xfrm>
          <a:prstGeom prst="rect">
            <a:avLst/>
          </a:prstGeom>
          <a:noFill/>
        </p:spPr>
        <p:txBody>
          <a:bodyPr wrap="square" rtlCol="0">
            <a:spAutoFit/>
          </a:bodyPr>
          <a:lstStyle/>
          <a:p>
            <a:r>
              <a:rPr lang="bn-IN" sz="2800" b="1" i="1" dirty="0"/>
              <a:t>কর্তৃত্বের ভিত্তিতে পরিবার দুই প্রকারঃ</a:t>
            </a:r>
            <a:endParaRPr lang="en-US" sz="2800" b="1" i="1" dirty="0"/>
          </a:p>
        </p:txBody>
      </p:sp>
      <p:graphicFrame>
        <p:nvGraphicFramePr>
          <p:cNvPr id="9" name="Diagram 8">
            <a:extLst>
              <a:ext uri="{FF2B5EF4-FFF2-40B4-BE49-F238E27FC236}">
                <a16:creationId xmlns:a16="http://schemas.microsoft.com/office/drawing/2014/main" id="{1BF3807D-51B9-40D2-A53E-29D048CA54EA}"/>
              </a:ext>
            </a:extLst>
          </p:cNvPr>
          <p:cNvGraphicFramePr/>
          <p:nvPr>
            <p:extLst>
              <p:ext uri="{D42A27DB-BD31-4B8C-83A1-F6EECF244321}">
                <p14:modId xmlns:p14="http://schemas.microsoft.com/office/powerpoint/2010/main" val="2105180677"/>
              </p:ext>
            </p:extLst>
          </p:nvPr>
        </p:nvGraphicFramePr>
        <p:xfrm>
          <a:off x="2281691" y="1066800"/>
          <a:ext cx="7112000" cy="3976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C6FD476-9968-41AD-B28A-F8B0643B5222}"/>
              </a:ext>
            </a:extLst>
          </p:cNvPr>
          <p:cNvSpPr txBox="1"/>
          <p:nvPr/>
        </p:nvSpPr>
        <p:spPr>
          <a:xfrm>
            <a:off x="3505200" y="6498595"/>
            <a:ext cx="5585012" cy="261610"/>
          </a:xfrm>
          <a:prstGeom prst="rect">
            <a:avLst/>
          </a:prstGeom>
          <a:noFill/>
        </p:spPr>
        <p:txBody>
          <a:bodyPr wrap="square" rtlCol="0">
            <a:spAutoFit/>
          </a:bodyPr>
          <a:lstStyle/>
          <a:p>
            <a:r>
              <a:rPr lang="bn-IN" sz="800" b="1" i="1" dirty="0"/>
              <a:t>মো</a:t>
            </a:r>
            <a:r>
              <a:rPr lang="bn-IN" sz="1100" b="1" i="1" dirty="0"/>
              <a:t>,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AF9A5DDA-0E84-471A-8349-910756C69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347" y="0"/>
            <a:ext cx="1795235" cy="7010400"/>
          </a:xfrm>
          <a:prstGeom prst="rect">
            <a:avLst/>
          </a:prstGeom>
        </p:spPr>
      </p:pic>
      <p:pic>
        <p:nvPicPr>
          <p:cNvPr id="12" name="Picture 11">
            <a:extLst>
              <a:ext uri="{FF2B5EF4-FFF2-40B4-BE49-F238E27FC236}">
                <a16:creationId xmlns:a16="http://schemas.microsoft.com/office/drawing/2014/main" id="{4CCB71EB-5610-4355-ABA6-7F38A8939F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9801" y="0"/>
            <a:ext cx="2259238" cy="6938891"/>
          </a:xfrm>
          <a:prstGeom prst="rect">
            <a:avLst/>
          </a:prstGeom>
        </p:spPr>
      </p:pic>
      <p:pic>
        <p:nvPicPr>
          <p:cNvPr id="17" name="Picture 16">
            <a:extLst>
              <a:ext uri="{FF2B5EF4-FFF2-40B4-BE49-F238E27FC236}">
                <a16:creationId xmlns:a16="http://schemas.microsoft.com/office/drawing/2014/main" id="{3D88728D-273A-488E-AB39-833A17B168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05000" y="5125871"/>
            <a:ext cx="7984220" cy="1295399"/>
          </a:xfrm>
          <a:prstGeom prst="rect">
            <a:avLst/>
          </a:prstGeom>
        </p:spPr>
      </p:pic>
    </p:spTree>
    <p:extLst>
      <p:ext uri="{BB962C8B-B14F-4D97-AF65-F5344CB8AC3E}">
        <p14:creationId xmlns:p14="http://schemas.microsoft.com/office/powerpoint/2010/main" val="342319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9" grpId="0">
        <p:bldAsOne/>
      </p:bldGraphic>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0912E3-703E-4BA6-A04C-76E751CE1279}"/>
              </a:ext>
            </a:extLst>
          </p:cNvPr>
          <p:cNvSpPr txBox="1"/>
          <p:nvPr/>
        </p:nvSpPr>
        <p:spPr>
          <a:xfrm>
            <a:off x="4038600" y="86380"/>
            <a:ext cx="3124200" cy="523220"/>
          </a:xfrm>
          <a:prstGeom prst="rect">
            <a:avLst/>
          </a:prstGeom>
          <a:noFill/>
        </p:spPr>
        <p:txBody>
          <a:bodyPr wrap="square" rtlCol="0">
            <a:spAutoFit/>
          </a:bodyPr>
          <a:lstStyle/>
          <a:p>
            <a:r>
              <a:rPr lang="bn-IN" sz="2800" b="1" i="1" dirty="0"/>
              <a:t>পিতৃ প্রধান</a:t>
            </a:r>
            <a:r>
              <a:rPr lang="en-US" sz="2800" b="1" i="1" dirty="0" err="1"/>
              <a:t>পরিবার</a:t>
            </a:r>
            <a:endParaRPr lang="en-US" sz="2800" b="1" i="1" dirty="0"/>
          </a:p>
        </p:txBody>
      </p:sp>
      <p:pic>
        <p:nvPicPr>
          <p:cNvPr id="5" name="Picture 4">
            <a:extLst>
              <a:ext uri="{FF2B5EF4-FFF2-40B4-BE49-F238E27FC236}">
                <a16:creationId xmlns:a16="http://schemas.microsoft.com/office/drawing/2014/main" id="{D98AAD78-B980-4BA9-9042-BB6BB54F0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609600"/>
            <a:ext cx="8229600" cy="4572000"/>
          </a:xfrm>
          <a:prstGeom prst="rect">
            <a:avLst/>
          </a:prstGeom>
          <a:ln>
            <a:noFill/>
          </a:ln>
          <a:effectLst>
            <a:softEdge rad="112500"/>
          </a:effectLst>
        </p:spPr>
      </p:pic>
      <p:sp>
        <p:nvSpPr>
          <p:cNvPr id="4" name="TextBox 3">
            <a:extLst>
              <a:ext uri="{FF2B5EF4-FFF2-40B4-BE49-F238E27FC236}">
                <a16:creationId xmlns:a16="http://schemas.microsoft.com/office/drawing/2014/main" id="{13983C01-B397-4550-AB42-D567F5649A55}"/>
              </a:ext>
            </a:extLst>
          </p:cNvPr>
          <p:cNvSpPr txBox="1"/>
          <p:nvPr/>
        </p:nvSpPr>
        <p:spPr>
          <a:xfrm>
            <a:off x="33866" y="5347024"/>
            <a:ext cx="12039600" cy="1015663"/>
          </a:xfrm>
          <a:prstGeom prst="rect">
            <a:avLst/>
          </a:prstGeom>
          <a:noFill/>
        </p:spPr>
        <p:txBody>
          <a:bodyPr wrap="square" rtlCol="0">
            <a:spAutoFit/>
          </a:bodyPr>
          <a:lstStyle/>
          <a:p>
            <a:r>
              <a:rPr lang="bn-IN" sz="2000" b="1" i="1" dirty="0"/>
              <a:t>যে পরিবারে সামগ্রিক ক্ষ্মতা ও কর্তৃত্ব পরিবারের  পুরুষ সদস্য অর্থাৎ  পিতা, স্বামী কিংবা বয়স্ক ব্যক্তির ওপর ন্যাস্ত থাকে  তাকে পিতৃ প্রধান পরিবার বলে। এ ধরনের পরিবারে বংশ পরিচয় প্রধানত পুরুষ দ্বারা নির্ধারিত হয়। বাংলাদেশের সমাজে  এ ধরনের পরিবার রয়েছে। </a:t>
            </a:r>
            <a:endParaRPr lang="en-US" sz="2000" b="1" i="1" dirty="0"/>
          </a:p>
        </p:txBody>
      </p:sp>
      <p:sp>
        <p:nvSpPr>
          <p:cNvPr id="6" name="TextBox 5">
            <a:extLst>
              <a:ext uri="{FF2B5EF4-FFF2-40B4-BE49-F238E27FC236}">
                <a16:creationId xmlns:a16="http://schemas.microsoft.com/office/drawing/2014/main" id="{3B1CD37C-33B2-448B-9677-CB243CAEC6B2}"/>
              </a:ext>
            </a:extLst>
          </p:cNvPr>
          <p:cNvSpPr txBox="1"/>
          <p:nvPr/>
        </p:nvSpPr>
        <p:spPr>
          <a:xfrm>
            <a:off x="3124200" y="6510010"/>
            <a:ext cx="59436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F4698261-D3AA-46F4-BDB3-D2B2847FD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0196" y="0"/>
            <a:ext cx="1684869" cy="5347023"/>
          </a:xfrm>
          <a:prstGeom prst="rect">
            <a:avLst/>
          </a:prstGeom>
        </p:spPr>
      </p:pic>
      <p:pic>
        <p:nvPicPr>
          <p:cNvPr id="8" name="Picture 7">
            <a:extLst>
              <a:ext uri="{FF2B5EF4-FFF2-40B4-BE49-F238E27FC236}">
                <a16:creationId xmlns:a16="http://schemas.microsoft.com/office/drawing/2014/main" id="{8D9DB330-342F-4B63-A297-D6DC3A2B2C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33" y="86381"/>
            <a:ext cx="1684869" cy="5260644"/>
          </a:xfrm>
          <a:prstGeom prst="rect">
            <a:avLst/>
          </a:prstGeom>
        </p:spPr>
      </p:pic>
    </p:spTree>
    <p:extLst>
      <p:ext uri="{BB962C8B-B14F-4D97-AF65-F5344CB8AC3E}">
        <p14:creationId xmlns:p14="http://schemas.microsoft.com/office/powerpoint/2010/main" val="3165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652EC2-D334-4313-8C90-A85C51471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16328"/>
            <a:ext cx="8534400" cy="5048184"/>
          </a:xfrm>
          <a:prstGeom prst="rect">
            <a:avLst/>
          </a:prstGeom>
          <a:ln>
            <a:noFill/>
          </a:ln>
          <a:effectLst>
            <a:softEdge rad="112500"/>
          </a:effectLst>
        </p:spPr>
      </p:pic>
      <p:sp>
        <p:nvSpPr>
          <p:cNvPr id="4" name="TextBox 3">
            <a:extLst>
              <a:ext uri="{FF2B5EF4-FFF2-40B4-BE49-F238E27FC236}">
                <a16:creationId xmlns:a16="http://schemas.microsoft.com/office/drawing/2014/main" id="{899D7A3D-55BE-426A-8BEA-AF789A9D5D4D}"/>
              </a:ext>
            </a:extLst>
          </p:cNvPr>
          <p:cNvSpPr txBox="1"/>
          <p:nvPr/>
        </p:nvSpPr>
        <p:spPr>
          <a:xfrm>
            <a:off x="4229100" y="-45337"/>
            <a:ext cx="2895600" cy="461665"/>
          </a:xfrm>
          <a:prstGeom prst="rect">
            <a:avLst/>
          </a:prstGeom>
          <a:noFill/>
        </p:spPr>
        <p:txBody>
          <a:bodyPr wrap="square" rtlCol="0">
            <a:spAutoFit/>
          </a:bodyPr>
          <a:lstStyle/>
          <a:p>
            <a:r>
              <a:rPr lang="bn-IN" sz="2400" b="1" i="1" dirty="0"/>
              <a:t>মাতৃ প্রধান</a:t>
            </a:r>
            <a:r>
              <a:rPr lang="en-US" sz="2400" b="1" i="1" dirty="0" err="1"/>
              <a:t>পরিবার</a:t>
            </a:r>
            <a:endParaRPr lang="en-US" sz="2400" b="1" i="1" dirty="0"/>
          </a:p>
        </p:txBody>
      </p:sp>
      <p:sp>
        <p:nvSpPr>
          <p:cNvPr id="5" name="TextBox 4">
            <a:extLst>
              <a:ext uri="{FF2B5EF4-FFF2-40B4-BE49-F238E27FC236}">
                <a16:creationId xmlns:a16="http://schemas.microsoft.com/office/drawing/2014/main" id="{A471336A-A143-4605-B5E8-E1D0EF5BD42D}"/>
              </a:ext>
            </a:extLst>
          </p:cNvPr>
          <p:cNvSpPr txBox="1"/>
          <p:nvPr/>
        </p:nvSpPr>
        <p:spPr>
          <a:xfrm>
            <a:off x="114299" y="5516767"/>
            <a:ext cx="12001500" cy="1015663"/>
          </a:xfrm>
          <a:prstGeom prst="rect">
            <a:avLst/>
          </a:prstGeom>
          <a:noFill/>
        </p:spPr>
        <p:txBody>
          <a:bodyPr wrap="square" rtlCol="0">
            <a:spAutoFit/>
          </a:bodyPr>
          <a:lstStyle/>
          <a:p>
            <a:r>
              <a:rPr lang="bn-IN" sz="2000" b="1" i="1" dirty="0"/>
              <a:t>যে পরিবারে সামগ্রিক ক্ষ্মতা ও কর্তৃত্ব পরিবারের নারী সদস্য অর্থাৎ  মায়ের ওপর ন্যাস্ত থাকে  তাকে মাতৃ প্রধান পরিবার বলে। এ ধরনের পরিবারে বংশ পরিচয় প্রধানত মায়ের  দ্বারা নির্ধারিত হয়। বাংলাদেশের ক্ষুদ্র জাতিসত্তা খাসিয়া এবং গারোদের  মধ্যে  এ ধরনের  মাতৃতান্ত্রিক পরিবার প্রথা রয়েছে। </a:t>
            </a:r>
            <a:endParaRPr lang="en-US" sz="2000" b="1" i="1" dirty="0"/>
          </a:p>
        </p:txBody>
      </p:sp>
      <p:sp>
        <p:nvSpPr>
          <p:cNvPr id="6" name="TextBox 5">
            <a:extLst>
              <a:ext uri="{FF2B5EF4-FFF2-40B4-BE49-F238E27FC236}">
                <a16:creationId xmlns:a16="http://schemas.microsoft.com/office/drawing/2014/main" id="{79047AF7-B510-4E49-85A0-DB9547AD96C0}"/>
              </a:ext>
            </a:extLst>
          </p:cNvPr>
          <p:cNvSpPr txBox="1"/>
          <p:nvPr/>
        </p:nvSpPr>
        <p:spPr>
          <a:xfrm>
            <a:off x="3505200" y="6509405"/>
            <a:ext cx="5775512"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BA17DF7E-8288-4B04-8006-A13912C4C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
            <a:ext cx="1524000" cy="5464512"/>
          </a:xfrm>
          <a:prstGeom prst="rect">
            <a:avLst/>
          </a:prstGeom>
        </p:spPr>
      </p:pic>
      <p:pic>
        <p:nvPicPr>
          <p:cNvPr id="8" name="Picture 7">
            <a:extLst>
              <a:ext uri="{FF2B5EF4-FFF2-40B4-BE49-F238E27FC236}">
                <a16:creationId xmlns:a16="http://schemas.microsoft.com/office/drawing/2014/main" id="{94808416-8ACF-430F-A01A-556B1EFFF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439399" y="-4"/>
            <a:ext cx="1676399" cy="5464511"/>
          </a:xfrm>
          <a:prstGeom prst="rect">
            <a:avLst/>
          </a:prstGeom>
        </p:spPr>
      </p:pic>
    </p:spTree>
    <p:extLst>
      <p:ext uri="{BB962C8B-B14F-4D97-AF65-F5344CB8AC3E}">
        <p14:creationId xmlns:p14="http://schemas.microsoft.com/office/powerpoint/2010/main" val="15460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F54DEC-7D83-4F40-A22D-B464A658893A}"/>
              </a:ext>
            </a:extLst>
          </p:cNvPr>
          <p:cNvSpPr txBox="1"/>
          <p:nvPr/>
        </p:nvSpPr>
        <p:spPr>
          <a:xfrm>
            <a:off x="2514600" y="169552"/>
            <a:ext cx="6400800" cy="523220"/>
          </a:xfrm>
          <a:prstGeom prst="rect">
            <a:avLst/>
          </a:prstGeom>
          <a:noFill/>
        </p:spPr>
        <p:txBody>
          <a:bodyPr wrap="square" rtlCol="0">
            <a:spAutoFit/>
          </a:bodyPr>
          <a:lstStyle/>
          <a:p>
            <a:r>
              <a:rPr lang="bn-IN" sz="2800" b="1" i="1" dirty="0"/>
              <a:t>আকারের ভিত্তিতে পরিবার তিন  প্রকারঃ</a:t>
            </a:r>
            <a:endParaRPr lang="en-US" sz="2800" b="1" i="1" dirty="0"/>
          </a:p>
        </p:txBody>
      </p:sp>
      <p:graphicFrame>
        <p:nvGraphicFramePr>
          <p:cNvPr id="9" name="Diagram 8">
            <a:extLst>
              <a:ext uri="{FF2B5EF4-FFF2-40B4-BE49-F238E27FC236}">
                <a16:creationId xmlns:a16="http://schemas.microsoft.com/office/drawing/2014/main" id="{1BF3807D-51B9-40D2-A53E-29D048CA54EA}"/>
              </a:ext>
            </a:extLst>
          </p:cNvPr>
          <p:cNvGraphicFramePr/>
          <p:nvPr>
            <p:extLst>
              <p:ext uri="{D42A27DB-BD31-4B8C-83A1-F6EECF244321}">
                <p14:modId xmlns:p14="http://schemas.microsoft.com/office/powerpoint/2010/main" val="2797839545"/>
              </p:ext>
            </p:extLst>
          </p:nvPr>
        </p:nvGraphicFramePr>
        <p:xfrm>
          <a:off x="2802467" y="1206095"/>
          <a:ext cx="6858000" cy="3518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C4BFF09-891B-4D50-9A3B-1035F5CE948F}"/>
              </a:ext>
            </a:extLst>
          </p:cNvPr>
          <p:cNvSpPr txBox="1"/>
          <p:nvPr/>
        </p:nvSpPr>
        <p:spPr>
          <a:xfrm>
            <a:off x="3812989" y="6540461"/>
            <a:ext cx="5724712"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5" name="Picture 4">
            <a:extLst>
              <a:ext uri="{FF2B5EF4-FFF2-40B4-BE49-F238E27FC236}">
                <a16:creationId xmlns:a16="http://schemas.microsoft.com/office/drawing/2014/main" id="{9912EE99-5040-4B6E-877C-13E1758926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33" y="86380"/>
            <a:ext cx="2421466" cy="6709789"/>
          </a:xfrm>
          <a:prstGeom prst="rect">
            <a:avLst/>
          </a:prstGeom>
        </p:spPr>
      </p:pic>
      <p:pic>
        <p:nvPicPr>
          <p:cNvPr id="7" name="Picture 6">
            <a:extLst>
              <a:ext uri="{FF2B5EF4-FFF2-40B4-BE49-F238E27FC236}">
                <a16:creationId xmlns:a16="http://schemas.microsoft.com/office/drawing/2014/main" id="{74D7C312-F89B-4578-8641-B0FCB0AA87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0001" y="0"/>
            <a:ext cx="1938866" cy="6796169"/>
          </a:xfrm>
          <a:prstGeom prst="rect">
            <a:avLst/>
          </a:prstGeom>
        </p:spPr>
      </p:pic>
      <p:pic>
        <p:nvPicPr>
          <p:cNvPr id="8" name="Picture 7">
            <a:extLst>
              <a:ext uri="{FF2B5EF4-FFF2-40B4-BE49-F238E27FC236}">
                <a16:creationId xmlns:a16="http://schemas.microsoft.com/office/drawing/2014/main" id="{72F9ED29-892A-48CB-8186-C5CF151006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39999" y="5070034"/>
            <a:ext cx="7162802" cy="1295399"/>
          </a:xfrm>
          <a:prstGeom prst="rect">
            <a:avLst/>
          </a:prstGeom>
        </p:spPr>
      </p:pic>
    </p:spTree>
    <p:extLst>
      <p:ext uri="{BB962C8B-B14F-4D97-AF65-F5344CB8AC3E}">
        <p14:creationId xmlns:p14="http://schemas.microsoft.com/office/powerpoint/2010/main" val="28906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9" grpId="0">
        <p:bldAsOne/>
      </p:bldGraphic>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38F6BF-C80B-414F-8157-092546A54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543997"/>
            <a:ext cx="7239000" cy="4818595"/>
          </a:xfrm>
          <a:prstGeom prst="rect">
            <a:avLst/>
          </a:prstGeom>
          <a:ln>
            <a:noFill/>
          </a:ln>
          <a:effectLst>
            <a:softEdge rad="112500"/>
          </a:effectLst>
        </p:spPr>
      </p:pic>
      <p:sp>
        <p:nvSpPr>
          <p:cNvPr id="4" name="TextBox 3">
            <a:extLst>
              <a:ext uri="{FF2B5EF4-FFF2-40B4-BE49-F238E27FC236}">
                <a16:creationId xmlns:a16="http://schemas.microsoft.com/office/drawing/2014/main" id="{2F5FD744-8EF6-43EC-B747-0A3CEF85512E}"/>
              </a:ext>
            </a:extLst>
          </p:cNvPr>
          <p:cNvSpPr txBox="1"/>
          <p:nvPr/>
        </p:nvSpPr>
        <p:spPr>
          <a:xfrm>
            <a:off x="4275667" y="82332"/>
            <a:ext cx="2438400" cy="461665"/>
          </a:xfrm>
          <a:prstGeom prst="rect">
            <a:avLst/>
          </a:prstGeom>
          <a:noFill/>
        </p:spPr>
        <p:txBody>
          <a:bodyPr wrap="square" rtlCol="0">
            <a:spAutoFit/>
          </a:bodyPr>
          <a:lstStyle/>
          <a:p>
            <a:r>
              <a:rPr lang="bn-IN" sz="2400" b="1" i="1" dirty="0"/>
              <a:t>একক </a:t>
            </a:r>
            <a:r>
              <a:rPr lang="en-US" sz="2400" b="1" i="1" dirty="0" err="1"/>
              <a:t>পরিবার</a:t>
            </a:r>
            <a:endParaRPr lang="en-US" sz="2400" b="1" i="1" dirty="0"/>
          </a:p>
        </p:txBody>
      </p:sp>
      <p:sp>
        <p:nvSpPr>
          <p:cNvPr id="5" name="TextBox 4">
            <a:extLst>
              <a:ext uri="{FF2B5EF4-FFF2-40B4-BE49-F238E27FC236}">
                <a16:creationId xmlns:a16="http://schemas.microsoft.com/office/drawing/2014/main" id="{05C03DE3-8140-4656-99B8-B5C287611E52}"/>
              </a:ext>
            </a:extLst>
          </p:cNvPr>
          <p:cNvSpPr txBox="1"/>
          <p:nvPr/>
        </p:nvSpPr>
        <p:spPr>
          <a:xfrm>
            <a:off x="152400" y="5362592"/>
            <a:ext cx="12039600" cy="1015663"/>
          </a:xfrm>
          <a:prstGeom prst="rect">
            <a:avLst/>
          </a:prstGeom>
          <a:noFill/>
        </p:spPr>
        <p:txBody>
          <a:bodyPr wrap="square" rtlCol="0">
            <a:spAutoFit/>
          </a:bodyPr>
          <a:lstStyle/>
          <a:p>
            <a:r>
              <a:rPr lang="bn-IN" sz="2000" b="1" i="1" dirty="0"/>
              <a:t>স্বামী-স্ত্রী ও তাদের অবিবাহিত সন্তান-সন্ততি নিয়ে গঠিত পরিবারকে একক বা অণু পরিবার বলে। এই পরিবার দুই পুরুষে আবদ্ধ। দুই পুরুষ হলো পিতা এবং অপ্রাপ্ত বয়স্ক সন্তান-সন্ততি। আমাদের দেশের শহর অঞ্চ্লের অধিকাংশ পরিবারই একক পরিবার।  বিশ্বের উন্নত দেশগুলোতে এ ধরনের পরিবার প্রথা প্রচলিত। </a:t>
            </a:r>
            <a:endParaRPr lang="en-US" sz="2000" b="1" i="1" dirty="0"/>
          </a:p>
        </p:txBody>
      </p:sp>
      <p:sp>
        <p:nvSpPr>
          <p:cNvPr id="6" name="TextBox 5">
            <a:extLst>
              <a:ext uri="{FF2B5EF4-FFF2-40B4-BE49-F238E27FC236}">
                <a16:creationId xmlns:a16="http://schemas.microsoft.com/office/drawing/2014/main" id="{A63B8657-A2F3-498A-A1BA-9F539FBAE45F}"/>
              </a:ext>
            </a:extLst>
          </p:cNvPr>
          <p:cNvSpPr txBox="1"/>
          <p:nvPr/>
        </p:nvSpPr>
        <p:spPr>
          <a:xfrm>
            <a:off x="2438400" y="6514058"/>
            <a:ext cx="5675157"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9829B219-B3FA-4A8B-9912-316E273F7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255"/>
            <a:ext cx="2133599" cy="4989946"/>
          </a:xfrm>
          <a:prstGeom prst="rect">
            <a:avLst/>
          </a:prstGeom>
        </p:spPr>
      </p:pic>
      <p:pic>
        <p:nvPicPr>
          <p:cNvPr id="8" name="Picture 7">
            <a:extLst>
              <a:ext uri="{FF2B5EF4-FFF2-40B4-BE49-F238E27FC236}">
                <a16:creationId xmlns:a16="http://schemas.microsoft.com/office/drawing/2014/main" id="{F646343B-20F2-45E2-B935-5216A80ED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599" y="0"/>
            <a:ext cx="2438401" cy="5029201"/>
          </a:xfrm>
          <a:prstGeom prst="rect">
            <a:avLst/>
          </a:prstGeom>
        </p:spPr>
      </p:pic>
    </p:spTree>
    <p:extLst>
      <p:ext uri="{BB962C8B-B14F-4D97-AF65-F5344CB8AC3E}">
        <p14:creationId xmlns:p14="http://schemas.microsoft.com/office/powerpoint/2010/main" val="292098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7124CC-1160-49C6-804B-0A5348F51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1" y="616151"/>
            <a:ext cx="7696200" cy="4870249"/>
          </a:xfrm>
          <a:prstGeom prst="rect">
            <a:avLst/>
          </a:prstGeom>
          <a:ln>
            <a:noFill/>
          </a:ln>
          <a:effectLst>
            <a:softEdge rad="112500"/>
          </a:effectLst>
        </p:spPr>
      </p:pic>
      <p:sp>
        <p:nvSpPr>
          <p:cNvPr id="5" name="TextBox 4">
            <a:extLst>
              <a:ext uri="{FF2B5EF4-FFF2-40B4-BE49-F238E27FC236}">
                <a16:creationId xmlns:a16="http://schemas.microsoft.com/office/drawing/2014/main" id="{4922ED8D-A1C0-4F48-8D10-233ACEDE2E89}"/>
              </a:ext>
            </a:extLst>
          </p:cNvPr>
          <p:cNvSpPr txBox="1"/>
          <p:nvPr/>
        </p:nvSpPr>
        <p:spPr>
          <a:xfrm>
            <a:off x="4365812" y="92931"/>
            <a:ext cx="2590800" cy="523220"/>
          </a:xfrm>
          <a:prstGeom prst="rect">
            <a:avLst/>
          </a:prstGeom>
          <a:noFill/>
        </p:spPr>
        <p:txBody>
          <a:bodyPr wrap="square" rtlCol="0">
            <a:spAutoFit/>
          </a:bodyPr>
          <a:lstStyle/>
          <a:p>
            <a:r>
              <a:rPr lang="bn-IN" sz="2800" b="1" i="1" dirty="0"/>
              <a:t>যৌথ  </a:t>
            </a:r>
            <a:r>
              <a:rPr lang="en-US" sz="2800" b="1" i="1" dirty="0" err="1"/>
              <a:t>পরিবার</a:t>
            </a:r>
            <a:endParaRPr lang="en-US" sz="2800" b="1" i="1" dirty="0"/>
          </a:p>
        </p:txBody>
      </p:sp>
      <p:sp>
        <p:nvSpPr>
          <p:cNvPr id="6" name="TextBox 5">
            <a:extLst>
              <a:ext uri="{FF2B5EF4-FFF2-40B4-BE49-F238E27FC236}">
                <a16:creationId xmlns:a16="http://schemas.microsoft.com/office/drawing/2014/main" id="{99785CA8-BD87-45A5-819C-4947720E9B7B}"/>
              </a:ext>
            </a:extLst>
          </p:cNvPr>
          <p:cNvSpPr txBox="1"/>
          <p:nvPr/>
        </p:nvSpPr>
        <p:spPr>
          <a:xfrm>
            <a:off x="190501" y="5580975"/>
            <a:ext cx="12039600" cy="1015663"/>
          </a:xfrm>
          <a:prstGeom prst="rect">
            <a:avLst/>
          </a:prstGeom>
          <a:noFill/>
        </p:spPr>
        <p:txBody>
          <a:bodyPr wrap="square" rtlCol="0">
            <a:spAutoFit/>
          </a:bodyPr>
          <a:lstStyle/>
          <a:p>
            <a:r>
              <a:rPr lang="bn-IN" sz="2000" b="1" i="1" dirty="0"/>
              <a:t>যখন দাদা-দাদি বা পিতা-মাতার কর্তৃত্বাধীনে বিবাহিত পুত্র ও তার সন্তানাদি এক সংসারে বাস করে তখন তাকে যৌথ পরিবার বলে। একক পরিবারের মত যৌথ পরিবারের বন্ধনও মূলত রক্তের সম্পর্কের মাধ্যমে গড়ে ওঠে।  আমাদের দেশের গ্রামাঞ্চলের অধিকাংশ পরিবারই যৌথ পরিবার।  </a:t>
            </a:r>
            <a:endParaRPr lang="en-US" sz="2000" b="1" i="1" dirty="0"/>
          </a:p>
        </p:txBody>
      </p:sp>
      <p:sp>
        <p:nvSpPr>
          <p:cNvPr id="7" name="TextBox 6">
            <a:extLst>
              <a:ext uri="{FF2B5EF4-FFF2-40B4-BE49-F238E27FC236}">
                <a16:creationId xmlns:a16="http://schemas.microsoft.com/office/drawing/2014/main" id="{11C77513-7558-41DD-AAE8-00069DCEABBD}"/>
              </a:ext>
            </a:extLst>
          </p:cNvPr>
          <p:cNvSpPr txBox="1"/>
          <p:nvPr/>
        </p:nvSpPr>
        <p:spPr>
          <a:xfrm>
            <a:off x="2792506" y="6560408"/>
            <a:ext cx="5737412"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9" name="Picture 8">
            <a:extLst>
              <a:ext uri="{FF2B5EF4-FFF2-40B4-BE49-F238E27FC236}">
                <a16:creationId xmlns:a16="http://schemas.microsoft.com/office/drawing/2014/main" id="{3C0FE1EB-B323-49DF-8A35-8E2ABACC91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78371" y="1797445"/>
            <a:ext cx="5614140" cy="2057401"/>
          </a:xfrm>
          <a:prstGeom prst="rect">
            <a:avLst/>
          </a:prstGeom>
        </p:spPr>
      </p:pic>
      <p:pic>
        <p:nvPicPr>
          <p:cNvPr id="10" name="Picture 9">
            <a:extLst>
              <a:ext uri="{FF2B5EF4-FFF2-40B4-BE49-F238E27FC236}">
                <a16:creationId xmlns:a16="http://schemas.microsoft.com/office/drawing/2014/main" id="{76AD35EE-8887-4E11-8177-2AC1F1858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280032" y="1797443"/>
            <a:ext cx="5614140" cy="2057401"/>
          </a:xfrm>
          <a:prstGeom prst="rect">
            <a:avLst/>
          </a:prstGeom>
        </p:spPr>
      </p:pic>
    </p:spTree>
    <p:extLst>
      <p:ext uri="{BB962C8B-B14F-4D97-AF65-F5344CB8AC3E}">
        <p14:creationId xmlns:p14="http://schemas.microsoft.com/office/powerpoint/2010/main" val="386700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C2B1FF-7DB8-4BB3-9CAB-5AEF740A4030}"/>
              </a:ext>
            </a:extLst>
          </p:cNvPr>
          <p:cNvSpPr txBox="1"/>
          <p:nvPr/>
        </p:nvSpPr>
        <p:spPr>
          <a:xfrm>
            <a:off x="4038600" y="68590"/>
            <a:ext cx="2590800" cy="523220"/>
          </a:xfrm>
          <a:prstGeom prst="rect">
            <a:avLst/>
          </a:prstGeom>
          <a:noFill/>
        </p:spPr>
        <p:txBody>
          <a:bodyPr wrap="square" rtlCol="0">
            <a:spAutoFit/>
          </a:bodyPr>
          <a:lstStyle/>
          <a:p>
            <a:r>
              <a:rPr lang="bn-IN" sz="2800" b="1" i="1" dirty="0"/>
              <a:t>বর্ধিত </a:t>
            </a:r>
            <a:r>
              <a:rPr lang="en-US" sz="2800" b="1" i="1" dirty="0" err="1"/>
              <a:t>পরিবার</a:t>
            </a:r>
            <a:endParaRPr lang="en-US" sz="2800" b="1" i="1" dirty="0"/>
          </a:p>
        </p:txBody>
      </p:sp>
      <p:pic>
        <p:nvPicPr>
          <p:cNvPr id="4" name="Picture 3">
            <a:extLst>
              <a:ext uri="{FF2B5EF4-FFF2-40B4-BE49-F238E27FC236}">
                <a16:creationId xmlns:a16="http://schemas.microsoft.com/office/drawing/2014/main" id="{2C92E5BD-50C8-4EB3-A8EE-EA8C9D21C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866" y="583341"/>
            <a:ext cx="8008050" cy="4979259"/>
          </a:xfrm>
          <a:prstGeom prst="rect">
            <a:avLst/>
          </a:prstGeom>
          <a:ln>
            <a:noFill/>
          </a:ln>
          <a:effectLst>
            <a:softEdge rad="112500"/>
          </a:effectLst>
        </p:spPr>
      </p:pic>
      <p:sp>
        <p:nvSpPr>
          <p:cNvPr id="5" name="TextBox 4">
            <a:extLst>
              <a:ext uri="{FF2B5EF4-FFF2-40B4-BE49-F238E27FC236}">
                <a16:creationId xmlns:a16="http://schemas.microsoft.com/office/drawing/2014/main" id="{E01FF08B-01A9-4F35-AA08-4ABE96751BAD}"/>
              </a:ext>
            </a:extLst>
          </p:cNvPr>
          <p:cNvSpPr txBox="1"/>
          <p:nvPr/>
        </p:nvSpPr>
        <p:spPr>
          <a:xfrm>
            <a:off x="173566" y="5717454"/>
            <a:ext cx="11844867" cy="707886"/>
          </a:xfrm>
          <a:prstGeom prst="rect">
            <a:avLst/>
          </a:prstGeom>
          <a:noFill/>
        </p:spPr>
        <p:txBody>
          <a:bodyPr wrap="square" rtlCol="0">
            <a:spAutoFit/>
          </a:bodyPr>
          <a:lstStyle/>
          <a:p>
            <a:r>
              <a:rPr lang="bn-IN" sz="2000" b="1" i="1" dirty="0"/>
              <a:t>তিন পুরুষের পারিবারিক বন্ধনের পরিবার হলো  বর্ধিত পরিবার। বর্ধিত পরিবারে পিতৃকুল ও মাতৃকুল উভয় দিকের সদস্য  অন্তুর্ভুক্ত থাকতে পারে। আমাদের দেশের গ্রামীণ সমাজে এ ধরনের পরিবার এখনও দেখা যায়।</a:t>
            </a:r>
            <a:endParaRPr lang="en-US" sz="2000" b="1" i="1" dirty="0"/>
          </a:p>
        </p:txBody>
      </p:sp>
      <p:sp>
        <p:nvSpPr>
          <p:cNvPr id="6" name="TextBox 5">
            <a:extLst>
              <a:ext uri="{FF2B5EF4-FFF2-40B4-BE49-F238E27FC236}">
                <a16:creationId xmlns:a16="http://schemas.microsoft.com/office/drawing/2014/main" id="{7619AB1C-6F3E-4D14-8228-F8207EFCF6EA}"/>
              </a:ext>
            </a:extLst>
          </p:cNvPr>
          <p:cNvSpPr txBox="1"/>
          <p:nvPr/>
        </p:nvSpPr>
        <p:spPr>
          <a:xfrm>
            <a:off x="3276599" y="6527800"/>
            <a:ext cx="56388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D9A17BD4-006E-476F-B819-964371FA2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2057400" cy="5562599"/>
          </a:xfrm>
          <a:prstGeom prst="rect">
            <a:avLst/>
          </a:prstGeom>
        </p:spPr>
      </p:pic>
      <p:pic>
        <p:nvPicPr>
          <p:cNvPr id="8" name="Picture 7">
            <a:extLst>
              <a:ext uri="{FF2B5EF4-FFF2-40B4-BE49-F238E27FC236}">
                <a16:creationId xmlns:a16="http://schemas.microsoft.com/office/drawing/2014/main" id="{B3306419-1F01-4C70-BF18-8E3C21756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073916" y="0"/>
            <a:ext cx="2057400" cy="5562600"/>
          </a:xfrm>
          <a:prstGeom prst="rect">
            <a:avLst/>
          </a:prstGeom>
        </p:spPr>
      </p:pic>
    </p:spTree>
    <p:extLst>
      <p:ext uri="{BB962C8B-B14F-4D97-AF65-F5344CB8AC3E}">
        <p14:creationId xmlns:p14="http://schemas.microsoft.com/office/powerpoint/2010/main" val="404362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F54DEC-7D83-4F40-A22D-B464A658893A}"/>
              </a:ext>
            </a:extLst>
          </p:cNvPr>
          <p:cNvSpPr txBox="1"/>
          <p:nvPr/>
        </p:nvSpPr>
        <p:spPr>
          <a:xfrm>
            <a:off x="2273300" y="117610"/>
            <a:ext cx="7213600" cy="400110"/>
          </a:xfrm>
          <a:prstGeom prst="rect">
            <a:avLst/>
          </a:prstGeom>
          <a:noFill/>
        </p:spPr>
        <p:txBody>
          <a:bodyPr wrap="square" rtlCol="0">
            <a:spAutoFit/>
          </a:bodyPr>
          <a:lstStyle/>
          <a:p>
            <a:r>
              <a:rPr lang="bn-IN" sz="2000" b="1" i="1" dirty="0"/>
              <a:t>বংশমর্যদা এবং সম্পত্তির উত্ত্রাধিকারের ভিত্তিতে পরিবার দুই প্রকারঃ</a:t>
            </a:r>
            <a:endParaRPr lang="en-US" sz="2000" b="1" i="1" dirty="0"/>
          </a:p>
        </p:txBody>
      </p:sp>
      <p:graphicFrame>
        <p:nvGraphicFramePr>
          <p:cNvPr id="9" name="Diagram 8">
            <a:extLst>
              <a:ext uri="{FF2B5EF4-FFF2-40B4-BE49-F238E27FC236}">
                <a16:creationId xmlns:a16="http://schemas.microsoft.com/office/drawing/2014/main" id="{1BF3807D-51B9-40D2-A53E-29D048CA54EA}"/>
              </a:ext>
            </a:extLst>
          </p:cNvPr>
          <p:cNvGraphicFramePr/>
          <p:nvPr>
            <p:extLst>
              <p:ext uri="{D42A27DB-BD31-4B8C-83A1-F6EECF244321}">
                <p14:modId xmlns:p14="http://schemas.microsoft.com/office/powerpoint/2010/main" val="2251350623"/>
              </p:ext>
            </p:extLst>
          </p:nvPr>
        </p:nvGraphicFramePr>
        <p:xfrm>
          <a:off x="2679700" y="714685"/>
          <a:ext cx="6832600" cy="4441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1602D3E-A5A3-4CDF-92DE-15ABAC475D75}"/>
              </a:ext>
            </a:extLst>
          </p:cNvPr>
          <p:cNvSpPr txBox="1"/>
          <p:nvPr/>
        </p:nvSpPr>
        <p:spPr>
          <a:xfrm>
            <a:off x="4152900" y="6462770"/>
            <a:ext cx="56388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3" name="Picture 2">
            <a:extLst>
              <a:ext uri="{FF2B5EF4-FFF2-40B4-BE49-F238E27FC236}">
                <a16:creationId xmlns:a16="http://schemas.microsoft.com/office/drawing/2014/main" id="{AEE1796F-18B1-4318-9478-5F4790196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0"/>
            <a:ext cx="2120900" cy="6858000"/>
          </a:xfrm>
          <a:prstGeom prst="rect">
            <a:avLst/>
          </a:prstGeom>
        </p:spPr>
      </p:pic>
      <p:pic>
        <p:nvPicPr>
          <p:cNvPr id="7" name="Picture 6">
            <a:extLst>
              <a:ext uri="{FF2B5EF4-FFF2-40B4-BE49-F238E27FC236}">
                <a16:creationId xmlns:a16="http://schemas.microsoft.com/office/drawing/2014/main" id="{4D1CB932-5DA8-4391-AD7F-42C4DF1CB1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10071100" y="25400"/>
            <a:ext cx="2120900" cy="6832600"/>
          </a:xfrm>
          <a:prstGeom prst="rect">
            <a:avLst/>
          </a:prstGeom>
        </p:spPr>
      </p:pic>
    </p:spTree>
    <p:extLst>
      <p:ext uri="{BB962C8B-B14F-4D97-AF65-F5344CB8AC3E}">
        <p14:creationId xmlns:p14="http://schemas.microsoft.com/office/powerpoint/2010/main" val="307629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9" grpId="0">
        <p:bldAsOne/>
      </p:bldGraphic>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8D010E-745D-43A7-8111-AF2FCA42F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697" y="444297"/>
            <a:ext cx="8153401" cy="4965903"/>
          </a:xfrm>
          <a:prstGeom prst="rect">
            <a:avLst/>
          </a:prstGeom>
          <a:ln>
            <a:noFill/>
          </a:ln>
          <a:effectLst>
            <a:softEdge rad="112500"/>
          </a:effectLst>
        </p:spPr>
      </p:pic>
      <p:sp>
        <p:nvSpPr>
          <p:cNvPr id="4" name="TextBox 3">
            <a:extLst>
              <a:ext uri="{FF2B5EF4-FFF2-40B4-BE49-F238E27FC236}">
                <a16:creationId xmlns:a16="http://schemas.microsoft.com/office/drawing/2014/main" id="{EC4BBBD2-081C-4699-890A-B545D1DFBA38}"/>
              </a:ext>
            </a:extLst>
          </p:cNvPr>
          <p:cNvSpPr txBox="1"/>
          <p:nvPr/>
        </p:nvSpPr>
        <p:spPr>
          <a:xfrm>
            <a:off x="4495800" y="135635"/>
            <a:ext cx="2743200" cy="400110"/>
          </a:xfrm>
          <a:prstGeom prst="rect">
            <a:avLst/>
          </a:prstGeom>
          <a:noFill/>
        </p:spPr>
        <p:txBody>
          <a:bodyPr wrap="square" rtlCol="0">
            <a:spAutoFit/>
          </a:bodyPr>
          <a:lstStyle/>
          <a:p>
            <a:r>
              <a:rPr lang="bn-IN" sz="2000" b="1" i="1" dirty="0"/>
              <a:t>পিতৃ</a:t>
            </a:r>
            <a:r>
              <a:rPr lang="en-US" sz="2000" b="1" i="1" dirty="0"/>
              <a:t>  </a:t>
            </a:r>
            <a:r>
              <a:rPr lang="en-US" sz="2000" b="1" i="1" dirty="0" err="1"/>
              <a:t>সূত্রীয়</a:t>
            </a:r>
            <a:r>
              <a:rPr lang="bn-IN" sz="2000" b="1" i="1" dirty="0"/>
              <a:t> </a:t>
            </a:r>
            <a:r>
              <a:rPr lang="en-US" sz="2000" b="1" i="1" dirty="0" err="1"/>
              <a:t>পরিবার</a:t>
            </a:r>
            <a:r>
              <a:rPr lang="en-US" sz="2000" b="1" i="1" dirty="0"/>
              <a:t> </a:t>
            </a:r>
          </a:p>
        </p:txBody>
      </p:sp>
      <p:sp>
        <p:nvSpPr>
          <p:cNvPr id="5" name="TextBox 4">
            <a:extLst>
              <a:ext uri="{FF2B5EF4-FFF2-40B4-BE49-F238E27FC236}">
                <a16:creationId xmlns:a16="http://schemas.microsoft.com/office/drawing/2014/main" id="{DA5CF5D7-81E9-4E9D-8C77-738014B8EF4E}"/>
              </a:ext>
            </a:extLst>
          </p:cNvPr>
          <p:cNvSpPr txBox="1"/>
          <p:nvPr/>
        </p:nvSpPr>
        <p:spPr>
          <a:xfrm>
            <a:off x="173566" y="5704740"/>
            <a:ext cx="11844867" cy="707886"/>
          </a:xfrm>
          <a:prstGeom prst="rect">
            <a:avLst/>
          </a:prstGeom>
          <a:noFill/>
        </p:spPr>
        <p:txBody>
          <a:bodyPr wrap="square" rtlCol="0">
            <a:spAutoFit/>
          </a:bodyPr>
          <a:lstStyle/>
          <a:p>
            <a:r>
              <a:rPr lang="bn-IN" sz="2000" b="1" i="1" dirty="0"/>
              <a:t>যে পরিবারে সন্তান-সিন্ততি পিতার বংশমর্যদার অধিকারী ও সম্পত্তির উত্তরাধিকারী  হয়ে থাকে তাকে পিতৃসূত্রীয় পরিবার বলে।  আমাদের দেশের সমাজ ব্যবস্থায় এধরনের পরিবার প্রথা চালু রয়েছে।</a:t>
            </a:r>
            <a:endParaRPr lang="en-US" sz="2000" b="1" i="1" dirty="0"/>
          </a:p>
        </p:txBody>
      </p:sp>
      <p:sp>
        <p:nvSpPr>
          <p:cNvPr id="6" name="TextBox 5">
            <a:extLst>
              <a:ext uri="{FF2B5EF4-FFF2-40B4-BE49-F238E27FC236}">
                <a16:creationId xmlns:a16="http://schemas.microsoft.com/office/drawing/2014/main" id="{CBBF3011-1ADF-4329-A589-527430F9EB0E}"/>
              </a:ext>
            </a:extLst>
          </p:cNvPr>
          <p:cNvSpPr txBox="1"/>
          <p:nvPr/>
        </p:nvSpPr>
        <p:spPr>
          <a:xfrm>
            <a:off x="3581400" y="6507461"/>
            <a:ext cx="5737412"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DB41C214-8457-4753-B785-7B92BBE58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61772" y="1861770"/>
            <a:ext cx="5704740" cy="1981200"/>
          </a:xfrm>
          <a:prstGeom prst="rect">
            <a:avLst/>
          </a:prstGeom>
        </p:spPr>
      </p:pic>
      <p:pic>
        <p:nvPicPr>
          <p:cNvPr id="8" name="Picture 7">
            <a:extLst>
              <a:ext uri="{FF2B5EF4-FFF2-40B4-BE49-F238E27FC236}">
                <a16:creationId xmlns:a16="http://schemas.microsoft.com/office/drawing/2014/main" id="{8B659C8C-5E6D-4F77-BC5D-03416A2C9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329979" y="1842719"/>
            <a:ext cx="5704741" cy="2019301"/>
          </a:xfrm>
          <a:prstGeom prst="rect">
            <a:avLst/>
          </a:prstGeom>
        </p:spPr>
      </p:pic>
    </p:spTree>
    <p:extLst>
      <p:ext uri="{BB962C8B-B14F-4D97-AF65-F5344CB8AC3E}">
        <p14:creationId xmlns:p14="http://schemas.microsoft.com/office/powerpoint/2010/main" val="258493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F03226-45C2-4AB2-8748-771C9978A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1" y="444732"/>
            <a:ext cx="7848600" cy="4660668"/>
          </a:xfrm>
          <a:prstGeom prst="rect">
            <a:avLst/>
          </a:prstGeom>
          <a:ln>
            <a:noFill/>
          </a:ln>
          <a:effectLst>
            <a:softEdge rad="112500"/>
          </a:effectLst>
        </p:spPr>
      </p:pic>
      <p:sp>
        <p:nvSpPr>
          <p:cNvPr id="4" name="TextBox 3">
            <a:extLst>
              <a:ext uri="{FF2B5EF4-FFF2-40B4-BE49-F238E27FC236}">
                <a16:creationId xmlns:a16="http://schemas.microsoft.com/office/drawing/2014/main" id="{BA6DB15F-E56A-4DDD-8717-DF4750F7F2E6}"/>
              </a:ext>
            </a:extLst>
          </p:cNvPr>
          <p:cNvSpPr txBox="1"/>
          <p:nvPr/>
        </p:nvSpPr>
        <p:spPr>
          <a:xfrm>
            <a:off x="4648200" y="-16934"/>
            <a:ext cx="2590800" cy="400110"/>
          </a:xfrm>
          <a:prstGeom prst="rect">
            <a:avLst/>
          </a:prstGeom>
          <a:noFill/>
        </p:spPr>
        <p:txBody>
          <a:bodyPr wrap="square" rtlCol="0">
            <a:spAutoFit/>
          </a:bodyPr>
          <a:lstStyle/>
          <a:p>
            <a:r>
              <a:rPr lang="en-US" sz="2000" b="1" i="1" dirty="0" err="1"/>
              <a:t>মাতৃ</a:t>
            </a:r>
            <a:r>
              <a:rPr lang="en-US" sz="2000" b="1" i="1" dirty="0"/>
              <a:t>  </a:t>
            </a:r>
            <a:r>
              <a:rPr lang="en-US" sz="2000" b="1" i="1" dirty="0" err="1"/>
              <a:t>সূত্রীয়</a:t>
            </a:r>
            <a:r>
              <a:rPr lang="bn-IN" sz="2000" b="1" i="1" dirty="0"/>
              <a:t> </a:t>
            </a:r>
            <a:r>
              <a:rPr lang="en-US" sz="2000" b="1" i="1" dirty="0" err="1"/>
              <a:t>পরিবার</a:t>
            </a:r>
            <a:r>
              <a:rPr lang="en-US" sz="2000" b="1" i="1" dirty="0"/>
              <a:t> </a:t>
            </a:r>
          </a:p>
        </p:txBody>
      </p:sp>
      <p:sp>
        <p:nvSpPr>
          <p:cNvPr id="5" name="TextBox 4">
            <a:extLst>
              <a:ext uri="{FF2B5EF4-FFF2-40B4-BE49-F238E27FC236}">
                <a16:creationId xmlns:a16="http://schemas.microsoft.com/office/drawing/2014/main" id="{96C0AEEB-36BF-4EDF-BE32-0727528C0296}"/>
              </a:ext>
            </a:extLst>
          </p:cNvPr>
          <p:cNvSpPr txBox="1"/>
          <p:nvPr/>
        </p:nvSpPr>
        <p:spPr>
          <a:xfrm>
            <a:off x="173566" y="5731934"/>
            <a:ext cx="11844867" cy="707886"/>
          </a:xfrm>
          <a:prstGeom prst="rect">
            <a:avLst/>
          </a:prstGeom>
          <a:noFill/>
        </p:spPr>
        <p:txBody>
          <a:bodyPr wrap="square" rtlCol="0">
            <a:spAutoFit/>
          </a:bodyPr>
          <a:lstStyle/>
          <a:p>
            <a:r>
              <a:rPr lang="bn-IN" sz="2000" b="1" i="1" dirty="0"/>
              <a:t>যে পরিবারে সন্তান-সিন্ততি মাতার বংশমর্যদার অধিকারী ও সম্পত্তির উত্তরাধিকারী  হয়ে থাকে তাকে মাতৃসূত্রীয় পরিবার বলে।  খাসিয়া ও গারোদের মধ্যে এধরনের পরিবার প্রথা এখনও বিদ্যমান।</a:t>
            </a:r>
            <a:endParaRPr lang="en-US" sz="2000" b="1" i="1" dirty="0"/>
          </a:p>
        </p:txBody>
      </p:sp>
      <p:sp>
        <p:nvSpPr>
          <p:cNvPr id="6" name="TextBox 5">
            <a:extLst>
              <a:ext uri="{FF2B5EF4-FFF2-40B4-BE49-F238E27FC236}">
                <a16:creationId xmlns:a16="http://schemas.microsoft.com/office/drawing/2014/main" id="{216EF6F9-298D-494B-948D-FFBAE29F480C}"/>
              </a:ext>
            </a:extLst>
          </p:cNvPr>
          <p:cNvSpPr txBox="1"/>
          <p:nvPr/>
        </p:nvSpPr>
        <p:spPr>
          <a:xfrm>
            <a:off x="3429000" y="6456753"/>
            <a:ext cx="5737413"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3F2520BD-0574-4519-AA76-E3FE75C6B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33"/>
            <a:ext cx="1739902" cy="5731934"/>
          </a:xfrm>
          <a:prstGeom prst="rect">
            <a:avLst/>
          </a:prstGeom>
        </p:spPr>
      </p:pic>
      <p:pic>
        <p:nvPicPr>
          <p:cNvPr id="8" name="Picture 7">
            <a:extLst>
              <a:ext uri="{FF2B5EF4-FFF2-40B4-BE49-F238E27FC236}">
                <a16:creationId xmlns:a16="http://schemas.microsoft.com/office/drawing/2014/main" id="{37FE2DED-E8DE-4D47-BFBE-9E37780AB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210797" y="25399"/>
            <a:ext cx="1981201" cy="5689602"/>
          </a:xfrm>
          <a:prstGeom prst="rect">
            <a:avLst/>
          </a:prstGeom>
        </p:spPr>
      </p:pic>
    </p:spTree>
    <p:extLst>
      <p:ext uri="{BB962C8B-B14F-4D97-AF65-F5344CB8AC3E}">
        <p14:creationId xmlns:p14="http://schemas.microsoft.com/office/powerpoint/2010/main" val="271686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584122B1-7EEA-46F1-94BC-1BC9DE1B5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76200"/>
            <a:ext cx="2590800" cy="1955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E8EA0155-7C72-48EC-9763-25F9AFF3FA00}"/>
              </a:ext>
            </a:extLst>
          </p:cNvPr>
          <p:cNvSpPr txBox="1"/>
          <p:nvPr/>
        </p:nvSpPr>
        <p:spPr>
          <a:xfrm>
            <a:off x="5456705" y="457200"/>
            <a:ext cx="1401295" cy="461665"/>
          </a:xfrm>
          <a:prstGeom prst="rect">
            <a:avLst/>
          </a:prstGeom>
          <a:noFill/>
        </p:spPr>
        <p:txBody>
          <a:bodyPr wrap="square" rtlCol="0">
            <a:spAutoFit/>
          </a:bodyPr>
          <a:lstStyle/>
          <a:p>
            <a:r>
              <a:rPr lang="bn-IN" sz="2400" b="1" i="1" dirty="0"/>
              <a:t>পরিচিতি</a:t>
            </a:r>
            <a:endParaRPr lang="en-US" sz="2400" b="1" i="1" dirty="0"/>
          </a:p>
        </p:txBody>
      </p:sp>
      <p:sp>
        <p:nvSpPr>
          <p:cNvPr id="3" name="TextBox 2">
            <a:extLst>
              <a:ext uri="{FF2B5EF4-FFF2-40B4-BE49-F238E27FC236}">
                <a16:creationId xmlns:a16="http://schemas.microsoft.com/office/drawing/2014/main" id="{14FB56E7-24C1-4B32-8A35-642CB888B1C6}"/>
              </a:ext>
            </a:extLst>
          </p:cNvPr>
          <p:cNvSpPr txBox="1"/>
          <p:nvPr/>
        </p:nvSpPr>
        <p:spPr>
          <a:xfrm>
            <a:off x="1447378" y="3344852"/>
            <a:ext cx="4009327" cy="1323439"/>
          </a:xfrm>
          <a:prstGeom prst="rect">
            <a:avLst/>
          </a:prstGeom>
          <a:noFill/>
        </p:spPr>
        <p:txBody>
          <a:bodyPr wrap="square" rtlCol="0">
            <a:spAutoFit/>
          </a:bodyPr>
          <a:lstStyle/>
          <a:p>
            <a:r>
              <a:rPr lang="bn-IN" sz="2000" b="1" i="1" dirty="0"/>
              <a:t>মোঃ সাইফুলইসলাম</a:t>
            </a:r>
          </a:p>
          <a:p>
            <a:r>
              <a:rPr lang="bn-IN" sz="2000" b="1" i="1" dirty="0"/>
              <a:t>সহকারি শিক্ষক,</a:t>
            </a:r>
          </a:p>
          <a:p>
            <a:r>
              <a:rPr lang="bn-IN" sz="2000" b="1" i="1" dirty="0"/>
              <a:t>বাগবাড়ি চৌবাড়িয়া উচ্চ বিদ্যালয়,</a:t>
            </a:r>
            <a:endParaRPr lang="en-US" sz="2000" b="1" i="1" dirty="0"/>
          </a:p>
          <a:p>
            <a:r>
              <a:rPr lang="bn-IN" sz="2000" b="1" i="1" dirty="0"/>
              <a:t>টাঙ্গাইল সদর, টাঙ্গাইল </a:t>
            </a:r>
            <a:endParaRPr lang="en-US" sz="2000" b="1" i="1" dirty="0"/>
          </a:p>
        </p:txBody>
      </p:sp>
      <p:sp>
        <p:nvSpPr>
          <p:cNvPr id="4" name="TextBox 3">
            <a:extLst>
              <a:ext uri="{FF2B5EF4-FFF2-40B4-BE49-F238E27FC236}">
                <a16:creationId xmlns:a16="http://schemas.microsoft.com/office/drawing/2014/main" id="{FD1E82BE-7C41-4539-BF16-06776175B490}"/>
              </a:ext>
            </a:extLst>
          </p:cNvPr>
          <p:cNvSpPr txBox="1"/>
          <p:nvPr/>
        </p:nvSpPr>
        <p:spPr>
          <a:xfrm>
            <a:off x="5588879" y="3225924"/>
            <a:ext cx="5122349" cy="1631216"/>
          </a:xfrm>
          <a:prstGeom prst="rect">
            <a:avLst/>
          </a:prstGeom>
          <a:noFill/>
        </p:spPr>
        <p:txBody>
          <a:bodyPr wrap="square" rtlCol="0">
            <a:spAutoFit/>
          </a:bodyPr>
          <a:lstStyle/>
          <a:p>
            <a:r>
              <a:rPr lang="bn-IN" sz="2000" b="1" i="1" dirty="0"/>
              <a:t>শ্রেণিঃ নবম-দশম</a:t>
            </a:r>
          </a:p>
          <a:p>
            <a:r>
              <a:rPr lang="bn-IN" sz="2000" b="1" i="1" dirty="0"/>
              <a:t>বিষয়ঃ বাংলাদেশ ও বিশ্বপরিচয়</a:t>
            </a:r>
          </a:p>
          <a:p>
            <a:r>
              <a:rPr lang="bn-IN" sz="2000" b="1" i="1" dirty="0"/>
              <a:t>অধ্যায়ঃ ১৪</a:t>
            </a:r>
          </a:p>
          <a:p>
            <a:r>
              <a:rPr lang="bn-IN" sz="2000" b="1" i="1" dirty="0"/>
              <a:t>পাঠ শিরোনামঃ বাংলাদেশের পরিবার কাঠামো</a:t>
            </a:r>
          </a:p>
          <a:p>
            <a:r>
              <a:rPr lang="bn-IN" sz="2000" b="1" i="1" dirty="0"/>
              <a:t>তারিখঃ ০৭-০৬-২০</a:t>
            </a:r>
            <a:endParaRPr lang="en-US" sz="2000" b="1" i="1" dirty="0"/>
          </a:p>
        </p:txBody>
      </p:sp>
      <p:pic>
        <p:nvPicPr>
          <p:cNvPr id="10" name="Picture 9">
            <a:extLst>
              <a:ext uri="{FF2B5EF4-FFF2-40B4-BE49-F238E27FC236}">
                <a16:creationId xmlns:a16="http://schemas.microsoft.com/office/drawing/2014/main" id="{7E082EE3-09EF-4F53-B500-B2492F0FB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368" y="176495"/>
            <a:ext cx="2359027" cy="19553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D757E201-06D6-4750-909E-25CAD9A11A47}"/>
              </a:ext>
            </a:extLst>
          </p:cNvPr>
          <p:cNvSpPr txBox="1"/>
          <p:nvPr/>
        </p:nvSpPr>
        <p:spPr>
          <a:xfrm>
            <a:off x="3609975" y="6520190"/>
            <a:ext cx="5838825"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6" name="Picture 5">
            <a:extLst>
              <a:ext uri="{FF2B5EF4-FFF2-40B4-BE49-F238E27FC236}">
                <a16:creationId xmlns:a16="http://schemas.microsoft.com/office/drawing/2014/main" id="{F18F0C80-A89E-4411-B92E-074ED4E8D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82232" cy="6858000"/>
          </a:xfrm>
          <a:prstGeom prst="rect">
            <a:avLst/>
          </a:prstGeom>
        </p:spPr>
      </p:pic>
      <p:pic>
        <p:nvPicPr>
          <p:cNvPr id="11" name="Picture 10">
            <a:extLst>
              <a:ext uri="{FF2B5EF4-FFF2-40B4-BE49-F238E27FC236}">
                <a16:creationId xmlns:a16="http://schemas.microsoft.com/office/drawing/2014/main" id="{75CDD35F-137A-4C42-83A1-0E0A96AA5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7269" y="0"/>
            <a:ext cx="1282232" cy="6858000"/>
          </a:xfrm>
          <a:prstGeom prst="rect">
            <a:avLst/>
          </a:prstGeom>
        </p:spPr>
      </p:pic>
      <p:pic>
        <p:nvPicPr>
          <p:cNvPr id="8" name="Picture 7">
            <a:extLst>
              <a:ext uri="{FF2B5EF4-FFF2-40B4-BE49-F238E27FC236}">
                <a16:creationId xmlns:a16="http://schemas.microsoft.com/office/drawing/2014/main" id="{2A2A2C56-ECD9-4F07-A785-343997E4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202608" y="1043432"/>
            <a:ext cx="1650802" cy="9366438"/>
          </a:xfrm>
          <a:prstGeom prst="rect">
            <a:avLst/>
          </a:prstGeom>
        </p:spPr>
      </p:pic>
    </p:spTree>
    <p:extLst>
      <p:ext uri="{BB962C8B-B14F-4D97-AF65-F5344CB8AC3E}">
        <p14:creationId xmlns:p14="http://schemas.microsoft.com/office/powerpoint/2010/main" val="12075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F54DEC-7D83-4F40-A22D-B464A658893A}"/>
              </a:ext>
            </a:extLst>
          </p:cNvPr>
          <p:cNvSpPr txBox="1"/>
          <p:nvPr/>
        </p:nvSpPr>
        <p:spPr>
          <a:xfrm>
            <a:off x="1905000" y="47690"/>
            <a:ext cx="8382000" cy="400110"/>
          </a:xfrm>
          <a:prstGeom prst="rect">
            <a:avLst/>
          </a:prstGeom>
          <a:noFill/>
        </p:spPr>
        <p:txBody>
          <a:bodyPr wrap="square" rtlCol="0">
            <a:spAutoFit/>
          </a:bodyPr>
          <a:lstStyle/>
          <a:p>
            <a:r>
              <a:rPr lang="bn-IN" sz="2000" b="1" i="1" dirty="0"/>
              <a:t>বিবাহোত্তর স্বামী-স্ত্রীর বসবাসের স্থানের ওপর ভিত্তি করে পরিবার তিন  প্রকারঃ</a:t>
            </a:r>
            <a:endParaRPr lang="en-US" sz="2000" b="1" i="1" dirty="0"/>
          </a:p>
        </p:txBody>
      </p:sp>
      <p:graphicFrame>
        <p:nvGraphicFramePr>
          <p:cNvPr id="9" name="Diagram 8">
            <a:extLst>
              <a:ext uri="{FF2B5EF4-FFF2-40B4-BE49-F238E27FC236}">
                <a16:creationId xmlns:a16="http://schemas.microsoft.com/office/drawing/2014/main" id="{1BF3807D-51B9-40D2-A53E-29D048CA54EA}"/>
              </a:ext>
            </a:extLst>
          </p:cNvPr>
          <p:cNvGraphicFramePr/>
          <p:nvPr>
            <p:extLst>
              <p:ext uri="{D42A27DB-BD31-4B8C-83A1-F6EECF244321}">
                <p14:modId xmlns:p14="http://schemas.microsoft.com/office/powerpoint/2010/main" val="1297675950"/>
              </p:ext>
            </p:extLst>
          </p:nvPr>
        </p:nvGraphicFramePr>
        <p:xfrm>
          <a:off x="2290233" y="914400"/>
          <a:ext cx="7645400" cy="4433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C83F61D-3356-404B-8057-734FC4A972D4}"/>
              </a:ext>
            </a:extLst>
          </p:cNvPr>
          <p:cNvSpPr txBox="1"/>
          <p:nvPr/>
        </p:nvSpPr>
        <p:spPr>
          <a:xfrm>
            <a:off x="3733800" y="6489430"/>
            <a:ext cx="5779746"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5" name="Picture 4">
            <a:extLst>
              <a:ext uri="{FF2B5EF4-FFF2-40B4-BE49-F238E27FC236}">
                <a16:creationId xmlns:a16="http://schemas.microsoft.com/office/drawing/2014/main" id="{2CF8562C-70A7-48A5-A045-22F90FEFA0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427257" y="2478055"/>
            <a:ext cx="6776445" cy="1888067"/>
          </a:xfrm>
          <a:prstGeom prst="rect">
            <a:avLst/>
          </a:prstGeom>
        </p:spPr>
      </p:pic>
      <p:pic>
        <p:nvPicPr>
          <p:cNvPr id="7" name="Picture 6">
            <a:extLst>
              <a:ext uri="{FF2B5EF4-FFF2-40B4-BE49-F238E27FC236}">
                <a16:creationId xmlns:a16="http://schemas.microsoft.com/office/drawing/2014/main" id="{6F0DBDA6-1552-47D4-AE05-F3BFE2C35D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7859745" y="2444185"/>
            <a:ext cx="6776443" cy="1888066"/>
          </a:xfrm>
          <a:prstGeom prst="rect">
            <a:avLst/>
          </a:prstGeom>
        </p:spPr>
      </p:pic>
    </p:spTree>
    <p:extLst>
      <p:ext uri="{BB962C8B-B14F-4D97-AF65-F5344CB8AC3E}">
        <p14:creationId xmlns:p14="http://schemas.microsoft.com/office/powerpoint/2010/main" val="29065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9" grpId="0">
        <p:bldAsOne/>
      </p:bldGraphic>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EE79A-6200-462F-8285-48B1AC2ED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588665"/>
            <a:ext cx="8016515" cy="4897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D8AA30CA-DD9F-4770-AC3E-77AD0E5B1105}"/>
              </a:ext>
            </a:extLst>
          </p:cNvPr>
          <p:cNvSpPr txBox="1"/>
          <p:nvPr/>
        </p:nvSpPr>
        <p:spPr>
          <a:xfrm>
            <a:off x="4398433" y="33867"/>
            <a:ext cx="2556933" cy="461665"/>
          </a:xfrm>
          <a:prstGeom prst="rect">
            <a:avLst/>
          </a:prstGeom>
          <a:noFill/>
        </p:spPr>
        <p:txBody>
          <a:bodyPr wrap="square" rtlCol="0">
            <a:spAutoFit/>
          </a:bodyPr>
          <a:lstStyle/>
          <a:p>
            <a:r>
              <a:rPr lang="bn-IN" sz="2400" b="1" i="1" dirty="0"/>
              <a:t>পিতৃ বাস </a:t>
            </a:r>
            <a:r>
              <a:rPr lang="en-US" sz="2400" b="1" i="1" dirty="0" err="1"/>
              <a:t>পরিবার</a:t>
            </a:r>
            <a:endParaRPr lang="en-US" sz="2400" b="1" i="1" dirty="0"/>
          </a:p>
        </p:txBody>
      </p:sp>
      <p:sp>
        <p:nvSpPr>
          <p:cNvPr id="6" name="TextBox 5">
            <a:extLst>
              <a:ext uri="{FF2B5EF4-FFF2-40B4-BE49-F238E27FC236}">
                <a16:creationId xmlns:a16="http://schemas.microsoft.com/office/drawing/2014/main" id="{46EBD563-8F2B-4F98-98DC-543620AE3E71}"/>
              </a:ext>
            </a:extLst>
          </p:cNvPr>
          <p:cNvSpPr txBox="1"/>
          <p:nvPr/>
        </p:nvSpPr>
        <p:spPr>
          <a:xfrm>
            <a:off x="173566" y="5675979"/>
            <a:ext cx="11844867" cy="707886"/>
          </a:xfrm>
          <a:prstGeom prst="rect">
            <a:avLst/>
          </a:prstGeom>
          <a:noFill/>
        </p:spPr>
        <p:txBody>
          <a:bodyPr wrap="square" rtlCol="0">
            <a:spAutoFit/>
          </a:bodyPr>
          <a:lstStyle/>
          <a:p>
            <a:r>
              <a:rPr lang="bn-IN" sz="2000" b="1" i="1" dirty="0"/>
              <a:t>যে পরিবারে বিবাহের পর নবদম্পতি স্বামীর পিতৃগৃহে বসবাস করে তাকে পিতৃবাস পরিবার বলে। আমাদের দেশে এধরনের পরিবারই বেশী দেখা যায়। </a:t>
            </a:r>
            <a:endParaRPr lang="en-US" sz="2000" b="1" i="1" dirty="0"/>
          </a:p>
        </p:txBody>
      </p:sp>
      <p:sp>
        <p:nvSpPr>
          <p:cNvPr id="7" name="TextBox 6">
            <a:extLst>
              <a:ext uri="{FF2B5EF4-FFF2-40B4-BE49-F238E27FC236}">
                <a16:creationId xmlns:a16="http://schemas.microsoft.com/office/drawing/2014/main" id="{8DFF3994-5D5E-4482-9FFD-5C234C8282DB}"/>
              </a:ext>
            </a:extLst>
          </p:cNvPr>
          <p:cNvSpPr txBox="1"/>
          <p:nvPr/>
        </p:nvSpPr>
        <p:spPr>
          <a:xfrm>
            <a:off x="3246342" y="6481167"/>
            <a:ext cx="5699313"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8" name="Picture 7">
            <a:extLst>
              <a:ext uri="{FF2B5EF4-FFF2-40B4-BE49-F238E27FC236}">
                <a16:creationId xmlns:a16="http://schemas.microsoft.com/office/drawing/2014/main" id="{74961C66-4DEA-4C93-B204-D1D694EF5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2057400" cy="5486399"/>
          </a:xfrm>
          <a:prstGeom prst="rect">
            <a:avLst/>
          </a:prstGeom>
        </p:spPr>
      </p:pic>
      <p:pic>
        <p:nvPicPr>
          <p:cNvPr id="9" name="Picture 8">
            <a:extLst>
              <a:ext uri="{FF2B5EF4-FFF2-40B4-BE49-F238E27FC236}">
                <a16:creationId xmlns:a16="http://schemas.microsoft.com/office/drawing/2014/main" id="{19901F81-2165-4079-A810-0F7B61B5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073916" y="0"/>
            <a:ext cx="2057400" cy="5486399"/>
          </a:xfrm>
          <a:prstGeom prst="rect">
            <a:avLst/>
          </a:prstGeom>
        </p:spPr>
      </p:pic>
    </p:spTree>
    <p:extLst>
      <p:ext uri="{BB962C8B-B14F-4D97-AF65-F5344CB8AC3E}">
        <p14:creationId xmlns:p14="http://schemas.microsoft.com/office/powerpoint/2010/main" val="34303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5086F6-DB91-44B6-A323-C66A86623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59432"/>
            <a:ext cx="8686800" cy="5103168"/>
          </a:xfrm>
          <a:prstGeom prst="rect">
            <a:avLst/>
          </a:prstGeom>
          <a:ln>
            <a:noFill/>
          </a:ln>
          <a:effectLst>
            <a:softEdge rad="112500"/>
          </a:effectLst>
        </p:spPr>
      </p:pic>
      <p:sp>
        <p:nvSpPr>
          <p:cNvPr id="4" name="TextBox 3">
            <a:extLst>
              <a:ext uri="{FF2B5EF4-FFF2-40B4-BE49-F238E27FC236}">
                <a16:creationId xmlns:a16="http://schemas.microsoft.com/office/drawing/2014/main" id="{60C395A8-07A2-48B8-B9FF-81937532BDB1}"/>
              </a:ext>
            </a:extLst>
          </p:cNvPr>
          <p:cNvSpPr txBox="1"/>
          <p:nvPr/>
        </p:nvSpPr>
        <p:spPr>
          <a:xfrm>
            <a:off x="4267200" y="-2233"/>
            <a:ext cx="3200400" cy="461665"/>
          </a:xfrm>
          <a:prstGeom prst="rect">
            <a:avLst/>
          </a:prstGeom>
          <a:noFill/>
        </p:spPr>
        <p:txBody>
          <a:bodyPr wrap="square" rtlCol="0">
            <a:spAutoFit/>
          </a:bodyPr>
          <a:lstStyle/>
          <a:p>
            <a:r>
              <a:rPr lang="en-US" sz="2400" b="1" i="1" dirty="0" err="1"/>
              <a:t>মাতৃ</a:t>
            </a:r>
            <a:r>
              <a:rPr lang="en-US" sz="2400" b="1" i="1" dirty="0"/>
              <a:t>  </a:t>
            </a:r>
            <a:r>
              <a:rPr lang="bn-IN" sz="2400" b="1" i="1" dirty="0"/>
              <a:t>বাস </a:t>
            </a:r>
            <a:r>
              <a:rPr lang="en-US" sz="2400" b="1" i="1" dirty="0" err="1"/>
              <a:t>পরিবার</a:t>
            </a:r>
            <a:r>
              <a:rPr lang="en-US" sz="2400" b="1" i="1" dirty="0"/>
              <a:t> </a:t>
            </a:r>
          </a:p>
        </p:txBody>
      </p:sp>
      <p:sp>
        <p:nvSpPr>
          <p:cNvPr id="5" name="TextBox 4">
            <a:extLst>
              <a:ext uri="{FF2B5EF4-FFF2-40B4-BE49-F238E27FC236}">
                <a16:creationId xmlns:a16="http://schemas.microsoft.com/office/drawing/2014/main" id="{AF6C5572-C976-46DF-AFDD-44BA3A4162C4}"/>
              </a:ext>
            </a:extLst>
          </p:cNvPr>
          <p:cNvSpPr txBox="1"/>
          <p:nvPr/>
        </p:nvSpPr>
        <p:spPr>
          <a:xfrm>
            <a:off x="173566" y="5823893"/>
            <a:ext cx="11844867" cy="707886"/>
          </a:xfrm>
          <a:prstGeom prst="rect">
            <a:avLst/>
          </a:prstGeom>
          <a:noFill/>
        </p:spPr>
        <p:txBody>
          <a:bodyPr wrap="square" rtlCol="0">
            <a:spAutoFit/>
          </a:bodyPr>
          <a:lstStyle/>
          <a:p>
            <a:r>
              <a:rPr lang="bn-IN" sz="2000" b="1" i="1" dirty="0"/>
              <a:t>যে পরিবারে বিবাহের পর নবদম্পতি স্ত্রীর পিতৃগৃহে বসবাস করে তাকে মাতৃ বাস পরিবার বলে। গারোদের মধ্যে এধরনের পরিবার দেখা যায়।</a:t>
            </a:r>
            <a:endParaRPr lang="en-US" sz="2000" b="1" i="1" dirty="0"/>
          </a:p>
        </p:txBody>
      </p:sp>
      <p:sp>
        <p:nvSpPr>
          <p:cNvPr id="6" name="TextBox 5">
            <a:extLst>
              <a:ext uri="{FF2B5EF4-FFF2-40B4-BE49-F238E27FC236}">
                <a16:creationId xmlns:a16="http://schemas.microsoft.com/office/drawing/2014/main" id="{C235872E-989E-4A45-8EE6-E239B9A32277}"/>
              </a:ext>
            </a:extLst>
          </p:cNvPr>
          <p:cNvSpPr txBox="1"/>
          <p:nvPr/>
        </p:nvSpPr>
        <p:spPr>
          <a:xfrm>
            <a:off x="3581400" y="6509867"/>
            <a:ext cx="58674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4E3FB0D4-DC6C-4B5D-87F0-AECC536A7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76400" cy="5715000"/>
          </a:xfrm>
          <a:prstGeom prst="rect">
            <a:avLst/>
          </a:prstGeom>
        </p:spPr>
      </p:pic>
      <p:pic>
        <p:nvPicPr>
          <p:cNvPr id="8" name="Picture 7">
            <a:extLst>
              <a:ext uri="{FF2B5EF4-FFF2-40B4-BE49-F238E27FC236}">
                <a16:creationId xmlns:a16="http://schemas.microsoft.com/office/drawing/2014/main" id="{7E038434-4DE0-4013-8568-5DABA8D05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363199" y="0"/>
            <a:ext cx="1828798" cy="5715000"/>
          </a:xfrm>
          <a:prstGeom prst="rect">
            <a:avLst/>
          </a:prstGeom>
        </p:spPr>
      </p:pic>
    </p:spTree>
    <p:extLst>
      <p:ext uri="{BB962C8B-B14F-4D97-AF65-F5344CB8AC3E}">
        <p14:creationId xmlns:p14="http://schemas.microsoft.com/office/powerpoint/2010/main" val="330156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788A4C-F5AB-4E05-A1A5-F113C01F1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88779"/>
            <a:ext cx="8077200" cy="4869021"/>
          </a:xfrm>
          <a:prstGeom prst="rect">
            <a:avLst/>
          </a:prstGeom>
          <a:ln>
            <a:noFill/>
          </a:ln>
          <a:effectLst>
            <a:softEdge rad="112500"/>
          </a:effectLst>
        </p:spPr>
      </p:pic>
      <p:sp>
        <p:nvSpPr>
          <p:cNvPr id="4" name="TextBox 3">
            <a:extLst>
              <a:ext uri="{FF2B5EF4-FFF2-40B4-BE49-F238E27FC236}">
                <a16:creationId xmlns:a16="http://schemas.microsoft.com/office/drawing/2014/main" id="{0FC85BD9-D21F-4F6B-845B-EF9F0A932B4C}"/>
              </a:ext>
            </a:extLst>
          </p:cNvPr>
          <p:cNvSpPr txBox="1"/>
          <p:nvPr/>
        </p:nvSpPr>
        <p:spPr>
          <a:xfrm>
            <a:off x="4495800" y="-21398"/>
            <a:ext cx="2667000" cy="461665"/>
          </a:xfrm>
          <a:prstGeom prst="rect">
            <a:avLst/>
          </a:prstGeom>
          <a:noFill/>
        </p:spPr>
        <p:txBody>
          <a:bodyPr wrap="square" rtlCol="0">
            <a:spAutoFit/>
          </a:bodyPr>
          <a:lstStyle/>
          <a:p>
            <a:r>
              <a:rPr lang="bn-IN" sz="2400" b="1" i="1" dirty="0"/>
              <a:t>নয়াবাস </a:t>
            </a:r>
            <a:r>
              <a:rPr lang="en-US" sz="2400" b="1" i="1" dirty="0" err="1"/>
              <a:t>পরিবার</a:t>
            </a:r>
            <a:endParaRPr lang="en-US" sz="2400" b="1" i="1" dirty="0"/>
          </a:p>
        </p:txBody>
      </p:sp>
      <p:sp>
        <p:nvSpPr>
          <p:cNvPr id="5" name="TextBox 4">
            <a:extLst>
              <a:ext uri="{FF2B5EF4-FFF2-40B4-BE49-F238E27FC236}">
                <a16:creationId xmlns:a16="http://schemas.microsoft.com/office/drawing/2014/main" id="{FAFE7B01-9D0D-43B9-B848-585D556EAE43}"/>
              </a:ext>
            </a:extLst>
          </p:cNvPr>
          <p:cNvSpPr txBox="1"/>
          <p:nvPr/>
        </p:nvSpPr>
        <p:spPr>
          <a:xfrm>
            <a:off x="33867" y="5543090"/>
            <a:ext cx="12192000" cy="707886"/>
          </a:xfrm>
          <a:prstGeom prst="rect">
            <a:avLst/>
          </a:prstGeom>
          <a:noFill/>
        </p:spPr>
        <p:txBody>
          <a:bodyPr wrap="square" rtlCol="0">
            <a:spAutoFit/>
          </a:bodyPr>
          <a:lstStyle/>
          <a:p>
            <a:r>
              <a:rPr lang="bn-IN" sz="2000" b="1" i="1" dirty="0"/>
              <a:t>যে পরিবারে বিবাহের পর নবদম্পতি স্ত্রীর পিতৃগৃহে  বা স্বামীর পিতৃগৃহে বসবাস  না করে পৃথক বাড়িতে বসবাস করে তাকে নয়া বাস পরিবার বলে। আমাদের দেশের শহরাঞ্চলে চাকরিজীবীদের মধ্যে এধরনের পরিবার দেখা যায়। </a:t>
            </a:r>
            <a:endParaRPr lang="en-US" sz="2000" b="1" i="1" dirty="0"/>
          </a:p>
        </p:txBody>
      </p:sp>
      <p:sp>
        <p:nvSpPr>
          <p:cNvPr id="6" name="TextBox 5">
            <a:extLst>
              <a:ext uri="{FF2B5EF4-FFF2-40B4-BE49-F238E27FC236}">
                <a16:creationId xmlns:a16="http://schemas.microsoft.com/office/drawing/2014/main" id="{543CD718-191B-4E60-B2D4-9155A7F50EAE}"/>
              </a:ext>
            </a:extLst>
          </p:cNvPr>
          <p:cNvSpPr txBox="1"/>
          <p:nvPr/>
        </p:nvSpPr>
        <p:spPr>
          <a:xfrm>
            <a:off x="3124200" y="6486154"/>
            <a:ext cx="59436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0CC1B895-477A-4ACE-A289-70C6722C2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2057400" cy="5257799"/>
          </a:xfrm>
          <a:prstGeom prst="rect">
            <a:avLst/>
          </a:prstGeom>
        </p:spPr>
      </p:pic>
      <p:pic>
        <p:nvPicPr>
          <p:cNvPr id="8" name="Picture 7">
            <a:extLst>
              <a:ext uri="{FF2B5EF4-FFF2-40B4-BE49-F238E27FC236}">
                <a16:creationId xmlns:a16="http://schemas.microsoft.com/office/drawing/2014/main" id="{4F9CA7AA-17A3-4ECD-AF57-AE8274634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073916" y="0"/>
            <a:ext cx="2057400" cy="5257800"/>
          </a:xfrm>
          <a:prstGeom prst="rect">
            <a:avLst/>
          </a:prstGeom>
        </p:spPr>
      </p:pic>
    </p:spTree>
    <p:extLst>
      <p:ext uri="{BB962C8B-B14F-4D97-AF65-F5344CB8AC3E}">
        <p14:creationId xmlns:p14="http://schemas.microsoft.com/office/powerpoint/2010/main" val="414627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F54DEC-7D83-4F40-A22D-B464A658893A}"/>
              </a:ext>
            </a:extLst>
          </p:cNvPr>
          <p:cNvSpPr txBox="1"/>
          <p:nvPr/>
        </p:nvSpPr>
        <p:spPr>
          <a:xfrm>
            <a:off x="2063376" y="163077"/>
            <a:ext cx="7518400" cy="523220"/>
          </a:xfrm>
          <a:prstGeom prst="rect">
            <a:avLst/>
          </a:prstGeom>
          <a:noFill/>
        </p:spPr>
        <p:txBody>
          <a:bodyPr wrap="square" rtlCol="0">
            <a:spAutoFit/>
          </a:bodyPr>
          <a:lstStyle/>
          <a:p>
            <a:r>
              <a:rPr lang="bn-IN" sz="2800" b="1" i="1" dirty="0"/>
              <a:t>পাত্র-পাত্রী নির্বাচনের ভিত্তিতে পরিবার দুই প্রকারঃ</a:t>
            </a:r>
            <a:endParaRPr lang="en-US" sz="2800" b="1" i="1" dirty="0"/>
          </a:p>
        </p:txBody>
      </p:sp>
      <p:graphicFrame>
        <p:nvGraphicFramePr>
          <p:cNvPr id="9" name="Diagram 8">
            <a:extLst>
              <a:ext uri="{FF2B5EF4-FFF2-40B4-BE49-F238E27FC236}">
                <a16:creationId xmlns:a16="http://schemas.microsoft.com/office/drawing/2014/main" id="{1BF3807D-51B9-40D2-A53E-29D048CA54EA}"/>
              </a:ext>
            </a:extLst>
          </p:cNvPr>
          <p:cNvGraphicFramePr/>
          <p:nvPr>
            <p:extLst>
              <p:ext uri="{D42A27DB-BD31-4B8C-83A1-F6EECF244321}">
                <p14:modId xmlns:p14="http://schemas.microsoft.com/office/powerpoint/2010/main" val="2577446825"/>
              </p:ext>
            </p:extLst>
          </p:nvPr>
        </p:nvGraphicFramePr>
        <p:xfrm>
          <a:off x="2774576" y="1481982"/>
          <a:ext cx="6807200" cy="4309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4A79A0E-972F-4B13-AB69-8085D0E4CE65}"/>
              </a:ext>
            </a:extLst>
          </p:cNvPr>
          <p:cNvSpPr txBox="1"/>
          <p:nvPr/>
        </p:nvSpPr>
        <p:spPr>
          <a:xfrm>
            <a:off x="3326652" y="6456396"/>
            <a:ext cx="5703048"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5" name="Picture 4">
            <a:extLst>
              <a:ext uri="{FF2B5EF4-FFF2-40B4-BE49-F238E27FC236}">
                <a16:creationId xmlns:a16="http://schemas.microsoft.com/office/drawing/2014/main" id="{FE40827A-9B97-472F-A6F2-780B7C83CD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427257" y="2478055"/>
            <a:ext cx="6776445" cy="1888067"/>
          </a:xfrm>
          <a:prstGeom prst="rect">
            <a:avLst/>
          </a:prstGeom>
        </p:spPr>
      </p:pic>
      <p:pic>
        <p:nvPicPr>
          <p:cNvPr id="7" name="Picture 6">
            <a:extLst>
              <a:ext uri="{FF2B5EF4-FFF2-40B4-BE49-F238E27FC236}">
                <a16:creationId xmlns:a16="http://schemas.microsoft.com/office/drawing/2014/main" id="{4C1CB332-C829-4FC9-A6FC-2580B5FCD3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7842810" y="2461120"/>
            <a:ext cx="6810314" cy="1888066"/>
          </a:xfrm>
          <a:prstGeom prst="rect">
            <a:avLst/>
          </a:prstGeom>
        </p:spPr>
      </p:pic>
    </p:spTree>
    <p:extLst>
      <p:ext uri="{BB962C8B-B14F-4D97-AF65-F5344CB8AC3E}">
        <p14:creationId xmlns:p14="http://schemas.microsoft.com/office/powerpoint/2010/main" val="31166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9" grpId="0">
        <p:bldAsOne/>
      </p:bldGraphic>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34F96A-E197-4381-8C3A-9863578F7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61666"/>
            <a:ext cx="7162800" cy="5100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64880FFD-F2DB-42F7-AE0E-B2C079C5516A}"/>
              </a:ext>
            </a:extLst>
          </p:cNvPr>
          <p:cNvSpPr txBox="1"/>
          <p:nvPr/>
        </p:nvSpPr>
        <p:spPr>
          <a:xfrm>
            <a:off x="3276600" y="0"/>
            <a:ext cx="4876800" cy="461665"/>
          </a:xfrm>
          <a:prstGeom prst="rect">
            <a:avLst/>
          </a:prstGeom>
          <a:noFill/>
        </p:spPr>
        <p:txBody>
          <a:bodyPr wrap="square" rtlCol="0">
            <a:spAutoFit/>
          </a:bodyPr>
          <a:lstStyle/>
          <a:p>
            <a:r>
              <a:rPr lang="bn-IN" sz="2400" b="1" i="1" dirty="0"/>
              <a:t>বর্হিগোত্র  বিবাহভিত্তিক </a:t>
            </a:r>
            <a:r>
              <a:rPr lang="en-US" sz="2400" b="1" i="1" dirty="0" err="1"/>
              <a:t>পরিবার</a:t>
            </a:r>
            <a:endParaRPr lang="en-US" sz="2400" b="1" i="1" dirty="0"/>
          </a:p>
        </p:txBody>
      </p:sp>
      <p:sp>
        <p:nvSpPr>
          <p:cNvPr id="5" name="TextBox 4">
            <a:extLst>
              <a:ext uri="{FF2B5EF4-FFF2-40B4-BE49-F238E27FC236}">
                <a16:creationId xmlns:a16="http://schemas.microsoft.com/office/drawing/2014/main" id="{EA96E2B7-656A-4D88-8FB1-0798FA34CC52}"/>
              </a:ext>
            </a:extLst>
          </p:cNvPr>
          <p:cNvSpPr txBox="1"/>
          <p:nvPr/>
        </p:nvSpPr>
        <p:spPr>
          <a:xfrm>
            <a:off x="309034" y="5879439"/>
            <a:ext cx="10820400" cy="400110"/>
          </a:xfrm>
          <a:prstGeom prst="rect">
            <a:avLst/>
          </a:prstGeom>
          <a:noFill/>
        </p:spPr>
        <p:txBody>
          <a:bodyPr wrap="square" rtlCol="0">
            <a:spAutoFit/>
          </a:bodyPr>
          <a:lstStyle/>
          <a:p>
            <a:r>
              <a:rPr lang="bn-IN" sz="2000" b="1" i="1" dirty="0"/>
              <a:t>কোন ব্যক্তি যখন নিজের গোত্রের বাইরে বিবাহ করে তখন তাকে বর্হিগোত্র বিবাহভিত্তিক পরিবার বলে।</a:t>
            </a:r>
            <a:endParaRPr lang="en-US" sz="2000" b="1" i="1" dirty="0"/>
          </a:p>
        </p:txBody>
      </p:sp>
      <p:sp>
        <p:nvSpPr>
          <p:cNvPr id="6" name="TextBox 5">
            <a:extLst>
              <a:ext uri="{FF2B5EF4-FFF2-40B4-BE49-F238E27FC236}">
                <a16:creationId xmlns:a16="http://schemas.microsoft.com/office/drawing/2014/main" id="{C9EB2189-6C26-441A-919C-4215D34F2D7F}"/>
              </a:ext>
            </a:extLst>
          </p:cNvPr>
          <p:cNvSpPr txBox="1"/>
          <p:nvPr/>
        </p:nvSpPr>
        <p:spPr>
          <a:xfrm rot="10800000" flipV="1">
            <a:off x="3293533" y="6465582"/>
            <a:ext cx="57912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AEEC5B44-29FB-405A-9F16-11B555205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7" y="39255"/>
            <a:ext cx="1904999" cy="5523346"/>
          </a:xfrm>
          <a:prstGeom prst="rect">
            <a:avLst/>
          </a:prstGeom>
        </p:spPr>
      </p:pic>
      <p:pic>
        <p:nvPicPr>
          <p:cNvPr id="8" name="Picture 7">
            <a:extLst>
              <a:ext uri="{FF2B5EF4-FFF2-40B4-BE49-F238E27FC236}">
                <a16:creationId xmlns:a16="http://schemas.microsoft.com/office/drawing/2014/main" id="{DC8A50AC-801C-49EF-AF6B-3284F4B12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400" y="39255"/>
            <a:ext cx="2142068" cy="5523346"/>
          </a:xfrm>
          <a:prstGeom prst="rect">
            <a:avLst/>
          </a:prstGeom>
        </p:spPr>
      </p:pic>
    </p:spTree>
    <p:extLst>
      <p:ext uri="{BB962C8B-B14F-4D97-AF65-F5344CB8AC3E}">
        <p14:creationId xmlns:p14="http://schemas.microsoft.com/office/powerpoint/2010/main" val="133314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609B1C-955D-41A3-8E46-8394B98E2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533400"/>
            <a:ext cx="7620000" cy="4821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C6E9D3F4-2A10-4525-9BD3-09F94B73602F}"/>
              </a:ext>
            </a:extLst>
          </p:cNvPr>
          <p:cNvSpPr txBox="1"/>
          <p:nvPr/>
        </p:nvSpPr>
        <p:spPr>
          <a:xfrm>
            <a:off x="3314700" y="71735"/>
            <a:ext cx="4876800" cy="461665"/>
          </a:xfrm>
          <a:prstGeom prst="rect">
            <a:avLst/>
          </a:prstGeom>
          <a:noFill/>
        </p:spPr>
        <p:txBody>
          <a:bodyPr wrap="square" rtlCol="0">
            <a:spAutoFit/>
          </a:bodyPr>
          <a:lstStyle/>
          <a:p>
            <a:r>
              <a:rPr lang="bn-IN" sz="2400" b="1" i="1" dirty="0"/>
              <a:t>অর্ন্তগোত্র  বিবাহভিত্তিক </a:t>
            </a:r>
            <a:r>
              <a:rPr lang="en-US" sz="2400" b="1" i="1" dirty="0" err="1"/>
              <a:t>পরিবার</a:t>
            </a:r>
            <a:endParaRPr lang="en-US" sz="2400" b="1" i="1" dirty="0"/>
          </a:p>
        </p:txBody>
      </p:sp>
      <p:sp>
        <p:nvSpPr>
          <p:cNvPr id="4" name="TextBox 3">
            <a:extLst>
              <a:ext uri="{FF2B5EF4-FFF2-40B4-BE49-F238E27FC236}">
                <a16:creationId xmlns:a16="http://schemas.microsoft.com/office/drawing/2014/main" id="{C750EACB-9611-4568-99F4-061A6DD708DA}"/>
              </a:ext>
            </a:extLst>
          </p:cNvPr>
          <p:cNvSpPr txBox="1"/>
          <p:nvPr/>
        </p:nvSpPr>
        <p:spPr>
          <a:xfrm>
            <a:off x="152400" y="5130967"/>
            <a:ext cx="11887200" cy="1015663"/>
          </a:xfrm>
          <a:prstGeom prst="rect">
            <a:avLst/>
          </a:prstGeom>
          <a:noFill/>
        </p:spPr>
        <p:txBody>
          <a:bodyPr wrap="square" rtlCol="0">
            <a:spAutoFit/>
          </a:bodyPr>
          <a:lstStyle/>
          <a:p>
            <a:r>
              <a:rPr lang="bn-IN" sz="2000" b="1" i="1" dirty="0"/>
              <a:t>কোন ব্যক্তি যখন নিজের গোত্রের মধ্যে বিবাহ করে তখন তাকে  অর্ত্নগোত্র বিবাহভিত্তিক পরিবার বলে। এধরনের পরিবার হিন্দু সমাজে অধিক প্রচলিত। এধরনের বিবাহের পিছনে যুক্তি ছিল নিজ গোত্রের মধ্যে তথাকথিত রক্তের বন্ধন ও বিশুদ্ধতা রক্ষা করা। </a:t>
            </a:r>
            <a:endParaRPr lang="en-US" sz="2000" b="1" i="1" dirty="0"/>
          </a:p>
        </p:txBody>
      </p:sp>
      <p:sp>
        <p:nvSpPr>
          <p:cNvPr id="5" name="TextBox 4">
            <a:extLst>
              <a:ext uri="{FF2B5EF4-FFF2-40B4-BE49-F238E27FC236}">
                <a16:creationId xmlns:a16="http://schemas.microsoft.com/office/drawing/2014/main" id="{F6E36E49-6952-471C-BCE5-44F1116AF8C0}"/>
              </a:ext>
            </a:extLst>
          </p:cNvPr>
          <p:cNvSpPr txBox="1"/>
          <p:nvPr/>
        </p:nvSpPr>
        <p:spPr>
          <a:xfrm>
            <a:off x="3314700" y="6524655"/>
            <a:ext cx="59055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43D5AF27-446F-4F75-8F6E-AFB2A3C63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3863" y="-2"/>
            <a:ext cx="2328335" cy="5105401"/>
          </a:xfrm>
          <a:prstGeom prst="rect">
            <a:avLst/>
          </a:prstGeom>
        </p:spPr>
      </p:pic>
      <p:pic>
        <p:nvPicPr>
          <p:cNvPr id="10" name="Picture 9">
            <a:extLst>
              <a:ext uri="{FF2B5EF4-FFF2-40B4-BE49-F238E27FC236}">
                <a16:creationId xmlns:a16="http://schemas.microsoft.com/office/drawing/2014/main" id="{88763297-760D-4DB6-AC9A-18C7E1E2A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00" y="0"/>
            <a:ext cx="2192869" cy="5105399"/>
          </a:xfrm>
          <a:prstGeom prst="rect">
            <a:avLst/>
          </a:prstGeom>
        </p:spPr>
      </p:pic>
    </p:spTree>
    <p:extLst>
      <p:ext uri="{BB962C8B-B14F-4D97-AF65-F5344CB8AC3E}">
        <p14:creationId xmlns:p14="http://schemas.microsoft.com/office/powerpoint/2010/main" val="76156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F54DEC-7D83-4F40-A22D-B464A658893A}"/>
              </a:ext>
            </a:extLst>
          </p:cNvPr>
          <p:cNvSpPr txBox="1"/>
          <p:nvPr/>
        </p:nvSpPr>
        <p:spPr>
          <a:xfrm>
            <a:off x="2438400" y="38348"/>
            <a:ext cx="6680200" cy="523220"/>
          </a:xfrm>
          <a:prstGeom prst="rect">
            <a:avLst/>
          </a:prstGeom>
          <a:noFill/>
        </p:spPr>
        <p:txBody>
          <a:bodyPr wrap="square" rtlCol="0">
            <a:spAutoFit/>
          </a:bodyPr>
          <a:lstStyle/>
          <a:p>
            <a:r>
              <a:rPr lang="bn-IN" sz="2800" b="1" i="1" dirty="0"/>
              <a:t>বর্হিগোত্র বিবাহভিত্তিক পরিবার দুই প্রকারঃ</a:t>
            </a:r>
            <a:endParaRPr lang="en-US" sz="2800" b="1" i="1" dirty="0"/>
          </a:p>
        </p:txBody>
      </p:sp>
      <p:graphicFrame>
        <p:nvGraphicFramePr>
          <p:cNvPr id="9" name="Diagram 8">
            <a:extLst>
              <a:ext uri="{FF2B5EF4-FFF2-40B4-BE49-F238E27FC236}">
                <a16:creationId xmlns:a16="http://schemas.microsoft.com/office/drawing/2014/main" id="{1BF3807D-51B9-40D2-A53E-29D048CA54EA}"/>
              </a:ext>
            </a:extLst>
          </p:cNvPr>
          <p:cNvGraphicFramePr/>
          <p:nvPr>
            <p:extLst>
              <p:ext uri="{D42A27DB-BD31-4B8C-83A1-F6EECF244321}">
                <p14:modId xmlns:p14="http://schemas.microsoft.com/office/powerpoint/2010/main" val="95300352"/>
              </p:ext>
            </p:extLst>
          </p:nvPr>
        </p:nvGraphicFramePr>
        <p:xfrm>
          <a:off x="2514600" y="945586"/>
          <a:ext cx="6604000" cy="4919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6F1E4CA-18DD-4758-A3A1-8F3CC29F0E84}"/>
              </a:ext>
            </a:extLst>
          </p:cNvPr>
          <p:cNvSpPr txBox="1"/>
          <p:nvPr/>
        </p:nvSpPr>
        <p:spPr>
          <a:xfrm>
            <a:off x="3660588" y="6561337"/>
            <a:ext cx="5788212"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5" name="Picture 4">
            <a:extLst>
              <a:ext uri="{FF2B5EF4-FFF2-40B4-BE49-F238E27FC236}">
                <a16:creationId xmlns:a16="http://schemas.microsoft.com/office/drawing/2014/main" id="{2D8BC15A-28C5-4A64-9EE8-D777EB7676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427257" y="2478055"/>
            <a:ext cx="6776445" cy="1888067"/>
          </a:xfrm>
          <a:prstGeom prst="rect">
            <a:avLst/>
          </a:prstGeom>
        </p:spPr>
      </p:pic>
      <p:pic>
        <p:nvPicPr>
          <p:cNvPr id="7" name="Picture 6">
            <a:extLst>
              <a:ext uri="{FF2B5EF4-FFF2-40B4-BE49-F238E27FC236}">
                <a16:creationId xmlns:a16="http://schemas.microsoft.com/office/drawing/2014/main" id="{476BFF66-4DBF-4AB8-931C-82260843B2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7758143" y="2376453"/>
            <a:ext cx="6810314" cy="2057400"/>
          </a:xfrm>
          <a:prstGeom prst="rect">
            <a:avLst/>
          </a:prstGeom>
        </p:spPr>
      </p:pic>
    </p:spTree>
    <p:extLst>
      <p:ext uri="{BB962C8B-B14F-4D97-AF65-F5344CB8AC3E}">
        <p14:creationId xmlns:p14="http://schemas.microsoft.com/office/powerpoint/2010/main" val="33676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9" grpId="0">
        <p:bldAsOne/>
      </p:bldGraphic>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1CC839-A61E-4B43-BF8E-4942DCF345FC}"/>
              </a:ext>
            </a:extLst>
          </p:cNvPr>
          <p:cNvSpPr txBox="1"/>
          <p:nvPr/>
        </p:nvSpPr>
        <p:spPr>
          <a:xfrm>
            <a:off x="3733800" y="66582"/>
            <a:ext cx="4419600" cy="461665"/>
          </a:xfrm>
          <a:prstGeom prst="rect">
            <a:avLst/>
          </a:prstGeom>
          <a:noFill/>
        </p:spPr>
        <p:txBody>
          <a:bodyPr wrap="square" rtlCol="0">
            <a:spAutoFit/>
          </a:bodyPr>
          <a:lstStyle/>
          <a:p>
            <a:r>
              <a:rPr lang="bn-IN" sz="2400" b="1" i="1" dirty="0"/>
              <a:t>অনুলোম বিবাহ ভিত্তিক </a:t>
            </a:r>
            <a:r>
              <a:rPr lang="en-US" sz="2400" b="1" i="1" dirty="0" err="1"/>
              <a:t>পরিবার</a:t>
            </a:r>
            <a:endParaRPr lang="en-US" sz="2400" b="1" i="1" dirty="0"/>
          </a:p>
        </p:txBody>
      </p:sp>
      <p:pic>
        <p:nvPicPr>
          <p:cNvPr id="5" name="Picture 4">
            <a:extLst>
              <a:ext uri="{FF2B5EF4-FFF2-40B4-BE49-F238E27FC236}">
                <a16:creationId xmlns:a16="http://schemas.microsoft.com/office/drawing/2014/main" id="{4C1D7704-2852-4B68-BDF8-A7EF19888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28247"/>
            <a:ext cx="6248401" cy="4805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3F2428CC-CF3C-4C2B-B1D1-4CAC2C74E0FF}"/>
              </a:ext>
            </a:extLst>
          </p:cNvPr>
          <p:cNvSpPr txBox="1"/>
          <p:nvPr/>
        </p:nvSpPr>
        <p:spPr>
          <a:xfrm>
            <a:off x="228600" y="5738238"/>
            <a:ext cx="11734800" cy="707886"/>
          </a:xfrm>
          <a:prstGeom prst="rect">
            <a:avLst/>
          </a:prstGeom>
          <a:noFill/>
        </p:spPr>
        <p:txBody>
          <a:bodyPr wrap="square" rtlCol="0">
            <a:spAutoFit/>
          </a:bodyPr>
          <a:lstStyle/>
          <a:p>
            <a:r>
              <a:rPr lang="bn-IN" sz="2000" b="1" i="1" dirty="0"/>
              <a:t>কোন  উঁচু বর্ণের  পাত্রের সাথে নিচু বর্ণের পাত্রীর বিবাহের মাধ্যমে গঠিত পরিবারকে অণুলোম  বিবাহভিত্তিক পরিবার বলে। </a:t>
            </a:r>
            <a:endParaRPr lang="en-US" sz="2000" b="1" i="1" dirty="0"/>
          </a:p>
        </p:txBody>
      </p:sp>
      <p:sp>
        <p:nvSpPr>
          <p:cNvPr id="7" name="TextBox 6">
            <a:extLst>
              <a:ext uri="{FF2B5EF4-FFF2-40B4-BE49-F238E27FC236}">
                <a16:creationId xmlns:a16="http://schemas.microsoft.com/office/drawing/2014/main" id="{BEF1FC15-0774-48D1-813D-C63B61463041}"/>
              </a:ext>
            </a:extLst>
          </p:cNvPr>
          <p:cNvSpPr txBox="1"/>
          <p:nvPr/>
        </p:nvSpPr>
        <p:spPr>
          <a:xfrm>
            <a:off x="3939988" y="6471059"/>
            <a:ext cx="5813612"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3" name="Picture 2">
            <a:extLst>
              <a:ext uri="{FF2B5EF4-FFF2-40B4-BE49-F238E27FC236}">
                <a16:creationId xmlns:a16="http://schemas.microsoft.com/office/drawing/2014/main" id="{B7827ED6-5AB8-4656-9349-3AF7C2AA7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3" y="33221"/>
            <a:ext cx="2371725" cy="5605579"/>
          </a:xfrm>
          <a:prstGeom prst="rect">
            <a:avLst/>
          </a:prstGeom>
        </p:spPr>
      </p:pic>
      <p:pic>
        <p:nvPicPr>
          <p:cNvPr id="9" name="Picture 8">
            <a:extLst>
              <a:ext uri="{FF2B5EF4-FFF2-40B4-BE49-F238E27FC236}">
                <a16:creationId xmlns:a16="http://schemas.microsoft.com/office/drawing/2014/main" id="{BE6D0180-8B19-4006-B82D-A77D2E67E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5474" y="1"/>
            <a:ext cx="2676525" cy="5605580"/>
          </a:xfrm>
          <a:prstGeom prst="rect">
            <a:avLst/>
          </a:prstGeom>
        </p:spPr>
      </p:pic>
    </p:spTree>
    <p:extLst>
      <p:ext uri="{BB962C8B-B14F-4D97-AF65-F5344CB8AC3E}">
        <p14:creationId xmlns:p14="http://schemas.microsoft.com/office/powerpoint/2010/main" val="271662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EC9DB8-A76E-4CEA-8A33-E8D90837F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599" y="592667"/>
            <a:ext cx="7086601" cy="5154079"/>
          </a:xfrm>
          <a:prstGeom prst="rect">
            <a:avLst/>
          </a:prstGeom>
          <a:ln>
            <a:noFill/>
          </a:ln>
          <a:effectLst>
            <a:softEdge rad="112500"/>
          </a:effectLst>
        </p:spPr>
      </p:pic>
      <p:sp>
        <p:nvSpPr>
          <p:cNvPr id="4" name="TextBox 3">
            <a:extLst>
              <a:ext uri="{FF2B5EF4-FFF2-40B4-BE49-F238E27FC236}">
                <a16:creationId xmlns:a16="http://schemas.microsoft.com/office/drawing/2014/main" id="{552F7CC6-FB2F-49F8-9FC0-E4EEE244F1DD}"/>
              </a:ext>
            </a:extLst>
          </p:cNvPr>
          <p:cNvSpPr txBox="1"/>
          <p:nvPr/>
        </p:nvSpPr>
        <p:spPr>
          <a:xfrm>
            <a:off x="2971800" y="110067"/>
            <a:ext cx="4648200" cy="457200"/>
          </a:xfrm>
          <a:prstGeom prst="rect">
            <a:avLst/>
          </a:prstGeom>
          <a:noFill/>
        </p:spPr>
        <p:txBody>
          <a:bodyPr wrap="square" rtlCol="0">
            <a:spAutoFit/>
          </a:bodyPr>
          <a:lstStyle/>
          <a:p>
            <a:r>
              <a:rPr lang="bn-IN" sz="2400" b="1" i="1" dirty="0"/>
              <a:t>পতিলোম বিবাহ ভিত্তিক </a:t>
            </a:r>
            <a:r>
              <a:rPr lang="en-US" sz="2400" b="1" i="1" dirty="0" err="1"/>
              <a:t>পরিবার</a:t>
            </a:r>
            <a:endParaRPr lang="en-US" sz="2400" b="1" i="1" dirty="0"/>
          </a:p>
        </p:txBody>
      </p:sp>
      <p:sp>
        <p:nvSpPr>
          <p:cNvPr id="6" name="TextBox 5">
            <a:extLst>
              <a:ext uri="{FF2B5EF4-FFF2-40B4-BE49-F238E27FC236}">
                <a16:creationId xmlns:a16="http://schemas.microsoft.com/office/drawing/2014/main" id="{7464B14B-86C1-43ED-8470-FB0D94E9372C}"/>
              </a:ext>
            </a:extLst>
          </p:cNvPr>
          <p:cNvSpPr txBox="1"/>
          <p:nvPr/>
        </p:nvSpPr>
        <p:spPr>
          <a:xfrm>
            <a:off x="228600" y="5816368"/>
            <a:ext cx="11734800" cy="707886"/>
          </a:xfrm>
          <a:prstGeom prst="rect">
            <a:avLst/>
          </a:prstGeom>
          <a:noFill/>
        </p:spPr>
        <p:txBody>
          <a:bodyPr wrap="square" rtlCol="0">
            <a:spAutoFit/>
          </a:bodyPr>
          <a:lstStyle/>
          <a:p>
            <a:r>
              <a:rPr lang="bn-IN" sz="2000" b="1" i="1" dirty="0"/>
              <a:t>কোন  নিচু বর্ণের  পাত্রের সাথে উঁচু বর্ণের পাত্রীর বিবাহের মাধ্যমে গঠিত পরিবারকে পতিলোম বিবাহভিত্তিক পরিবার বলে।  এধরনের বিবাহের মূল কারণ সামাজিক অনাচার রোধ করা।</a:t>
            </a:r>
            <a:endParaRPr lang="en-US" sz="2000" b="1" i="1" dirty="0"/>
          </a:p>
        </p:txBody>
      </p:sp>
      <p:sp>
        <p:nvSpPr>
          <p:cNvPr id="7" name="TextBox 6">
            <a:extLst>
              <a:ext uri="{FF2B5EF4-FFF2-40B4-BE49-F238E27FC236}">
                <a16:creationId xmlns:a16="http://schemas.microsoft.com/office/drawing/2014/main" id="{5FF4932B-7CC7-45FF-9410-87B910C9BB32}"/>
              </a:ext>
            </a:extLst>
          </p:cNvPr>
          <p:cNvSpPr txBox="1"/>
          <p:nvPr/>
        </p:nvSpPr>
        <p:spPr>
          <a:xfrm>
            <a:off x="3124200" y="6524254"/>
            <a:ext cx="5699312"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5" name="Picture 4">
            <a:extLst>
              <a:ext uri="{FF2B5EF4-FFF2-40B4-BE49-F238E27FC236}">
                <a16:creationId xmlns:a16="http://schemas.microsoft.com/office/drawing/2014/main" id="{F99EF6D2-41B7-4958-AF33-C012F2427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55776" y="1755773"/>
            <a:ext cx="5721347" cy="2209801"/>
          </a:xfrm>
          <a:prstGeom prst="rect">
            <a:avLst/>
          </a:prstGeom>
        </p:spPr>
      </p:pic>
      <p:pic>
        <p:nvPicPr>
          <p:cNvPr id="8" name="Picture 7">
            <a:extLst>
              <a:ext uri="{FF2B5EF4-FFF2-40B4-BE49-F238E27FC236}">
                <a16:creationId xmlns:a16="http://schemas.microsoft.com/office/drawing/2014/main" id="{D1CBF27D-97EC-4793-B894-8DA42DB8A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213725" y="1768471"/>
            <a:ext cx="5695949" cy="2209801"/>
          </a:xfrm>
          <a:prstGeom prst="rect">
            <a:avLst/>
          </a:prstGeom>
        </p:spPr>
      </p:pic>
    </p:spTree>
    <p:extLst>
      <p:ext uri="{BB962C8B-B14F-4D97-AF65-F5344CB8AC3E}">
        <p14:creationId xmlns:p14="http://schemas.microsoft.com/office/powerpoint/2010/main" val="120205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1F40C2-932D-4715-A1DA-02355EAEB81C}"/>
              </a:ext>
            </a:extLst>
          </p:cNvPr>
          <p:cNvSpPr txBox="1"/>
          <p:nvPr/>
        </p:nvSpPr>
        <p:spPr>
          <a:xfrm>
            <a:off x="3581400" y="39254"/>
            <a:ext cx="6477000" cy="523220"/>
          </a:xfrm>
          <a:prstGeom prst="rect">
            <a:avLst/>
          </a:prstGeom>
          <a:noFill/>
        </p:spPr>
        <p:txBody>
          <a:bodyPr wrap="square" rtlCol="0">
            <a:spAutoFit/>
          </a:bodyPr>
          <a:lstStyle/>
          <a:p>
            <a:r>
              <a:rPr lang="bn-IN" sz="2800" b="1" i="1" dirty="0"/>
              <a:t>নিচের ছবিটি দেখে বল এটা কিসের ছবি?</a:t>
            </a:r>
            <a:endParaRPr lang="en-US" sz="2800" b="1" i="1" dirty="0"/>
          </a:p>
        </p:txBody>
      </p:sp>
      <p:sp>
        <p:nvSpPr>
          <p:cNvPr id="4" name="TextBox 3">
            <a:extLst>
              <a:ext uri="{FF2B5EF4-FFF2-40B4-BE49-F238E27FC236}">
                <a16:creationId xmlns:a16="http://schemas.microsoft.com/office/drawing/2014/main" id="{247BD036-D1E7-4274-9624-63FEB0964F87}"/>
              </a:ext>
            </a:extLst>
          </p:cNvPr>
          <p:cNvSpPr txBox="1"/>
          <p:nvPr/>
        </p:nvSpPr>
        <p:spPr>
          <a:xfrm>
            <a:off x="5410200" y="5844052"/>
            <a:ext cx="2057400" cy="646331"/>
          </a:xfrm>
          <a:prstGeom prst="rect">
            <a:avLst/>
          </a:prstGeom>
          <a:noFill/>
        </p:spPr>
        <p:txBody>
          <a:bodyPr wrap="square" rtlCol="0">
            <a:spAutoFit/>
          </a:bodyPr>
          <a:lstStyle/>
          <a:p>
            <a:r>
              <a:rPr lang="bn-IN" sz="3600" b="1" i="1" dirty="0"/>
              <a:t>পরিবার </a:t>
            </a:r>
            <a:endParaRPr lang="en-US" sz="3600" b="1" i="1" dirty="0"/>
          </a:p>
        </p:txBody>
      </p:sp>
      <p:pic>
        <p:nvPicPr>
          <p:cNvPr id="8" name="Picture 7">
            <a:extLst>
              <a:ext uri="{FF2B5EF4-FFF2-40B4-BE49-F238E27FC236}">
                <a16:creationId xmlns:a16="http://schemas.microsoft.com/office/drawing/2014/main" id="{548D3A1C-4B8A-4C96-890A-9E38A1C8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566" y="914400"/>
            <a:ext cx="8106834" cy="4529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A6EA166B-0BCE-4D4C-9594-59E0EFE61CE2}"/>
              </a:ext>
            </a:extLst>
          </p:cNvPr>
          <p:cNvSpPr txBox="1"/>
          <p:nvPr/>
        </p:nvSpPr>
        <p:spPr>
          <a:xfrm>
            <a:off x="3589866" y="6642556"/>
            <a:ext cx="5935133"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6" name="Picture 5">
            <a:extLst>
              <a:ext uri="{FF2B5EF4-FFF2-40B4-BE49-F238E27FC236}">
                <a16:creationId xmlns:a16="http://schemas.microsoft.com/office/drawing/2014/main" id="{2633A613-25B3-49F7-85F7-C763893EF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0" y="39254"/>
            <a:ext cx="2142068" cy="6818746"/>
          </a:xfrm>
          <a:prstGeom prst="rect">
            <a:avLst/>
          </a:prstGeom>
        </p:spPr>
      </p:pic>
      <p:pic>
        <p:nvPicPr>
          <p:cNvPr id="9" name="Picture 8">
            <a:extLst>
              <a:ext uri="{FF2B5EF4-FFF2-40B4-BE49-F238E27FC236}">
                <a16:creationId xmlns:a16="http://schemas.microsoft.com/office/drawing/2014/main" id="{B9EBD8FB-DF9B-4C6F-A5C9-142AC8616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7" y="39254"/>
            <a:ext cx="1904999" cy="6818746"/>
          </a:xfrm>
          <a:prstGeom prst="rect">
            <a:avLst/>
          </a:prstGeom>
        </p:spPr>
      </p:pic>
    </p:spTree>
    <p:extLst>
      <p:ext uri="{BB962C8B-B14F-4D97-AF65-F5344CB8AC3E}">
        <p14:creationId xmlns:p14="http://schemas.microsoft.com/office/powerpoint/2010/main" val="32596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EA91E6-A39D-4553-8015-5295DE48B26B}"/>
              </a:ext>
            </a:extLst>
          </p:cNvPr>
          <p:cNvSpPr txBox="1"/>
          <p:nvPr/>
        </p:nvSpPr>
        <p:spPr>
          <a:xfrm>
            <a:off x="4648200" y="228600"/>
            <a:ext cx="2286000" cy="523220"/>
          </a:xfrm>
          <a:prstGeom prst="rect">
            <a:avLst/>
          </a:prstGeom>
          <a:noFill/>
        </p:spPr>
        <p:txBody>
          <a:bodyPr wrap="square" rtlCol="0">
            <a:spAutoFit/>
          </a:bodyPr>
          <a:lstStyle/>
          <a:p>
            <a:r>
              <a:rPr lang="bn-IN" sz="2800" b="1" i="1" dirty="0"/>
              <a:t>একক কাজঃ</a:t>
            </a:r>
            <a:endParaRPr lang="en-US" sz="2800" b="1" i="1" dirty="0"/>
          </a:p>
        </p:txBody>
      </p:sp>
      <p:sp>
        <p:nvSpPr>
          <p:cNvPr id="2" name="Rectangle 1">
            <a:extLst>
              <a:ext uri="{FF2B5EF4-FFF2-40B4-BE49-F238E27FC236}">
                <a16:creationId xmlns:a16="http://schemas.microsoft.com/office/drawing/2014/main" id="{68F0B882-3882-4964-996C-4DEA27675564}"/>
              </a:ext>
            </a:extLst>
          </p:cNvPr>
          <p:cNvSpPr/>
          <p:nvPr/>
        </p:nvSpPr>
        <p:spPr>
          <a:xfrm>
            <a:off x="2599517" y="1013574"/>
            <a:ext cx="3581400" cy="400110"/>
          </a:xfrm>
          <a:prstGeom prst="rect">
            <a:avLst/>
          </a:prstGeom>
        </p:spPr>
        <p:txBody>
          <a:bodyPr wrap="square">
            <a:spAutoFit/>
          </a:bodyPr>
          <a:lstStyle/>
          <a:p>
            <a:pPr marL="342900" indent="-342900">
              <a:buFont typeface="Wingdings" panose="05000000000000000000" pitchFamily="2" charset="2"/>
              <a:buChar char="§"/>
            </a:pPr>
            <a:r>
              <a:rPr lang="bn-IN" sz="2000" b="1" i="1" dirty="0"/>
              <a:t>পরিবার বলতে কী বোঝায় ? </a:t>
            </a:r>
            <a:endParaRPr lang="en-US" sz="2000" dirty="0"/>
          </a:p>
        </p:txBody>
      </p:sp>
      <p:sp>
        <p:nvSpPr>
          <p:cNvPr id="6" name="Rectangle 5">
            <a:extLst>
              <a:ext uri="{FF2B5EF4-FFF2-40B4-BE49-F238E27FC236}">
                <a16:creationId xmlns:a16="http://schemas.microsoft.com/office/drawing/2014/main" id="{64678895-2329-4D22-8148-FC8A373E10D5}"/>
              </a:ext>
            </a:extLst>
          </p:cNvPr>
          <p:cNvSpPr/>
          <p:nvPr/>
        </p:nvSpPr>
        <p:spPr>
          <a:xfrm>
            <a:off x="2505634" y="1582817"/>
            <a:ext cx="5715000" cy="400110"/>
          </a:xfrm>
          <a:prstGeom prst="rect">
            <a:avLst/>
          </a:prstGeom>
        </p:spPr>
        <p:txBody>
          <a:bodyPr wrap="square">
            <a:spAutoFit/>
          </a:bodyPr>
          <a:lstStyle/>
          <a:p>
            <a:pPr marL="342900" indent="-342900">
              <a:buFont typeface="Wingdings" panose="05000000000000000000" pitchFamily="2" charset="2"/>
              <a:buChar char="§"/>
            </a:pPr>
            <a:r>
              <a:rPr lang="bn-IN" sz="2000" b="1" i="1" dirty="0"/>
              <a:t>আকারের ভিত্তিতে পরিবার কত প্রকার ও কি কি ?</a:t>
            </a:r>
            <a:endParaRPr lang="en-US" sz="2000" dirty="0"/>
          </a:p>
        </p:txBody>
      </p:sp>
      <p:pic>
        <p:nvPicPr>
          <p:cNvPr id="7" name="Picture 6">
            <a:extLst>
              <a:ext uri="{FF2B5EF4-FFF2-40B4-BE49-F238E27FC236}">
                <a16:creationId xmlns:a16="http://schemas.microsoft.com/office/drawing/2014/main" id="{CB0EF59C-F3FE-4C01-B42F-92FCC930F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634" y="114412"/>
            <a:ext cx="1896033" cy="17983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a:extLst>
              <a:ext uri="{FF2B5EF4-FFF2-40B4-BE49-F238E27FC236}">
                <a16:creationId xmlns:a16="http://schemas.microsoft.com/office/drawing/2014/main" id="{6CEC76DA-8C37-47A7-9D29-A4822656F5E4}"/>
              </a:ext>
            </a:extLst>
          </p:cNvPr>
          <p:cNvSpPr/>
          <p:nvPr/>
        </p:nvSpPr>
        <p:spPr>
          <a:xfrm>
            <a:off x="1405217" y="3497653"/>
            <a:ext cx="8771966" cy="338554"/>
          </a:xfrm>
          <a:prstGeom prst="rect">
            <a:avLst/>
          </a:prstGeom>
        </p:spPr>
        <p:txBody>
          <a:bodyPr wrap="square">
            <a:spAutoFit/>
          </a:bodyPr>
          <a:lstStyle/>
          <a:p>
            <a:pPr marL="342900" indent="-342900">
              <a:buFont typeface="Wingdings" panose="05000000000000000000" pitchFamily="2" charset="2"/>
              <a:buChar char="§"/>
            </a:pPr>
            <a:r>
              <a:rPr lang="bn-IN" sz="1600" b="1" i="1" dirty="0"/>
              <a:t>পরিবার হলো সমাজের ক্ষুদ্রতম মানব গোষ্ঠী । গোষ্ঠী জীবনের প্রথম ধাপই হচ্ছে পারিবারিক জীবন।</a:t>
            </a:r>
            <a:endParaRPr lang="en-US" sz="1600" dirty="0"/>
          </a:p>
        </p:txBody>
      </p:sp>
      <p:sp>
        <p:nvSpPr>
          <p:cNvPr id="3" name="Rectangle 2">
            <a:extLst>
              <a:ext uri="{FF2B5EF4-FFF2-40B4-BE49-F238E27FC236}">
                <a16:creationId xmlns:a16="http://schemas.microsoft.com/office/drawing/2014/main" id="{F929C961-848F-4724-ADE5-A0D3A7E4F92E}"/>
              </a:ext>
            </a:extLst>
          </p:cNvPr>
          <p:cNvSpPr/>
          <p:nvPr/>
        </p:nvSpPr>
        <p:spPr>
          <a:xfrm>
            <a:off x="1510550" y="4155758"/>
            <a:ext cx="7705167" cy="584775"/>
          </a:xfrm>
          <a:prstGeom prst="rect">
            <a:avLst/>
          </a:prstGeom>
        </p:spPr>
        <p:txBody>
          <a:bodyPr wrap="square">
            <a:spAutoFit/>
          </a:bodyPr>
          <a:lstStyle/>
          <a:p>
            <a:pPr marL="285750" indent="-285750">
              <a:buFont typeface="Wingdings" panose="05000000000000000000" pitchFamily="2" charset="2"/>
              <a:buChar char="§"/>
            </a:pPr>
            <a:r>
              <a:rPr lang="bn-IN" sz="1600" b="1" i="1" dirty="0"/>
              <a:t>আকারের ভিত্তিতে পরিবার হচ্ছে  তিন প্রকার। যথাঃ (ক) একক পরিবার বা অণুপরিবার (খ) যৌথ পরিবার (গ) বর্ধিত পরিবার। </a:t>
            </a:r>
            <a:endParaRPr lang="en-US" sz="1600" dirty="0"/>
          </a:p>
        </p:txBody>
      </p:sp>
      <p:sp>
        <p:nvSpPr>
          <p:cNvPr id="9" name="Rectangle 8">
            <a:extLst>
              <a:ext uri="{FF2B5EF4-FFF2-40B4-BE49-F238E27FC236}">
                <a16:creationId xmlns:a16="http://schemas.microsoft.com/office/drawing/2014/main" id="{E4EA92DF-226D-4D02-A8D2-E131DF52073E}"/>
              </a:ext>
            </a:extLst>
          </p:cNvPr>
          <p:cNvSpPr/>
          <p:nvPr/>
        </p:nvSpPr>
        <p:spPr>
          <a:xfrm>
            <a:off x="5046384" y="3178102"/>
            <a:ext cx="744816" cy="338554"/>
          </a:xfrm>
          <a:prstGeom prst="rect">
            <a:avLst/>
          </a:prstGeom>
        </p:spPr>
        <p:txBody>
          <a:bodyPr wrap="square">
            <a:spAutoFit/>
          </a:bodyPr>
          <a:lstStyle/>
          <a:p>
            <a:r>
              <a:rPr lang="bn-IN" sz="1600" b="1" i="1" dirty="0"/>
              <a:t>উত্তরঃ</a:t>
            </a:r>
            <a:endParaRPr lang="en-US" sz="1600" dirty="0"/>
          </a:p>
        </p:txBody>
      </p:sp>
      <p:sp>
        <p:nvSpPr>
          <p:cNvPr id="10" name="TextBox 9">
            <a:extLst>
              <a:ext uri="{FF2B5EF4-FFF2-40B4-BE49-F238E27FC236}">
                <a16:creationId xmlns:a16="http://schemas.microsoft.com/office/drawing/2014/main" id="{F24F6349-6FFD-4FAB-AC27-C5AE8AA323BE}"/>
              </a:ext>
            </a:extLst>
          </p:cNvPr>
          <p:cNvSpPr txBox="1"/>
          <p:nvPr/>
        </p:nvSpPr>
        <p:spPr>
          <a:xfrm>
            <a:off x="3862297" y="6498595"/>
            <a:ext cx="5746874"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11" name="Picture 10">
            <a:extLst>
              <a:ext uri="{FF2B5EF4-FFF2-40B4-BE49-F238E27FC236}">
                <a16:creationId xmlns:a16="http://schemas.microsoft.com/office/drawing/2014/main" id="{1CEF7CD7-A6C7-4EC9-8484-E1E61E98E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10551" cy="6844843"/>
          </a:xfrm>
          <a:prstGeom prst="rect">
            <a:avLst/>
          </a:prstGeom>
        </p:spPr>
      </p:pic>
      <p:pic>
        <p:nvPicPr>
          <p:cNvPr id="12" name="Picture 11">
            <a:extLst>
              <a:ext uri="{FF2B5EF4-FFF2-40B4-BE49-F238E27FC236}">
                <a16:creationId xmlns:a16="http://schemas.microsoft.com/office/drawing/2014/main" id="{32A68EF0-6617-43CD-B70B-F9FB69659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603006" y="-4"/>
            <a:ext cx="1613893" cy="6844843"/>
          </a:xfrm>
          <a:prstGeom prst="rect">
            <a:avLst/>
          </a:prstGeom>
        </p:spPr>
      </p:pic>
    </p:spTree>
    <p:extLst>
      <p:ext uri="{BB962C8B-B14F-4D97-AF65-F5344CB8AC3E}">
        <p14:creationId xmlns:p14="http://schemas.microsoft.com/office/powerpoint/2010/main" val="289041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4CD53-F84E-483C-9D0D-BBCF71B9BC7C}"/>
              </a:ext>
            </a:extLst>
          </p:cNvPr>
          <p:cNvSpPr txBox="1"/>
          <p:nvPr/>
        </p:nvSpPr>
        <p:spPr>
          <a:xfrm>
            <a:off x="3614847" y="603905"/>
            <a:ext cx="2514600" cy="523220"/>
          </a:xfrm>
          <a:prstGeom prst="rect">
            <a:avLst/>
          </a:prstGeom>
          <a:noFill/>
        </p:spPr>
        <p:txBody>
          <a:bodyPr wrap="square" rtlCol="0">
            <a:spAutoFit/>
          </a:bodyPr>
          <a:lstStyle/>
          <a:p>
            <a:r>
              <a:rPr lang="bn-IN" sz="2800" b="1" i="1" dirty="0"/>
              <a:t>জোড়ায় কাজঃ</a:t>
            </a:r>
            <a:endParaRPr lang="en-US" sz="2800" b="1" i="1" dirty="0"/>
          </a:p>
        </p:txBody>
      </p:sp>
      <p:pic>
        <p:nvPicPr>
          <p:cNvPr id="3" name="Picture 2">
            <a:extLst>
              <a:ext uri="{FF2B5EF4-FFF2-40B4-BE49-F238E27FC236}">
                <a16:creationId xmlns:a16="http://schemas.microsoft.com/office/drawing/2014/main" id="{BB42A742-7A2F-4631-B267-2E123403B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0069" y="203200"/>
            <a:ext cx="2147888" cy="1847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338749BB-9CF5-430B-9BD6-EA9A6BDD01E0}"/>
              </a:ext>
            </a:extLst>
          </p:cNvPr>
          <p:cNvSpPr txBox="1"/>
          <p:nvPr/>
        </p:nvSpPr>
        <p:spPr>
          <a:xfrm>
            <a:off x="3352800" y="6521678"/>
            <a:ext cx="56388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11" name="Picture 10">
            <a:extLst>
              <a:ext uri="{FF2B5EF4-FFF2-40B4-BE49-F238E27FC236}">
                <a16:creationId xmlns:a16="http://schemas.microsoft.com/office/drawing/2014/main" id="{7574DF9E-E832-4A54-A7FD-8F45FE5C7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781302" y="2781302"/>
            <a:ext cx="6858001" cy="1295402"/>
          </a:xfrm>
          <a:prstGeom prst="rect">
            <a:avLst/>
          </a:prstGeom>
        </p:spPr>
      </p:pic>
      <p:pic>
        <p:nvPicPr>
          <p:cNvPr id="12" name="Picture 11">
            <a:extLst>
              <a:ext uri="{FF2B5EF4-FFF2-40B4-BE49-F238E27FC236}">
                <a16:creationId xmlns:a16="http://schemas.microsoft.com/office/drawing/2014/main" id="{C1472419-299F-4D0C-8CF7-DF897F5A4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115298" y="2781295"/>
            <a:ext cx="6858006" cy="1295402"/>
          </a:xfrm>
          <a:prstGeom prst="rect">
            <a:avLst/>
          </a:prstGeom>
        </p:spPr>
      </p:pic>
      <p:sp>
        <p:nvSpPr>
          <p:cNvPr id="13" name="TextBox 12">
            <a:extLst>
              <a:ext uri="{FF2B5EF4-FFF2-40B4-BE49-F238E27FC236}">
                <a16:creationId xmlns:a16="http://schemas.microsoft.com/office/drawing/2014/main" id="{5BAAA3AD-6522-4C8B-BD0E-CF95F61E6649}"/>
              </a:ext>
            </a:extLst>
          </p:cNvPr>
          <p:cNvSpPr txBox="1"/>
          <p:nvPr/>
        </p:nvSpPr>
        <p:spPr>
          <a:xfrm>
            <a:off x="1958445" y="1371600"/>
            <a:ext cx="5791200" cy="369332"/>
          </a:xfrm>
          <a:prstGeom prst="rect">
            <a:avLst/>
          </a:prstGeom>
          <a:noFill/>
        </p:spPr>
        <p:txBody>
          <a:bodyPr wrap="square" rtlCol="0">
            <a:spAutoFit/>
          </a:bodyPr>
          <a:lstStyle/>
          <a:p>
            <a:r>
              <a:rPr lang="en-US" b="1" i="1" dirty="0"/>
              <a:t>এ</a:t>
            </a:r>
            <a:r>
              <a:rPr lang="as-IN" b="1" i="1" dirty="0"/>
              <a:t>ক</a:t>
            </a:r>
            <a:r>
              <a:rPr lang="en-US" b="1" i="1" dirty="0"/>
              <a:t>ক </a:t>
            </a:r>
            <a:r>
              <a:rPr lang="bn-IN" b="1" i="1" dirty="0"/>
              <a:t>পরিবার ও যৌথ পরিবারের মধ্যে তিনটি পার্থক্য লিখ</a:t>
            </a:r>
            <a:endParaRPr lang="en-US" b="1" i="1" dirty="0"/>
          </a:p>
        </p:txBody>
      </p:sp>
      <p:graphicFrame>
        <p:nvGraphicFramePr>
          <p:cNvPr id="14" name="Table 14">
            <a:extLst>
              <a:ext uri="{FF2B5EF4-FFF2-40B4-BE49-F238E27FC236}">
                <a16:creationId xmlns:a16="http://schemas.microsoft.com/office/drawing/2014/main" id="{173B0608-8537-43C4-8223-FBAB67C198FB}"/>
              </a:ext>
            </a:extLst>
          </p:cNvPr>
          <p:cNvGraphicFramePr>
            <a:graphicFrameLocks noGrp="1"/>
          </p:cNvGraphicFramePr>
          <p:nvPr>
            <p:extLst>
              <p:ext uri="{D42A27DB-BD31-4B8C-83A1-F6EECF244321}">
                <p14:modId xmlns:p14="http://schemas.microsoft.com/office/powerpoint/2010/main" val="3484348806"/>
              </p:ext>
            </p:extLst>
          </p:nvPr>
        </p:nvGraphicFramePr>
        <p:xfrm>
          <a:off x="1612901" y="3115056"/>
          <a:ext cx="9131299" cy="2886075"/>
        </p:xfrm>
        <a:graphic>
          <a:graphicData uri="http://schemas.openxmlformats.org/drawingml/2006/table">
            <a:tbl>
              <a:tblPr firstRow="1" bandRow="1">
                <a:tableStyleId>{5C22544A-7EE6-4342-B048-85BDC9FD1C3A}</a:tableStyleId>
              </a:tblPr>
              <a:tblGrid>
                <a:gridCol w="4242100">
                  <a:extLst>
                    <a:ext uri="{9D8B030D-6E8A-4147-A177-3AD203B41FA5}">
                      <a16:colId xmlns:a16="http://schemas.microsoft.com/office/drawing/2014/main" val="2509929093"/>
                    </a:ext>
                  </a:extLst>
                </a:gridCol>
                <a:gridCol w="4889199">
                  <a:extLst>
                    <a:ext uri="{9D8B030D-6E8A-4147-A177-3AD203B41FA5}">
                      <a16:colId xmlns:a16="http://schemas.microsoft.com/office/drawing/2014/main" val="2645455470"/>
                    </a:ext>
                  </a:extLst>
                </a:gridCol>
              </a:tblGrid>
              <a:tr h="684154">
                <a:tc>
                  <a:txBody>
                    <a:bodyPr/>
                    <a:lstStyle/>
                    <a:p>
                      <a:pPr algn="ctr"/>
                      <a:r>
                        <a:rPr lang="bn-IN" dirty="0"/>
                        <a:t>একক পরিবার</a:t>
                      </a:r>
                      <a:endParaRPr lang="en-US" dirty="0"/>
                    </a:p>
                  </a:txBody>
                  <a:tcPr/>
                </a:tc>
                <a:tc>
                  <a:txBody>
                    <a:bodyPr/>
                    <a:lstStyle/>
                    <a:p>
                      <a:pPr algn="ctr"/>
                      <a:r>
                        <a:rPr lang="bn-IN" dirty="0"/>
                        <a:t>যৌথ পরিবার</a:t>
                      </a:r>
                      <a:endParaRPr lang="en-US" dirty="0"/>
                    </a:p>
                  </a:txBody>
                  <a:tcPr/>
                </a:tc>
                <a:extLst>
                  <a:ext uri="{0D108BD9-81ED-4DB2-BD59-A6C34878D82A}">
                    <a16:rowId xmlns:a16="http://schemas.microsoft.com/office/drawing/2014/main" val="76173497"/>
                  </a:ext>
                </a:extLst>
              </a:tr>
              <a:tr h="684154">
                <a:tc>
                  <a:txBody>
                    <a:bodyPr/>
                    <a:lstStyle/>
                    <a:p>
                      <a:pPr algn="l"/>
                      <a:r>
                        <a:rPr lang="bn-IN" sz="1800" b="1" i="1" dirty="0"/>
                        <a:t>স্বামী-স্ত্রী ও তাদের অবিবাহিত সন্তান-সন্ততি নিয়ে গঠিত পরিবারকে একক বা অণু পরিবার বলে।</a:t>
                      </a:r>
                      <a:endParaRPr lang="en-US" dirty="0"/>
                    </a:p>
                  </a:txBody>
                  <a:tcPr/>
                </a:tc>
                <a:tc>
                  <a:txBody>
                    <a:bodyPr/>
                    <a:lstStyle/>
                    <a:p>
                      <a:pPr algn="ctr"/>
                      <a:r>
                        <a:rPr lang="bn-IN" sz="1800" b="1" i="1" dirty="0"/>
                        <a:t>যখন দাদা-দাদি বা পিতা-মাতার কর্তৃত্বাধীনে বিবাহিত পুত্র ও তার সন্তানাদি এক সংসারে বাস করে তখন তাকে যৌথ পরিবার বলে। </a:t>
                      </a:r>
                      <a:endParaRPr lang="en-US" dirty="0"/>
                    </a:p>
                  </a:txBody>
                  <a:tcPr/>
                </a:tc>
                <a:extLst>
                  <a:ext uri="{0D108BD9-81ED-4DB2-BD59-A6C34878D82A}">
                    <a16:rowId xmlns:a16="http://schemas.microsoft.com/office/drawing/2014/main" val="4020912893"/>
                  </a:ext>
                </a:extLst>
              </a:tr>
              <a:tr h="634579">
                <a:tc>
                  <a:txBody>
                    <a:bodyPr/>
                    <a:lstStyle/>
                    <a:p>
                      <a:pPr algn="l"/>
                      <a:r>
                        <a:rPr lang="bn-IN" b="1" i="1" dirty="0"/>
                        <a:t>এ পরিবারের সংখ্যা দিন দিন বৃদ্ধি পাচ্ছে।</a:t>
                      </a:r>
                      <a:endParaRPr lang="en-US" b="1"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b="1" i="1" dirty="0"/>
                        <a:t>এ পরিবারের সংখ্যা দিন দিন হ্রাস পাচ্ছে।</a:t>
                      </a:r>
                      <a:endParaRPr lang="en-US" b="1" i="1" dirty="0"/>
                    </a:p>
                    <a:p>
                      <a:pPr algn="ctr"/>
                      <a:endParaRPr lang="en-US" b="1" i="1" dirty="0"/>
                    </a:p>
                  </a:txBody>
                  <a:tcPr/>
                </a:tc>
                <a:extLst>
                  <a:ext uri="{0D108BD9-81ED-4DB2-BD59-A6C34878D82A}">
                    <a16:rowId xmlns:a16="http://schemas.microsoft.com/office/drawing/2014/main" val="1734386910"/>
                  </a:ext>
                </a:extLst>
              </a:tr>
              <a:tr h="647441">
                <a:tc>
                  <a:txBody>
                    <a:bodyPr/>
                    <a:lstStyle/>
                    <a:p>
                      <a:pPr algn="l"/>
                      <a:r>
                        <a:rPr lang="bn-IN" sz="1800" b="1" i="1" dirty="0"/>
                        <a:t>আমাদের দেশের শহরাঞ্চলেঅধিকাংশ পরিবারই একক পরিবার। </a:t>
                      </a:r>
                      <a:endParaRPr lang="en-US" dirty="0"/>
                    </a:p>
                  </a:txBody>
                  <a:tcPr/>
                </a:tc>
                <a:tc>
                  <a:txBody>
                    <a:bodyPr/>
                    <a:lstStyle/>
                    <a:p>
                      <a:pPr algn="l"/>
                      <a:r>
                        <a:rPr lang="bn-IN" sz="1800" b="1" i="1" dirty="0"/>
                        <a:t>আমাদের দেশের গ্রামাঞ্চলের অধিকাংশ পরিবারই যৌথ পরিবার। </a:t>
                      </a:r>
                      <a:endParaRPr lang="en-US" dirty="0"/>
                    </a:p>
                  </a:txBody>
                  <a:tcPr/>
                </a:tc>
                <a:extLst>
                  <a:ext uri="{0D108BD9-81ED-4DB2-BD59-A6C34878D82A}">
                    <a16:rowId xmlns:a16="http://schemas.microsoft.com/office/drawing/2014/main" val="1974789168"/>
                  </a:ext>
                </a:extLst>
              </a:tr>
            </a:tbl>
          </a:graphicData>
        </a:graphic>
      </p:graphicFrame>
      <p:sp>
        <p:nvSpPr>
          <p:cNvPr id="18" name="TextBox 17">
            <a:extLst>
              <a:ext uri="{FF2B5EF4-FFF2-40B4-BE49-F238E27FC236}">
                <a16:creationId xmlns:a16="http://schemas.microsoft.com/office/drawing/2014/main" id="{FC5ED699-CC04-4C82-B99E-1F20944F274E}"/>
              </a:ext>
            </a:extLst>
          </p:cNvPr>
          <p:cNvSpPr txBox="1"/>
          <p:nvPr/>
        </p:nvSpPr>
        <p:spPr>
          <a:xfrm>
            <a:off x="1983845" y="2116877"/>
            <a:ext cx="6324600" cy="646331"/>
          </a:xfrm>
          <a:prstGeom prst="rect">
            <a:avLst/>
          </a:prstGeom>
          <a:noFill/>
        </p:spPr>
        <p:txBody>
          <a:bodyPr wrap="square" rtlCol="0">
            <a:spAutoFit/>
          </a:bodyPr>
          <a:lstStyle/>
          <a:p>
            <a:pPr algn="ctr"/>
            <a:r>
              <a:rPr lang="bn-IN" b="1" i="1" dirty="0"/>
              <a:t>উত্তর</a:t>
            </a:r>
          </a:p>
          <a:p>
            <a:r>
              <a:rPr lang="en-US" b="1" i="1" dirty="0"/>
              <a:t>এ</a:t>
            </a:r>
            <a:r>
              <a:rPr lang="as-IN" b="1" i="1" dirty="0"/>
              <a:t>ক</a:t>
            </a:r>
            <a:r>
              <a:rPr lang="en-US" b="1" i="1" dirty="0"/>
              <a:t>ক </a:t>
            </a:r>
            <a:r>
              <a:rPr lang="bn-IN" b="1" i="1" dirty="0"/>
              <a:t>পরিবার ও যৌথ পরিবারের মধ্যে তিনটি পার্থক্য নিম্নরুপঃ</a:t>
            </a:r>
            <a:endParaRPr lang="en-US" b="1" i="1" dirty="0"/>
          </a:p>
        </p:txBody>
      </p:sp>
    </p:spTree>
    <p:extLst>
      <p:ext uri="{BB962C8B-B14F-4D97-AF65-F5344CB8AC3E}">
        <p14:creationId xmlns:p14="http://schemas.microsoft.com/office/powerpoint/2010/main" val="361514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3"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123056-8E10-4724-AA1D-81BB82826D30}"/>
              </a:ext>
            </a:extLst>
          </p:cNvPr>
          <p:cNvSpPr txBox="1"/>
          <p:nvPr/>
        </p:nvSpPr>
        <p:spPr>
          <a:xfrm>
            <a:off x="4648200" y="228600"/>
            <a:ext cx="2286000" cy="523220"/>
          </a:xfrm>
          <a:prstGeom prst="rect">
            <a:avLst/>
          </a:prstGeom>
          <a:noFill/>
        </p:spPr>
        <p:txBody>
          <a:bodyPr wrap="square" rtlCol="0">
            <a:spAutoFit/>
          </a:bodyPr>
          <a:lstStyle/>
          <a:p>
            <a:r>
              <a:rPr lang="bn-IN" sz="2800" b="1" i="1" dirty="0"/>
              <a:t>দলীয় কাজঃ </a:t>
            </a:r>
            <a:endParaRPr lang="en-US" sz="2800" b="1" i="1" dirty="0"/>
          </a:p>
        </p:txBody>
      </p:sp>
      <p:pic>
        <p:nvPicPr>
          <p:cNvPr id="3" name="Picture 2">
            <a:extLst>
              <a:ext uri="{FF2B5EF4-FFF2-40B4-BE49-F238E27FC236}">
                <a16:creationId xmlns:a16="http://schemas.microsoft.com/office/drawing/2014/main" id="{58CE7687-C5F0-4FEC-B5D1-789AD270A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592" y="124482"/>
            <a:ext cx="2131608" cy="1561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a:extLst>
              <a:ext uri="{FF2B5EF4-FFF2-40B4-BE49-F238E27FC236}">
                <a16:creationId xmlns:a16="http://schemas.microsoft.com/office/drawing/2014/main" id="{949894F6-CCAC-4A28-A888-F7A7457D2438}"/>
              </a:ext>
            </a:extLst>
          </p:cNvPr>
          <p:cNvSpPr/>
          <p:nvPr/>
        </p:nvSpPr>
        <p:spPr>
          <a:xfrm>
            <a:off x="2286000" y="1774234"/>
            <a:ext cx="4724400" cy="461665"/>
          </a:xfrm>
          <a:prstGeom prst="rect">
            <a:avLst/>
          </a:prstGeom>
        </p:spPr>
        <p:txBody>
          <a:bodyPr wrap="square">
            <a:spAutoFit/>
          </a:bodyPr>
          <a:lstStyle/>
          <a:p>
            <a:pPr marL="285750" indent="-285750">
              <a:buFont typeface="Wingdings" panose="05000000000000000000" pitchFamily="2" charset="2"/>
              <a:buChar char="§"/>
            </a:pPr>
            <a:r>
              <a:rPr lang="bn-IN" sz="2400" b="1" i="1" dirty="0"/>
              <a:t>পরিবারের কার্যাবলী  বর্ণনা কর।</a:t>
            </a:r>
            <a:endParaRPr lang="en-US" dirty="0"/>
          </a:p>
        </p:txBody>
      </p:sp>
      <p:sp>
        <p:nvSpPr>
          <p:cNvPr id="4" name="Rectangle 3">
            <a:extLst>
              <a:ext uri="{FF2B5EF4-FFF2-40B4-BE49-F238E27FC236}">
                <a16:creationId xmlns:a16="http://schemas.microsoft.com/office/drawing/2014/main" id="{3BBB2206-1B74-4782-BC1C-25D9D0AEA3AB}"/>
              </a:ext>
            </a:extLst>
          </p:cNvPr>
          <p:cNvSpPr/>
          <p:nvPr/>
        </p:nvSpPr>
        <p:spPr>
          <a:xfrm>
            <a:off x="2209800" y="3001727"/>
            <a:ext cx="7772400" cy="2308324"/>
          </a:xfrm>
          <a:prstGeom prst="rect">
            <a:avLst/>
          </a:prstGeom>
        </p:spPr>
        <p:txBody>
          <a:bodyPr wrap="square">
            <a:spAutoFit/>
          </a:bodyPr>
          <a:lstStyle/>
          <a:p>
            <a:r>
              <a:rPr lang="bn-IN" b="1" i="1" dirty="0"/>
              <a:t>পরিবারের কার্যাবলী নিম্নরূপঃ </a:t>
            </a:r>
          </a:p>
          <a:p>
            <a:endParaRPr lang="bn-IN" b="1" i="1" dirty="0"/>
          </a:p>
          <a:p>
            <a:pPr marL="285750" indent="-285750">
              <a:buFont typeface="Wingdings" panose="05000000000000000000" pitchFamily="2" charset="2"/>
              <a:buChar char="§"/>
            </a:pPr>
            <a:r>
              <a:rPr lang="bn-IN" b="1" i="1" dirty="0"/>
              <a:t>বিয়ের মাধ্যমে নর-নারীর জৈবিক ও দৈহিক চাহিদাপূরণ</a:t>
            </a:r>
          </a:p>
          <a:p>
            <a:pPr marL="285750" indent="-285750">
              <a:buFont typeface="Wingdings" panose="05000000000000000000" pitchFamily="2" charset="2"/>
              <a:buChar char="§"/>
            </a:pPr>
            <a:r>
              <a:rPr lang="bn-IN" b="1" i="1" dirty="0"/>
              <a:t>সমাজ স্বীকৃতভাবে সন্তান উৎপাদন ও লালন-পালন</a:t>
            </a:r>
          </a:p>
          <a:p>
            <a:pPr marL="285750" indent="-285750">
              <a:buFont typeface="Wingdings" panose="05000000000000000000" pitchFamily="2" charset="2"/>
              <a:buChar char="§"/>
            </a:pPr>
            <a:r>
              <a:rPr lang="bn-IN" b="1" i="1" dirty="0"/>
              <a:t>সামাজিক রীতি-নীতি শিক্ষাদানের মাধ্যমে শিশুদের  সামাজিকী করণ</a:t>
            </a:r>
          </a:p>
          <a:p>
            <a:pPr marL="285750" indent="-285750">
              <a:buFont typeface="Wingdings" panose="05000000000000000000" pitchFamily="2" charset="2"/>
              <a:buChar char="§"/>
            </a:pPr>
            <a:r>
              <a:rPr lang="bn-IN" b="1" i="1" dirty="0"/>
              <a:t>বিভিন্ন কাজ ও আর্থিক আয়ের মাধ্যমে পরিবারের চাহিদা পূরণ</a:t>
            </a:r>
          </a:p>
          <a:p>
            <a:pPr marL="285750" indent="-285750">
              <a:buFont typeface="Wingdings" panose="05000000000000000000" pitchFamily="2" charset="2"/>
              <a:buChar char="§"/>
            </a:pPr>
            <a:r>
              <a:rPr lang="bn-IN" b="1" i="1" dirty="0"/>
              <a:t>সৃষ্টিকর্তা এবং নৈতিকতা সম্পর্কে শিক্ষাদান</a:t>
            </a:r>
          </a:p>
          <a:p>
            <a:pPr marL="285750" indent="-285750">
              <a:buFont typeface="Wingdings" panose="05000000000000000000" pitchFamily="2" charset="2"/>
              <a:buChar char="§"/>
            </a:pPr>
            <a:r>
              <a:rPr lang="bn-IN" b="1" i="1" dirty="0"/>
              <a:t>আমোদ-প্রমোদ ও পারিবারিক নানা উৎসব উৎযাপন প্রভৃতি। </a:t>
            </a:r>
            <a:endParaRPr lang="en-US" b="1" i="1" dirty="0"/>
          </a:p>
        </p:txBody>
      </p:sp>
      <p:sp>
        <p:nvSpPr>
          <p:cNvPr id="6" name="TextBox 5">
            <a:extLst>
              <a:ext uri="{FF2B5EF4-FFF2-40B4-BE49-F238E27FC236}">
                <a16:creationId xmlns:a16="http://schemas.microsoft.com/office/drawing/2014/main" id="{92F779EA-55B2-4151-B77F-3A1A237412F4}"/>
              </a:ext>
            </a:extLst>
          </p:cNvPr>
          <p:cNvSpPr txBox="1"/>
          <p:nvPr/>
        </p:nvSpPr>
        <p:spPr>
          <a:xfrm>
            <a:off x="3238500" y="6498595"/>
            <a:ext cx="57150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D24F8C09-AA60-446D-8162-2308BD1B6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10551" cy="6844843"/>
          </a:xfrm>
          <a:prstGeom prst="rect">
            <a:avLst/>
          </a:prstGeom>
        </p:spPr>
      </p:pic>
      <p:pic>
        <p:nvPicPr>
          <p:cNvPr id="8" name="Picture 7">
            <a:extLst>
              <a:ext uri="{FF2B5EF4-FFF2-40B4-BE49-F238E27FC236}">
                <a16:creationId xmlns:a16="http://schemas.microsoft.com/office/drawing/2014/main" id="{A8C2C7AE-C3E7-464B-84F8-319A9CF09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603006" y="-4"/>
            <a:ext cx="1613893" cy="6844843"/>
          </a:xfrm>
          <a:prstGeom prst="rect">
            <a:avLst/>
          </a:prstGeom>
        </p:spPr>
      </p:pic>
    </p:spTree>
    <p:extLst>
      <p:ext uri="{BB962C8B-B14F-4D97-AF65-F5344CB8AC3E}">
        <p14:creationId xmlns:p14="http://schemas.microsoft.com/office/powerpoint/2010/main" val="40474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D4CB02-15C1-4C15-9AA8-56AD956CE7CC}"/>
              </a:ext>
            </a:extLst>
          </p:cNvPr>
          <p:cNvSpPr txBox="1"/>
          <p:nvPr/>
        </p:nvSpPr>
        <p:spPr>
          <a:xfrm>
            <a:off x="4724400" y="16933"/>
            <a:ext cx="1524000" cy="461665"/>
          </a:xfrm>
          <a:prstGeom prst="rect">
            <a:avLst/>
          </a:prstGeom>
          <a:noFill/>
        </p:spPr>
        <p:txBody>
          <a:bodyPr wrap="square" rtlCol="0">
            <a:spAutoFit/>
          </a:bodyPr>
          <a:lstStyle/>
          <a:p>
            <a:r>
              <a:rPr lang="bn-IN" sz="2400" b="1" i="1" dirty="0">
                <a:solidFill>
                  <a:srgbClr val="FF0000"/>
                </a:solidFill>
              </a:rPr>
              <a:t>মূল্যায়নঃ </a:t>
            </a:r>
            <a:endParaRPr lang="en-US" sz="2400" b="1" i="1" dirty="0">
              <a:solidFill>
                <a:srgbClr val="FF0000"/>
              </a:solidFill>
            </a:endParaRPr>
          </a:p>
        </p:txBody>
      </p:sp>
      <p:sp>
        <p:nvSpPr>
          <p:cNvPr id="2" name="Rectangle 1">
            <a:extLst>
              <a:ext uri="{FF2B5EF4-FFF2-40B4-BE49-F238E27FC236}">
                <a16:creationId xmlns:a16="http://schemas.microsoft.com/office/drawing/2014/main" id="{B2291AB0-B029-4CEB-AA1E-8D8C88D4CBB6}"/>
              </a:ext>
            </a:extLst>
          </p:cNvPr>
          <p:cNvSpPr/>
          <p:nvPr/>
        </p:nvSpPr>
        <p:spPr>
          <a:xfrm>
            <a:off x="3048000" y="531858"/>
            <a:ext cx="5334000" cy="400110"/>
          </a:xfrm>
          <a:prstGeom prst="rect">
            <a:avLst/>
          </a:prstGeom>
        </p:spPr>
        <p:txBody>
          <a:bodyPr wrap="square">
            <a:spAutoFit/>
          </a:bodyPr>
          <a:lstStyle/>
          <a:p>
            <a:r>
              <a:rPr lang="bn-IN" sz="2000" b="1" i="1" dirty="0"/>
              <a:t>নিচের প্রশ্নগুলো হতে সঠিক উত্তরে বৃত্ত ভরাট কর</a:t>
            </a:r>
            <a:endParaRPr lang="en-US" sz="2000" dirty="0"/>
          </a:p>
        </p:txBody>
      </p:sp>
      <p:sp>
        <p:nvSpPr>
          <p:cNvPr id="4" name="Rectangle 3">
            <a:extLst>
              <a:ext uri="{FF2B5EF4-FFF2-40B4-BE49-F238E27FC236}">
                <a16:creationId xmlns:a16="http://schemas.microsoft.com/office/drawing/2014/main" id="{BDCCB99A-59D7-4412-9006-9D2833494E32}"/>
              </a:ext>
            </a:extLst>
          </p:cNvPr>
          <p:cNvSpPr/>
          <p:nvPr/>
        </p:nvSpPr>
        <p:spPr>
          <a:xfrm>
            <a:off x="1219200" y="1112867"/>
            <a:ext cx="9753600" cy="4278094"/>
          </a:xfrm>
          <a:prstGeom prst="rect">
            <a:avLst/>
          </a:prstGeom>
        </p:spPr>
        <p:txBody>
          <a:bodyPr wrap="square">
            <a:spAutoFit/>
          </a:bodyPr>
          <a:lstStyle/>
          <a:p>
            <a:r>
              <a:rPr lang="bn-IN" sz="1600" b="1" i="1" dirty="0"/>
              <a:t>১। পরিবার কী ?</a:t>
            </a:r>
          </a:p>
          <a:p>
            <a:r>
              <a:rPr lang="bn-IN" sz="1600" b="1" i="1" dirty="0"/>
              <a:t>    (ক) ক্ষুদ্রতম সংগঠন   (খ) ক্ষুদ্রতম সামাজিক সংগঠন   (গ) শিক্ষাক্ষেত্র      (ঘ) বিনোদঙ্কখেত্র </a:t>
            </a:r>
          </a:p>
          <a:p>
            <a:endParaRPr lang="bn-IN" sz="1600" b="1" i="1" dirty="0"/>
          </a:p>
          <a:p>
            <a:r>
              <a:rPr lang="bn-IN" sz="1600" b="1" i="1" dirty="0"/>
              <a:t>২। কোন পরিবারকে আদর্শ পরিবার বলে ?</a:t>
            </a:r>
          </a:p>
          <a:p>
            <a:r>
              <a:rPr lang="bn-IN" sz="1600" b="1" i="1" dirty="0"/>
              <a:t>    (ক)  একপত্নী পরিবারকে   (খ) পিতৃপ্রধান পরিবারকে   (গ) যৌথ পরিবারকে   (ঘ)  ছোট পরিবারকে</a:t>
            </a:r>
          </a:p>
          <a:p>
            <a:endParaRPr lang="bn-IN" sz="1600" b="1" i="1" dirty="0"/>
          </a:p>
          <a:p>
            <a:r>
              <a:rPr lang="bn-IN" sz="1600" b="1" i="1" dirty="0"/>
              <a:t>৩। আকারের ভিত্তিতে পরিবার কত প্রকার ?</a:t>
            </a:r>
          </a:p>
          <a:p>
            <a:r>
              <a:rPr lang="bn-IN" sz="1600" b="1" i="1" dirty="0"/>
              <a:t>    (ক)  ২ প্রকার      (খ)  ৩ প্রকার      (গ)  ৪ প্রকার        (ঘ)  ৫ প্রকার</a:t>
            </a:r>
          </a:p>
          <a:p>
            <a:endParaRPr lang="bn-IN" sz="1600" b="1" i="1" dirty="0"/>
          </a:p>
          <a:p>
            <a:r>
              <a:rPr lang="bn-IN" sz="1600" b="1" i="1" dirty="0"/>
              <a:t>৪। বর্ধিত পরিবারের প্রথা কোথায় রয়েছে ? </a:t>
            </a:r>
          </a:p>
          <a:p>
            <a:r>
              <a:rPr lang="bn-IN" sz="1600" b="1" i="1" dirty="0"/>
              <a:t>    (ক) ভারতে      (খ) তিব্বতে     (গ)  চীনে     (ঘ) আফ্রিকায় </a:t>
            </a:r>
          </a:p>
          <a:p>
            <a:endParaRPr lang="bn-IN" sz="1600" b="1" i="1" dirty="0"/>
          </a:p>
          <a:p>
            <a:r>
              <a:rPr lang="bn-IN" sz="1600" b="1" i="1" dirty="0"/>
              <a:t>৫। পরিবারের প্রয়োজন কেন ?</a:t>
            </a:r>
          </a:p>
          <a:p>
            <a:r>
              <a:rPr lang="bn-IN" sz="1600" b="1" i="1" dirty="0"/>
              <a:t> (ক) দলবদ্ধ জীবনযাপনের জন্য (খ) নিয়ম পালনের জন্য (গ) সাংস্কৃতিক নিরাপত্তার জন্য (ঘ) জীবনপরিচালনার জন্য </a:t>
            </a:r>
          </a:p>
          <a:p>
            <a:endParaRPr lang="bn-IN" sz="2400" b="1" i="1" dirty="0"/>
          </a:p>
          <a:p>
            <a:r>
              <a:rPr lang="bn-IN" sz="2400" b="1" i="1" dirty="0"/>
              <a:t> </a:t>
            </a:r>
            <a:endParaRPr lang="en-US" sz="2400" dirty="0"/>
          </a:p>
        </p:txBody>
      </p:sp>
      <p:sp>
        <p:nvSpPr>
          <p:cNvPr id="5" name="Flowchart: Connector 4">
            <a:extLst>
              <a:ext uri="{FF2B5EF4-FFF2-40B4-BE49-F238E27FC236}">
                <a16:creationId xmlns:a16="http://schemas.microsoft.com/office/drawing/2014/main" id="{DB324941-7E18-4603-939B-E21FADB9851B}"/>
              </a:ext>
            </a:extLst>
          </p:cNvPr>
          <p:cNvSpPr/>
          <p:nvPr/>
        </p:nvSpPr>
        <p:spPr>
          <a:xfrm>
            <a:off x="1219200" y="4168206"/>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3C920218-40C7-46DD-B740-B1EC1F0EC542}"/>
              </a:ext>
            </a:extLst>
          </p:cNvPr>
          <p:cNvSpPr/>
          <p:nvPr/>
        </p:nvSpPr>
        <p:spPr>
          <a:xfrm>
            <a:off x="4038600" y="3434290"/>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B550AA8A-12AF-4F94-9C5E-1E100BCD44BD}"/>
              </a:ext>
            </a:extLst>
          </p:cNvPr>
          <p:cNvSpPr/>
          <p:nvPr/>
        </p:nvSpPr>
        <p:spPr>
          <a:xfrm>
            <a:off x="2987488" y="2719322"/>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E1A888B2-2568-4119-8427-6339DCAF2989}"/>
              </a:ext>
            </a:extLst>
          </p:cNvPr>
          <p:cNvSpPr/>
          <p:nvPr/>
        </p:nvSpPr>
        <p:spPr>
          <a:xfrm>
            <a:off x="1447800" y="1981201"/>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3707C6FC-6C03-4596-95EF-582F3A840D9D}"/>
              </a:ext>
            </a:extLst>
          </p:cNvPr>
          <p:cNvSpPr/>
          <p:nvPr/>
        </p:nvSpPr>
        <p:spPr>
          <a:xfrm>
            <a:off x="3216088" y="1320699"/>
            <a:ext cx="457200" cy="457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B32A16-EFA5-4521-97BE-9A710F2063B1}"/>
              </a:ext>
            </a:extLst>
          </p:cNvPr>
          <p:cNvSpPr txBox="1"/>
          <p:nvPr/>
        </p:nvSpPr>
        <p:spPr>
          <a:xfrm>
            <a:off x="3558988" y="6477000"/>
            <a:ext cx="5889812"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11" name="Picture 10">
            <a:extLst>
              <a:ext uri="{FF2B5EF4-FFF2-40B4-BE49-F238E27FC236}">
                <a16:creationId xmlns:a16="http://schemas.microsoft.com/office/drawing/2014/main" id="{0CBD227F-B359-4894-AE51-C061028AA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117599" cy="6841067"/>
          </a:xfrm>
          <a:prstGeom prst="rect">
            <a:avLst/>
          </a:prstGeom>
        </p:spPr>
      </p:pic>
      <p:pic>
        <p:nvPicPr>
          <p:cNvPr id="12" name="Picture 11">
            <a:extLst>
              <a:ext uri="{FF2B5EF4-FFF2-40B4-BE49-F238E27FC236}">
                <a16:creationId xmlns:a16="http://schemas.microsoft.com/office/drawing/2014/main" id="{E2DBD863-2159-4293-B117-EE27166FD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9734" y="0"/>
            <a:ext cx="1202266" cy="6841067"/>
          </a:xfrm>
          <a:prstGeom prst="rect">
            <a:avLst/>
          </a:prstGeom>
        </p:spPr>
      </p:pic>
    </p:spTree>
    <p:extLst>
      <p:ext uri="{BB962C8B-B14F-4D97-AF65-F5344CB8AC3E}">
        <p14:creationId xmlns:p14="http://schemas.microsoft.com/office/powerpoint/2010/main" val="41630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 calcmode="lin" valueType="num">
                                      <p:cBhvr additive="base">
                                        <p:cTn id="6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13" end="13"/>
                                            </p:txEl>
                                          </p:spTgt>
                                        </p:tgtEl>
                                        <p:attrNameLst>
                                          <p:attrName>style.visibility</p:attrName>
                                        </p:attrNameLst>
                                      </p:cBhvr>
                                      <p:to>
                                        <p:strVal val="visible"/>
                                      </p:to>
                                    </p:set>
                                    <p:anim calcmode="lin" valueType="num">
                                      <p:cBhvr additive="base">
                                        <p:cTn id="73"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500" fill="hold"/>
                                        <p:tgtEl>
                                          <p:spTgt spid="9"/>
                                        </p:tgtEl>
                                        <p:attrNameLst>
                                          <p:attrName>ppt_x</p:attrName>
                                        </p:attrNameLst>
                                      </p:cBhvr>
                                      <p:tavLst>
                                        <p:tav tm="0">
                                          <p:val>
                                            <p:strVal val="#ppt_x"/>
                                          </p:val>
                                        </p:tav>
                                        <p:tav tm="100000">
                                          <p:val>
                                            <p:strVal val="#ppt_x"/>
                                          </p:val>
                                        </p:tav>
                                      </p:tavLst>
                                    </p:anim>
                                    <p:anim calcmode="lin" valueType="num">
                                      <p:cBhvr additive="base">
                                        <p:cTn id="8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500" fill="hold"/>
                                        <p:tgtEl>
                                          <p:spTgt spid="6"/>
                                        </p:tgtEl>
                                        <p:attrNameLst>
                                          <p:attrName>ppt_x</p:attrName>
                                        </p:attrNameLst>
                                      </p:cBhvr>
                                      <p:tavLst>
                                        <p:tav tm="0">
                                          <p:val>
                                            <p:strVal val="#ppt_x"/>
                                          </p:val>
                                        </p:tav>
                                        <p:tav tm="100000">
                                          <p:val>
                                            <p:strVal val="#ppt_x"/>
                                          </p:val>
                                        </p:tav>
                                      </p:tavLst>
                                    </p:anim>
                                    <p:anim calcmode="lin" valueType="num">
                                      <p:cBhvr additive="base">
                                        <p:cTn id="9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additive="base">
                                        <p:cTn id="109" dur="500" fill="hold"/>
                                        <p:tgtEl>
                                          <p:spTgt spid="10"/>
                                        </p:tgtEl>
                                        <p:attrNameLst>
                                          <p:attrName>ppt_x</p:attrName>
                                        </p:attrNameLst>
                                      </p:cBhvr>
                                      <p:tavLst>
                                        <p:tav tm="0">
                                          <p:val>
                                            <p:strVal val="#ppt_x"/>
                                          </p:val>
                                        </p:tav>
                                        <p:tav tm="100000">
                                          <p:val>
                                            <p:strVal val="#ppt_x"/>
                                          </p:val>
                                        </p:tav>
                                      </p:tavLst>
                                    </p:anim>
                                    <p:anim calcmode="lin" valueType="num">
                                      <p:cBhvr additive="base">
                                        <p:cTn id="11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animBg="1"/>
      <p:bldP spid="6" grpId="0" animBg="1"/>
      <p:bldP spid="7" grpId="0" animBg="1"/>
      <p:bldP spid="8" grpId="0" animBg="1"/>
      <p:bldP spid="9" grpId="0" animBg="1"/>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D4CB02-15C1-4C15-9AA8-56AD956CE7CC}"/>
              </a:ext>
            </a:extLst>
          </p:cNvPr>
          <p:cNvSpPr txBox="1"/>
          <p:nvPr/>
        </p:nvSpPr>
        <p:spPr>
          <a:xfrm>
            <a:off x="3757830" y="474134"/>
            <a:ext cx="2286000" cy="523220"/>
          </a:xfrm>
          <a:prstGeom prst="rect">
            <a:avLst/>
          </a:prstGeom>
          <a:noFill/>
        </p:spPr>
        <p:txBody>
          <a:bodyPr wrap="square" rtlCol="0">
            <a:spAutoFit/>
          </a:bodyPr>
          <a:lstStyle/>
          <a:p>
            <a:r>
              <a:rPr lang="bn-IN" sz="2800" b="1" i="1" dirty="0"/>
              <a:t>বাড়ির  কাজঃ</a:t>
            </a:r>
            <a:endParaRPr lang="en-US" sz="2800" b="1" i="1" dirty="0"/>
          </a:p>
        </p:txBody>
      </p:sp>
      <p:sp>
        <p:nvSpPr>
          <p:cNvPr id="4" name="TextBox 3">
            <a:extLst>
              <a:ext uri="{FF2B5EF4-FFF2-40B4-BE49-F238E27FC236}">
                <a16:creationId xmlns:a16="http://schemas.microsoft.com/office/drawing/2014/main" id="{234C3DD3-7555-4C43-97DF-9F3000DD41A2}"/>
              </a:ext>
            </a:extLst>
          </p:cNvPr>
          <p:cNvSpPr txBox="1"/>
          <p:nvPr/>
        </p:nvSpPr>
        <p:spPr>
          <a:xfrm>
            <a:off x="3230466" y="6461179"/>
            <a:ext cx="5808946"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5" name="Picture 4">
            <a:extLst>
              <a:ext uri="{FF2B5EF4-FFF2-40B4-BE49-F238E27FC236}">
                <a16:creationId xmlns:a16="http://schemas.microsoft.com/office/drawing/2014/main" id="{700FDA25-4C4D-49CC-9CEA-364E4FB5A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1" y="115789"/>
            <a:ext cx="1871134" cy="6858000"/>
          </a:xfrm>
          <a:prstGeom prst="rect">
            <a:avLst/>
          </a:prstGeom>
        </p:spPr>
      </p:pic>
      <p:pic>
        <p:nvPicPr>
          <p:cNvPr id="6" name="Picture 5">
            <a:extLst>
              <a:ext uri="{FF2B5EF4-FFF2-40B4-BE49-F238E27FC236}">
                <a16:creationId xmlns:a16="http://schemas.microsoft.com/office/drawing/2014/main" id="{6E890474-B104-4983-A08F-6EEEFB039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905994" y="0"/>
            <a:ext cx="2286001" cy="6858000"/>
          </a:xfrm>
          <a:prstGeom prst="rect">
            <a:avLst/>
          </a:prstGeom>
        </p:spPr>
      </p:pic>
      <p:sp>
        <p:nvSpPr>
          <p:cNvPr id="14" name="Rectangle 13">
            <a:extLst>
              <a:ext uri="{FF2B5EF4-FFF2-40B4-BE49-F238E27FC236}">
                <a16:creationId xmlns:a16="http://schemas.microsoft.com/office/drawing/2014/main" id="{476502A9-12F2-487E-8459-207B6C847A86}"/>
              </a:ext>
            </a:extLst>
          </p:cNvPr>
          <p:cNvSpPr/>
          <p:nvPr/>
        </p:nvSpPr>
        <p:spPr>
          <a:xfrm>
            <a:off x="6489700" y="2096988"/>
            <a:ext cx="2514600" cy="1981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668E412-7B6F-4452-AC5D-30BB0C39D7BF}"/>
              </a:ext>
            </a:extLst>
          </p:cNvPr>
          <p:cNvSpPr/>
          <p:nvPr/>
        </p:nvSpPr>
        <p:spPr>
          <a:xfrm>
            <a:off x="7532595" y="3042679"/>
            <a:ext cx="395368" cy="1035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711BE7B-9EBC-4683-B463-520E54B9DCFE}"/>
              </a:ext>
            </a:extLst>
          </p:cNvPr>
          <p:cNvSpPr/>
          <p:nvPr/>
        </p:nvSpPr>
        <p:spPr>
          <a:xfrm>
            <a:off x="7747000" y="3316189"/>
            <a:ext cx="200212" cy="228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5C0EBE6-4050-41B4-B024-725609E6AE2A}"/>
              </a:ext>
            </a:extLst>
          </p:cNvPr>
          <p:cNvSpPr/>
          <p:nvPr/>
        </p:nvSpPr>
        <p:spPr>
          <a:xfrm>
            <a:off x="5966634" y="4078188"/>
            <a:ext cx="3505200" cy="143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D693E4-BDC4-4287-B379-8260645FFBBB}"/>
              </a:ext>
            </a:extLst>
          </p:cNvPr>
          <p:cNvSpPr/>
          <p:nvPr/>
        </p:nvSpPr>
        <p:spPr>
          <a:xfrm>
            <a:off x="8266001" y="2438600"/>
            <a:ext cx="543112"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92D6826-B535-4CCA-9677-2A64D8FC64E4}"/>
              </a:ext>
            </a:extLst>
          </p:cNvPr>
          <p:cNvSpPr/>
          <p:nvPr/>
        </p:nvSpPr>
        <p:spPr>
          <a:xfrm>
            <a:off x="6721290" y="2455333"/>
            <a:ext cx="543112"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9FC471E5-3DFC-4451-AF7E-C6436355ACE6}"/>
              </a:ext>
            </a:extLst>
          </p:cNvPr>
          <p:cNvCxnSpPr>
            <a:cxnSpLocks/>
          </p:cNvCxnSpPr>
          <p:nvPr/>
        </p:nvCxnSpPr>
        <p:spPr>
          <a:xfrm>
            <a:off x="8501156" y="2433079"/>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8A30B5-0829-4BAF-91B8-98623BDACA1D}"/>
              </a:ext>
            </a:extLst>
          </p:cNvPr>
          <p:cNvCxnSpPr>
            <a:cxnSpLocks/>
          </p:cNvCxnSpPr>
          <p:nvPr/>
        </p:nvCxnSpPr>
        <p:spPr>
          <a:xfrm>
            <a:off x="8266001" y="2760133"/>
            <a:ext cx="543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3B6FBC8-B68A-4CD4-917C-E3F1F57FBECE}"/>
              </a:ext>
            </a:extLst>
          </p:cNvPr>
          <p:cNvCxnSpPr>
            <a:cxnSpLocks/>
          </p:cNvCxnSpPr>
          <p:nvPr/>
        </p:nvCxnSpPr>
        <p:spPr>
          <a:xfrm>
            <a:off x="6975911" y="2433079"/>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D177975-6D44-4892-A72A-383A2846C822}"/>
              </a:ext>
            </a:extLst>
          </p:cNvPr>
          <p:cNvCxnSpPr>
            <a:cxnSpLocks/>
          </p:cNvCxnSpPr>
          <p:nvPr/>
        </p:nvCxnSpPr>
        <p:spPr>
          <a:xfrm>
            <a:off x="6705600" y="2760133"/>
            <a:ext cx="543112"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F9405EC6-B980-4677-9EB0-D73F005B4176}"/>
              </a:ext>
            </a:extLst>
          </p:cNvPr>
          <p:cNvSpPr/>
          <p:nvPr/>
        </p:nvSpPr>
        <p:spPr>
          <a:xfrm>
            <a:off x="8772712" y="882390"/>
            <a:ext cx="241922" cy="1094377"/>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F58767C3-53F3-4E22-9499-83B9EE2B379D}"/>
              </a:ext>
            </a:extLst>
          </p:cNvPr>
          <p:cNvSpPr/>
          <p:nvPr/>
        </p:nvSpPr>
        <p:spPr>
          <a:xfrm>
            <a:off x="5977466" y="882391"/>
            <a:ext cx="3505200" cy="1441510"/>
          </a:xfrm>
          <a:prstGeom prst="triangle">
            <a:avLst>
              <a:gd name="adj" fmla="val 51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6599FCB-42C2-4D4A-8C58-FB4F28A8DA77}"/>
              </a:ext>
            </a:extLst>
          </p:cNvPr>
          <p:cNvSpPr/>
          <p:nvPr/>
        </p:nvSpPr>
        <p:spPr>
          <a:xfrm>
            <a:off x="8619067" y="186267"/>
            <a:ext cx="254000" cy="524933"/>
          </a:xfrm>
          <a:custGeom>
            <a:avLst/>
            <a:gdLst>
              <a:gd name="connsiteX0" fmla="*/ 135466 w 254000"/>
              <a:gd name="connsiteY0" fmla="*/ 524933 h 524933"/>
              <a:gd name="connsiteX1" fmla="*/ 220133 w 254000"/>
              <a:gd name="connsiteY1" fmla="*/ 457200 h 524933"/>
              <a:gd name="connsiteX2" fmla="*/ 254000 w 254000"/>
              <a:gd name="connsiteY2" fmla="*/ 338666 h 524933"/>
              <a:gd name="connsiteX3" fmla="*/ 237066 w 254000"/>
              <a:gd name="connsiteY3" fmla="*/ 254000 h 524933"/>
              <a:gd name="connsiteX4" fmla="*/ 186266 w 254000"/>
              <a:gd name="connsiteY4" fmla="*/ 237066 h 524933"/>
              <a:gd name="connsiteX5" fmla="*/ 101600 w 254000"/>
              <a:gd name="connsiteY5" fmla="*/ 220133 h 524933"/>
              <a:gd name="connsiteX6" fmla="*/ 33866 w 254000"/>
              <a:gd name="connsiteY6" fmla="*/ 203200 h 524933"/>
              <a:gd name="connsiteX7" fmla="*/ 0 w 254000"/>
              <a:gd name="connsiteY7" fmla="*/ 0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000" h="524933">
                <a:moveTo>
                  <a:pt x="135466" y="524933"/>
                </a:moveTo>
                <a:cubicBezTo>
                  <a:pt x="163688" y="502355"/>
                  <a:pt x="196612" y="484641"/>
                  <a:pt x="220133" y="457200"/>
                </a:cubicBezTo>
                <a:cubicBezTo>
                  <a:pt x="228706" y="447199"/>
                  <a:pt x="253233" y="341733"/>
                  <a:pt x="254000" y="338666"/>
                </a:cubicBezTo>
                <a:cubicBezTo>
                  <a:pt x="248355" y="310444"/>
                  <a:pt x="253031" y="277947"/>
                  <a:pt x="237066" y="254000"/>
                </a:cubicBezTo>
                <a:cubicBezTo>
                  <a:pt x="227165" y="239148"/>
                  <a:pt x="203582" y="241395"/>
                  <a:pt x="186266" y="237066"/>
                </a:cubicBezTo>
                <a:cubicBezTo>
                  <a:pt x="158344" y="230086"/>
                  <a:pt x="129696" y="226376"/>
                  <a:pt x="101600" y="220133"/>
                </a:cubicBezTo>
                <a:cubicBezTo>
                  <a:pt x="78881" y="215085"/>
                  <a:pt x="56444" y="208844"/>
                  <a:pt x="33866" y="203200"/>
                </a:cubicBezTo>
                <a:cubicBezTo>
                  <a:pt x="15677" y="21308"/>
                  <a:pt x="42302" y="84603"/>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67BE130-8B3A-4AF1-8124-F9EF0ACE3B2C}"/>
              </a:ext>
            </a:extLst>
          </p:cNvPr>
          <p:cNvSpPr/>
          <p:nvPr/>
        </p:nvSpPr>
        <p:spPr>
          <a:xfrm>
            <a:off x="8803794" y="186267"/>
            <a:ext cx="323273" cy="558800"/>
          </a:xfrm>
          <a:custGeom>
            <a:avLst/>
            <a:gdLst>
              <a:gd name="connsiteX0" fmla="*/ 86206 w 323273"/>
              <a:gd name="connsiteY0" fmla="*/ 558800 h 558800"/>
              <a:gd name="connsiteX1" fmla="*/ 255539 w 323273"/>
              <a:gd name="connsiteY1" fmla="*/ 524933 h 558800"/>
              <a:gd name="connsiteX2" fmla="*/ 323273 w 323273"/>
              <a:gd name="connsiteY2" fmla="*/ 406400 h 558800"/>
              <a:gd name="connsiteX3" fmla="*/ 306339 w 323273"/>
              <a:gd name="connsiteY3" fmla="*/ 203200 h 558800"/>
              <a:gd name="connsiteX4" fmla="*/ 272473 w 323273"/>
              <a:gd name="connsiteY4" fmla="*/ 152400 h 558800"/>
              <a:gd name="connsiteX5" fmla="*/ 204739 w 323273"/>
              <a:gd name="connsiteY5" fmla="*/ 135466 h 558800"/>
              <a:gd name="connsiteX6" fmla="*/ 35406 w 323273"/>
              <a:gd name="connsiteY6" fmla="*/ 118533 h 558800"/>
              <a:gd name="connsiteX7" fmla="*/ 1539 w 323273"/>
              <a:gd name="connsiteY7" fmla="*/ 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273" h="558800">
                <a:moveTo>
                  <a:pt x="86206" y="558800"/>
                </a:moveTo>
                <a:cubicBezTo>
                  <a:pt x="86537" y="558745"/>
                  <a:pt x="238700" y="536159"/>
                  <a:pt x="255539" y="524933"/>
                </a:cubicBezTo>
                <a:cubicBezTo>
                  <a:pt x="273490" y="512966"/>
                  <a:pt x="317414" y="418119"/>
                  <a:pt x="323273" y="406400"/>
                </a:cubicBezTo>
                <a:cubicBezTo>
                  <a:pt x="317628" y="338667"/>
                  <a:pt x="319669" y="269848"/>
                  <a:pt x="306339" y="203200"/>
                </a:cubicBezTo>
                <a:cubicBezTo>
                  <a:pt x="302348" y="183244"/>
                  <a:pt x="289406" y="163689"/>
                  <a:pt x="272473" y="152400"/>
                </a:cubicBezTo>
                <a:cubicBezTo>
                  <a:pt x="253109" y="139490"/>
                  <a:pt x="227778" y="138757"/>
                  <a:pt x="204739" y="135466"/>
                </a:cubicBezTo>
                <a:cubicBezTo>
                  <a:pt x="148583" y="127444"/>
                  <a:pt x="91850" y="124177"/>
                  <a:pt x="35406" y="118533"/>
                </a:cubicBezTo>
                <a:cubicBezTo>
                  <a:pt x="-10985" y="48947"/>
                  <a:pt x="1539" y="88084"/>
                  <a:pt x="153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024F90E-FD1A-4B2A-A538-F8EEA6E7760A}"/>
              </a:ext>
            </a:extLst>
          </p:cNvPr>
          <p:cNvSpPr/>
          <p:nvPr/>
        </p:nvSpPr>
        <p:spPr>
          <a:xfrm>
            <a:off x="8906933" y="186267"/>
            <a:ext cx="389467" cy="660400"/>
          </a:xfrm>
          <a:custGeom>
            <a:avLst/>
            <a:gdLst>
              <a:gd name="connsiteX0" fmla="*/ 0 w 389467"/>
              <a:gd name="connsiteY0" fmla="*/ 626533 h 660400"/>
              <a:gd name="connsiteX1" fmla="*/ 118534 w 389467"/>
              <a:gd name="connsiteY1" fmla="*/ 643466 h 660400"/>
              <a:gd name="connsiteX2" fmla="*/ 169334 w 389467"/>
              <a:gd name="connsiteY2" fmla="*/ 660400 h 660400"/>
              <a:gd name="connsiteX3" fmla="*/ 304800 w 389467"/>
              <a:gd name="connsiteY3" fmla="*/ 643466 h 660400"/>
              <a:gd name="connsiteX4" fmla="*/ 338667 w 389467"/>
              <a:gd name="connsiteY4" fmla="*/ 592666 h 660400"/>
              <a:gd name="connsiteX5" fmla="*/ 389467 w 389467"/>
              <a:gd name="connsiteY5" fmla="*/ 491066 h 660400"/>
              <a:gd name="connsiteX6" fmla="*/ 372534 w 389467"/>
              <a:gd name="connsiteY6" fmla="*/ 270933 h 660400"/>
              <a:gd name="connsiteX7" fmla="*/ 355600 w 389467"/>
              <a:gd name="connsiteY7" fmla="*/ 203200 h 660400"/>
              <a:gd name="connsiteX8" fmla="*/ 254000 w 389467"/>
              <a:gd name="connsiteY8" fmla="*/ 135466 h 660400"/>
              <a:gd name="connsiteX9" fmla="*/ 203200 w 389467"/>
              <a:gd name="connsiteY9" fmla="*/ 101600 h 660400"/>
              <a:gd name="connsiteX10" fmla="*/ 203200 w 389467"/>
              <a:gd name="connsiteY10"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467" h="660400">
                <a:moveTo>
                  <a:pt x="0" y="626533"/>
                </a:moveTo>
                <a:cubicBezTo>
                  <a:pt x="39511" y="632177"/>
                  <a:pt x="79397" y="635638"/>
                  <a:pt x="118534" y="643466"/>
                </a:cubicBezTo>
                <a:cubicBezTo>
                  <a:pt x="136037" y="646967"/>
                  <a:pt x="151485" y="660400"/>
                  <a:pt x="169334" y="660400"/>
                </a:cubicBezTo>
                <a:cubicBezTo>
                  <a:pt x="214841" y="660400"/>
                  <a:pt x="259645" y="649111"/>
                  <a:pt x="304800" y="643466"/>
                </a:cubicBezTo>
                <a:cubicBezTo>
                  <a:pt x="316089" y="626533"/>
                  <a:pt x="329566" y="610869"/>
                  <a:pt x="338667" y="592666"/>
                </a:cubicBezTo>
                <a:cubicBezTo>
                  <a:pt x="408774" y="452452"/>
                  <a:pt x="292409" y="636652"/>
                  <a:pt x="389467" y="491066"/>
                </a:cubicBezTo>
                <a:cubicBezTo>
                  <a:pt x="383823" y="417688"/>
                  <a:pt x="381133" y="344023"/>
                  <a:pt x="372534" y="270933"/>
                </a:cubicBezTo>
                <a:cubicBezTo>
                  <a:pt x="369815" y="247820"/>
                  <a:pt x="370925" y="220714"/>
                  <a:pt x="355600" y="203200"/>
                </a:cubicBezTo>
                <a:cubicBezTo>
                  <a:pt x="328797" y="172568"/>
                  <a:pt x="287867" y="158044"/>
                  <a:pt x="254000" y="135466"/>
                </a:cubicBezTo>
                <a:cubicBezTo>
                  <a:pt x="237067" y="124177"/>
                  <a:pt x="203200" y="121951"/>
                  <a:pt x="203200" y="101600"/>
                </a:cubicBezTo>
                <a:lnTo>
                  <a:pt x="2032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532E566-E74B-47C6-AEA6-3A885E3DBFFB}"/>
              </a:ext>
            </a:extLst>
          </p:cNvPr>
          <p:cNvSpPr txBox="1"/>
          <p:nvPr/>
        </p:nvSpPr>
        <p:spPr>
          <a:xfrm>
            <a:off x="1926107" y="5396242"/>
            <a:ext cx="8081054" cy="400110"/>
          </a:xfrm>
          <a:prstGeom prst="rect">
            <a:avLst/>
          </a:prstGeom>
          <a:noFill/>
        </p:spPr>
        <p:txBody>
          <a:bodyPr wrap="square" rtlCol="0">
            <a:spAutoFit/>
          </a:bodyPr>
          <a:lstStyle/>
          <a:p>
            <a:r>
              <a:rPr lang="bn-IN" sz="2000" b="1" i="1" dirty="0"/>
              <a:t>একক এবং যৌথ পরিবারের সুবিধা ও অসুবিধা সম্পর্কে নিজের ভাষায় লিখ। </a:t>
            </a:r>
            <a:endParaRPr lang="en-US" sz="2000" b="1" i="1" dirty="0"/>
          </a:p>
        </p:txBody>
      </p:sp>
      <p:sp>
        <p:nvSpPr>
          <p:cNvPr id="38" name="Star: 5 Points 37">
            <a:extLst>
              <a:ext uri="{FF2B5EF4-FFF2-40B4-BE49-F238E27FC236}">
                <a16:creationId xmlns:a16="http://schemas.microsoft.com/office/drawing/2014/main" id="{3E67B907-5981-4FCC-997E-019125FF9F29}"/>
              </a:ext>
            </a:extLst>
          </p:cNvPr>
          <p:cNvSpPr/>
          <p:nvPr/>
        </p:nvSpPr>
        <p:spPr>
          <a:xfrm>
            <a:off x="1531731" y="1618422"/>
            <a:ext cx="457200" cy="478566"/>
          </a:xfrm>
          <a:prstGeom prst="star5">
            <a:avLst>
              <a:gd name="adj" fmla="val 12802"/>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25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animBg="1"/>
      <p:bldP spid="15" grpId="0" animBg="1"/>
      <p:bldP spid="16" grpId="0" animBg="1"/>
      <p:bldP spid="17" grpId="0" animBg="1"/>
      <p:bldP spid="18" grpId="0" animBg="1"/>
      <p:bldP spid="19" grpId="0" animBg="1"/>
      <p:bldP spid="31" grpId="0" animBg="1"/>
      <p:bldP spid="32" grpId="0" animBg="1"/>
      <p:bldP spid="33" grpId="0" animBg="1"/>
      <p:bldP spid="34" grpId="0" animBg="1"/>
      <p:bldP spid="35" grpId="0" animBg="1"/>
      <p:bldP spid="36" grpId="0"/>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FB422E-691E-4908-9740-0B854C09E6D2}"/>
              </a:ext>
            </a:extLst>
          </p:cNvPr>
          <p:cNvSpPr txBox="1"/>
          <p:nvPr/>
        </p:nvSpPr>
        <p:spPr>
          <a:xfrm>
            <a:off x="4648200" y="228600"/>
            <a:ext cx="2362200" cy="523220"/>
          </a:xfrm>
          <a:prstGeom prst="rect">
            <a:avLst/>
          </a:prstGeom>
          <a:noFill/>
        </p:spPr>
        <p:txBody>
          <a:bodyPr wrap="square" rtlCol="0">
            <a:spAutoFit/>
          </a:bodyPr>
          <a:lstStyle/>
          <a:p>
            <a:r>
              <a:rPr lang="bn-IN" sz="2800" b="1" i="1" dirty="0">
                <a:solidFill>
                  <a:srgbClr val="FF0000"/>
                </a:solidFill>
              </a:rPr>
              <a:t>আল্লাহ হাফেজ</a:t>
            </a:r>
            <a:endParaRPr lang="en-US" sz="2800" b="1" i="1" dirty="0">
              <a:solidFill>
                <a:srgbClr val="FF0000"/>
              </a:solidFill>
            </a:endParaRPr>
          </a:p>
        </p:txBody>
      </p:sp>
      <p:pic>
        <p:nvPicPr>
          <p:cNvPr id="4" name="Picture 3">
            <a:extLst>
              <a:ext uri="{FF2B5EF4-FFF2-40B4-BE49-F238E27FC236}">
                <a16:creationId xmlns:a16="http://schemas.microsoft.com/office/drawing/2014/main" id="{F7A62E34-C100-48D5-87CD-5EB07AF1A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838200"/>
            <a:ext cx="8458200" cy="5181600"/>
          </a:xfrm>
          <a:prstGeom prst="rect">
            <a:avLst/>
          </a:prstGeom>
          <a:ln>
            <a:noFill/>
          </a:ln>
          <a:effectLst>
            <a:softEdge rad="112500"/>
          </a:effectLst>
        </p:spPr>
      </p:pic>
      <p:sp>
        <p:nvSpPr>
          <p:cNvPr id="5" name="TextBox 4">
            <a:extLst>
              <a:ext uri="{FF2B5EF4-FFF2-40B4-BE49-F238E27FC236}">
                <a16:creationId xmlns:a16="http://schemas.microsoft.com/office/drawing/2014/main" id="{97DF86B2-9B6D-4F00-86A9-DC08F5514C52}"/>
              </a:ext>
            </a:extLst>
          </p:cNvPr>
          <p:cNvSpPr txBox="1"/>
          <p:nvPr/>
        </p:nvSpPr>
        <p:spPr>
          <a:xfrm>
            <a:off x="3733800" y="6580313"/>
            <a:ext cx="5661212"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6" name="Picture 5">
            <a:extLst>
              <a:ext uri="{FF2B5EF4-FFF2-40B4-BE49-F238E27FC236}">
                <a16:creationId xmlns:a16="http://schemas.microsoft.com/office/drawing/2014/main" id="{3FBE7190-66D6-40E1-B2B8-6ECB28F3E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10551" cy="6844843"/>
          </a:xfrm>
          <a:prstGeom prst="rect">
            <a:avLst/>
          </a:prstGeom>
        </p:spPr>
      </p:pic>
      <p:pic>
        <p:nvPicPr>
          <p:cNvPr id="7" name="Picture 6">
            <a:extLst>
              <a:ext uri="{FF2B5EF4-FFF2-40B4-BE49-F238E27FC236}">
                <a16:creationId xmlns:a16="http://schemas.microsoft.com/office/drawing/2014/main" id="{1B2E31CF-C00E-4ABF-BDDC-80BA918E41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603006" y="-4"/>
            <a:ext cx="1613893" cy="6844843"/>
          </a:xfrm>
          <a:prstGeom prst="rect">
            <a:avLst/>
          </a:prstGeom>
        </p:spPr>
      </p:pic>
    </p:spTree>
    <p:extLst>
      <p:ext uri="{BB962C8B-B14F-4D97-AF65-F5344CB8AC3E}">
        <p14:creationId xmlns:p14="http://schemas.microsoft.com/office/powerpoint/2010/main" val="213772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9E4437-5650-4D4F-A2CC-9431EF35F6AF}"/>
              </a:ext>
            </a:extLst>
          </p:cNvPr>
          <p:cNvSpPr txBox="1"/>
          <p:nvPr/>
        </p:nvSpPr>
        <p:spPr>
          <a:xfrm>
            <a:off x="3962400" y="152400"/>
            <a:ext cx="3124200" cy="707886"/>
          </a:xfrm>
          <a:prstGeom prst="rect">
            <a:avLst/>
          </a:prstGeom>
          <a:noFill/>
        </p:spPr>
        <p:txBody>
          <a:bodyPr wrap="square" rtlCol="0">
            <a:spAutoFit/>
          </a:bodyPr>
          <a:lstStyle/>
          <a:p>
            <a:r>
              <a:rPr lang="bn-IN" sz="4000" b="1" i="1" dirty="0"/>
              <a:t>পাঠ </a:t>
            </a:r>
            <a:r>
              <a:rPr lang="en-US" sz="4000" b="1" i="1" dirty="0"/>
              <a:t> </a:t>
            </a:r>
            <a:r>
              <a:rPr lang="en-US" sz="4000" b="1" i="1" dirty="0" err="1"/>
              <a:t>ঘোষণা</a:t>
            </a:r>
            <a:r>
              <a:rPr lang="bn-IN" sz="4000" b="1" i="1" dirty="0"/>
              <a:t> </a:t>
            </a:r>
            <a:endParaRPr lang="en-US" sz="4000" b="1" i="1" dirty="0"/>
          </a:p>
        </p:txBody>
      </p:sp>
      <p:sp>
        <p:nvSpPr>
          <p:cNvPr id="4" name="TextBox 3">
            <a:extLst>
              <a:ext uri="{FF2B5EF4-FFF2-40B4-BE49-F238E27FC236}">
                <a16:creationId xmlns:a16="http://schemas.microsoft.com/office/drawing/2014/main" id="{43C3C7A8-5A10-4914-ACBB-74048ADE2F2B}"/>
              </a:ext>
            </a:extLst>
          </p:cNvPr>
          <p:cNvSpPr txBox="1"/>
          <p:nvPr/>
        </p:nvSpPr>
        <p:spPr>
          <a:xfrm>
            <a:off x="2676525" y="5663407"/>
            <a:ext cx="6705600" cy="707886"/>
          </a:xfrm>
          <a:prstGeom prst="rect">
            <a:avLst/>
          </a:prstGeom>
          <a:noFill/>
        </p:spPr>
        <p:txBody>
          <a:bodyPr wrap="square" rtlCol="0">
            <a:spAutoFit/>
          </a:bodyPr>
          <a:lstStyle/>
          <a:p>
            <a:r>
              <a:rPr lang="bn-IN" sz="4000" b="1" i="1" dirty="0"/>
              <a:t>বাংলাদেশের পরিবার কাঠামো </a:t>
            </a:r>
            <a:endParaRPr lang="en-US" sz="4000" b="1" i="1" dirty="0"/>
          </a:p>
        </p:txBody>
      </p:sp>
      <p:pic>
        <p:nvPicPr>
          <p:cNvPr id="7" name="Picture 6">
            <a:extLst>
              <a:ext uri="{FF2B5EF4-FFF2-40B4-BE49-F238E27FC236}">
                <a16:creationId xmlns:a16="http://schemas.microsoft.com/office/drawing/2014/main" id="{BC48AFCA-E6E5-4B25-AA25-C7116BFD5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23674"/>
            <a:ext cx="7943850" cy="4648200"/>
          </a:xfrm>
          <a:prstGeom prst="rect">
            <a:avLst/>
          </a:prstGeom>
          <a:ln>
            <a:noFill/>
          </a:ln>
          <a:effectLst>
            <a:softEdge rad="112500"/>
          </a:effectLst>
        </p:spPr>
      </p:pic>
      <p:sp>
        <p:nvSpPr>
          <p:cNvPr id="5" name="TextBox 4">
            <a:extLst>
              <a:ext uri="{FF2B5EF4-FFF2-40B4-BE49-F238E27FC236}">
                <a16:creationId xmlns:a16="http://schemas.microsoft.com/office/drawing/2014/main" id="{8A12BC29-CBFF-47B1-89D6-25DC01AEA24C}"/>
              </a:ext>
            </a:extLst>
          </p:cNvPr>
          <p:cNvSpPr txBox="1"/>
          <p:nvPr/>
        </p:nvSpPr>
        <p:spPr>
          <a:xfrm>
            <a:off x="3124200" y="6597878"/>
            <a:ext cx="57150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6" name="Picture 5">
            <a:extLst>
              <a:ext uri="{FF2B5EF4-FFF2-40B4-BE49-F238E27FC236}">
                <a16:creationId xmlns:a16="http://schemas.microsoft.com/office/drawing/2014/main" id="{1BB14EA0-DBD2-4059-919B-7A3784914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0" y="0"/>
            <a:ext cx="2190750" cy="6732493"/>
          </a:xfrm>
          <a:prstGeom prst="rect">
            <a:avLst/>
          </a:prstGeom>
        </p:spPr>
      </p:pic>
      <p:pic>
        <p:nvPicPr>
          <p:cNvPr id="8" name="Picture 7">
            <a:extLst>
              <a:ext uri="{FF2B5EF4-FFF2-40B4-BE49-F238E27FC236}">
                <a16:creationId xmlns:a16="http://schemas.microsoft.com/office/drawing/2014/main" id="{F9463624-693E-4110-A2E8-5DD6771D3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33"/>
            <a:ext cx="1909607" cy="6841067"/>
          </a:xfrm>
          <a:prstGeom prst="rect">
            <a:avLst/>
          </a:prstGeom>
        </p:spPr>
      </p:pic>
    </p:spTree>
    <p:extLst>
      <p:ext uri="{BB962C8B-B14F-4D97-AF65-F5344CB8AC3E}">
        <p14:creationId xmlns:p14="http://schemas.microsoft.com/office/powerpoint/2010/main" val="33534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6B27EF-BA91-4231-B5F5-8A59195DE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66"/>
            <a:ext cx="12191999" cy="6858000"/>
          </a:xfrm>
          <a:prstGeom prst="rect">
            <a:avLst/>
          </a:prstGeom>
        </p:spPr>
      </p:pic>
      <p:sp>
        <p:nvSpPr>
          <p:cNvPr id="4" name="TextBox 3">
            <a:extLst>
              <a:ext uri="{FF2B5EF4-FFF2-40B4-BE49-F238E27FC236}">
                <a16:creationId xmlns:a16="http://schemas.microsoft.com/office/drawing/2014/main" id="{09B406EF-EF69-4A8E-AA77-AF25933E06A1}"/>
              </a:ext>
            </a:extLst>
          </p:cNvPr>
          <p:cNvSpPr txBox="1"/>
          <p:nvPr/>
        </p:nvSpPr>
        <p:spPr>
          <a:xfrm>
            <a:off x="2819400" y="2136338"/>
            <a:ext cx="6934200" cy="2677656"/>
          </a:xfrm>
          <a:prstGeom prst="rect">
            <a:avLst/>
          </a:prstGeom>
          <a:noFill/>
        </p:spPr>
        <p:txBody>
          <a:bodyPr wrap="square" rtlCol="0">
            <a:spAutoFit/>
          </a:bodyPr>
          <a:lstStyle/>
          <a:p>
            <a:r>
              <a:rPr lang="bn-IN" sz="2400" b="1" i="1" dirty="0">
                <a:solidFill>
                  <a:srgbClr val="FF0000"/>
                </a:solidFill>
              </a:rPr>
              <a:t>এই পাঠ শেষে শিক্ষার্থীরা----</a:t>
            </a:r>
          </a:p>
          <a:p>
            <a:pPr marL="285750" indent="-285750">
              <a:buFont typeface="Wingdings" panose="05000000000000000000" pitchFamily="2" charset="2"/>
              <a:buChar char="§"/>
            </a:pPr>
            <a:r>
              <a:rPr lang="bn-IN" b="1" i="1" dirty="0">
                <a:solidFill>
                  <a:srgbClr val="FF0000"/>
                </a:solidFill>
              </a:rPr>
              <a:t>পরিবারের সংজ্ঞা দিতে পারবে।</a:t>
            </a:r>
          </a:p>
          <a:p>
            <a:pPr marL="285750" indent="-285750">
              <a:buFont typeface="Wingdings" panose="05000000000000000000" pitchFamily="2" charset="2"/>
              <a:buChar char="§"/>
            </a:pPr>
            <a:r>
              <a:rPr lang="bn-IN" b="1" i="1" dirty="0">
                <a:solidFill>
                  <a:srgbClr val="FF0000"/>
                </a:solidFill>
              </a:rPr>
              <a:t>পরিবারের প্রকার ভেদ বর্ণনা করতে পারবে।</a:t>
            </a:r>
          </a:p>
          <a:p>
            <a:pPr marL="285750" indent="-285750">
              <a:buFont typeface="Wingdings" panose="05000000000000000000" pitchFamily="2" charset="2"/>
              <a:buChar char="§"/>
            </a:pPr>
            <a:r>
              <a:rPr lang="bn-IN" b="1" i="1" dirty="0">
                <a:solidFill>
                  <a:srgbClr val="FF0000"/>
                </a:solidFill>
              </a:rPr>
              <a:t>একক পরিবার  ও যৌথ পরিবারের সংজ্ঞা দিতে পারবে।</a:t>
            </a:r>
          </a:p>
          <a:p>
            <a:pPr marL="285750" indent="-285750">
              <a:buFont typeface="Wingdings" panose="05000000000000000000" pitchFamily="2" charset="2"/>
              <a:buChar char="§"/>
            </a:pPr>
            <a:r>
              <a:rPr lang="bn-IN" b="1" i="1" dirty="0">
                <a:solidFill>
                  <a:srgbClr val="FF0000"/>
                </a:solidFill>
              </a:rPr>
              <a:t>একক পরিবার ও যৌথ পরিবারের মধ্যে পার্থক্য নির্ণয় করতে পারবে।</a:t>
            </a:r>
          </a:p>
          <a:p>
            <a:pPr marL="285750" indent="-285750">
              <a:buFont typeface="Wingdings" panose="05000000000000000000" pitchFamily="2" charset="2"/>
              <a:buChar char="§"/>
            </a:pPr>
            <a:r>
              <a:rPr lang="bn-IN" b="1" i="1" dirty="0">
                <a:solidFill>
                  <a:srgbClr val="FF0000"/>
                </a:solidFill>
              </a:rPr>
              <a:t>পরিবারের কার্যাবলী ব্যাখ্যা করতে পারবে।</a:t>
            </a:r>
          </a:p>
          <a:p>
            <a:pPr marL="285750" indent="-285750">
              <a:buFont typeface="Wingdings" panose="05000000000000000000" pitchFamily="2" charset="2"/>
              <a:buChar char="§"/>
            </a:pPr>
            <a:r>
              <a:rPr lang="bn-IN" b="1" i="1" dirty="0">
                <a:solidFill>
                  <a:srgbClr val="FF0000"/>
                </a:solidFill>
              </a:rPr>
              <a:t>বহুনির্বাচনী প্রশ্নের উত্তর করতে পারবে।</a:t>
            </a:r>
          </a:p>
          <a:p>
            <a:pPr marL="285750" indent="-285750">
              <a:buFont typeface="Wingdings" panose="05000000000000000000" pitchFamily="2" charset="2"/>
              <a:buChar char="§"/>
            </a:pPr>
            <a:r>
              <a:rPr lang="bn-IN" b="1" i="1" dirty="0">
                <a:solidFill>
                  <a:srgbClr val="FF0000"/>
                </a:solidFill>
              </a:rPr>
              <a:t>একক পরিবার ও যৌথ পরিবারের সুবিধা ও অসুবিধা বিশ্লেষণ করতে পারবে। </a:t>
            </a:r>
            <a:endParaRPr lang="en-US" b="1" i="1" dirty="0">
              <a:solidFill>
                <a:srgbClr val="FF0000"/>
              </a:solidFill>
            </a:endParaRPr>
          </a:p>
        </p:txBody>
      </p:sp>
      <p:sp>
        <p:nvSpPr>
          <p:cNvPr id="5" name="TextBox 4">
            <a:extLst>
              <a:ext uri="{FF2B5EF4-FFF2-40B4-BE49-F238E27FC236}">
                <a16:creationId xmlns:a16="http://schemas.microsoft.com/office/drawing/2014/main" id="{59DC8108-DBB5-48DA-8198-789462D3F685}"/>
              </a:ext>
            </a:extLst>
          </p:cNvPr>
          <p:cNvSpPr txBox="1"/>
          <p:nvPr/>
        </p:nvSpPr>
        <p:spPr>
          <a:xfrm>
            <a:off x="4648200" y="0"/>
            <a:ext cx="1905000" cy="523220"/>
          </a:xfrm>
          <a:prstGeom prst="rect">
            <a:avLst/>
          </a:prstGeom>
          <a:noFill/>
        </p:spPr>
        <p:txBody>
          <a:bodyPr wrap="square" rtlCol="0">
            <a:spAutoFit/>
          </a:bodyPr>
          <a:lstStyle/>
          <a:p>
            <a:r>
              <a:rPr lang="en-US" sz="2800" b="1" i="1" dirty="0" err="1"/>
              <a:t>শিখনফল</a:t>
            </a:r>
            <a:endParaRPr lang="en-US" sz="2800" b="1" i="1" dirty="0"/>
          </a:p>
        </p:txBody>
      </p:sp>
      <p:sp>
        <p:nvSpPr>
          <p:cNvPr id="6" name="TextBox 5">
            <a:extLst>
              <a:ext uri="{FF2B5EF4-FFF2-40B4-BE49-F238E27FC236}">
                <a16:creationId xmlns:a16="http://schemas.microsoft.com/office/drawing/2014/main" id="{ADC8728F-2A59-46DC-97F3-D1E30C24BC05}"/>
              </a:ext>
            </a:extLst>
          </p:cNvPr>
          <p:cNvSpPr txBox="1"/>
          <p:nvPr/>
        </p:nvSpPr>
        <p:spPr>
          <a:xfrm>
            <a:off x="3124200" y="6597878"/>
            <a:ext cx="57150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spTree>
    <p:extLst>
      <p:ext uri="{BB962C8B-B14F-4D97-AF65-F5344CB8AC3E}">
        <p14:creationId xmlns:p14="http://schemas.microsoft.com/office/powerpoint/2010/main" val="323373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calcmode="lin" valueType="num">
                                      <p:cBhvr additive="base">
                                        <p:cTn id="3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F54DEC-7D83-4F40-A22D-B464A658893A}"/>
              </a:ext>
            </a:extLst>
          </p:cNvPr>
          <p:cNvSpPr txBox="1"/>
          <p:nvPr/>
        </p:nvSpPr>
        <p:spPr>
          <a:xfrm>
            <a:off x="1905000" y="228600"/>
            <a:ext cx="7696200" cy="523220"/>
          </a:xfrm>
          <a:prstGeom prst="rect">
            <a:avLst/>
          </a:prstGeom>
          <a:noFill/>
        </p:spPr>
        <p:txBody>
          <a:bodyPr wrap="square" rtlCol="0">
            <a:spAutoFit/>
          </a:bodyPr>
          <a:lstStyle/>
          <a:p>
            <a:r>
              <a:rPr lang="bn-IN" sz="2800" b="1" i="1" dirty="0"/>
              <a:t>স্বামী- স্ত্রীর সংখ্যার ভিত্তিতে পরিবার তিন  প্রকারঃ</a:t>
            </a:r>
            <a:endParaRPr lang="en-US" sz="2800" b="1" i="1" dirty="0"/>
          </a:p>
        </p:txBody>
      </p:sp>
      <p:graphicFrame>
        <p:nvGraphicFramePr>
          <p:cNvPr id="9" name="Diagram 8">
            <a:extLst>
              <a:ext uri="{FF2B5EF4-FFF2-40B4-BE49-F238E27FC236}">
                <a16:creationId xmlns:a16="http://schemas.microsoft.com/office/drawing/2014/main" id="{1BF3807D-51B9-40D2-A53E-29D048CA54EA}"/>
              </a:ext>
            </a:extLst>
          </p:cNvPr>
          <p:cNvGraphicFramePr/>
          <p:nvPr>
            <p:extLst>
              <p:ext uri="{D42A27DB-BD31-4B8C-83A1-F6EECF244321}">
                <p14:modId xmlns:p14="http://schemas.microsoft.com/office/powerpoint/2010/main" val="2511793589"/>
              </p:ext>
            </p:extLst>
          </p:nvPr>
        </p:nvGraphicFramePr>
        <p:xfrm>
          <a:off x="2032000" y="751821"/>
          <a:ext cx="8128000" cy="4048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F6FD48B-BC25-430D-9611-26B3CA541788}"/>
              </a:ext>
            </a:extLst>
          </p:cNvPr>
          <p:cNvSpPr txBox="1"/>
          <p:nvPr/>
        </p:nvSpPr>
        <p:spPr>
          <a:xfrm>
            <a:off x="3581400" y="6498593"/>
            <a:ext cx="5699312"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3" name="Picture 2">
            <a:extLst>
              <a:ext uri="{FF2B5EF4-FFF2-40B4-BE49-F238E27FC236}">
                <a16:creationId xmlns:a16="http://schemas.microsoft.com/office/drawing/2014/main" id="{3BA1DB07-D085-44A3-B2D0-1C1AA40B6E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6999" y="114300"/>
            <a:ext cx="1811868" cy="6629399"/>
          </a:xfrm>
          <a:prstGeom prst="rect">
            <a:avLst/>
          </a:prstGeom>
        </p:spPr>
      </p:pic>
      <p:pic>
        <p:nvPicPr>
          <p:cNvPr id="7" name="Picture 6">
            <a:extLst>
              <a:ext uri="{FF2B5EF4-FFF2-40B4-BE49-F238E27FC236}">
                <a16:creationId xmlns:a16="http://schemas.microsoft.com/office/drawing/2014/main" id="{7DB61CB3-4E52-44F0-B4DB-D65745582A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250224"/>
            <a:ext cx="1905000" cy="6616243"/>
          </a:xfrm>
          <a:prstGeom prst="rect">
            <a:avLst/>
          </a:prstGeom>
        </p:spPr>
      </p:pic>
      <p:pic>
        <p:nvPicPr>
          <p:cNvPr id="12" name="Picture 11">
            <a:extLst>
              <a:ext uri="{FF2B5EF4-FFF2-40B4-BE49-F238E27FC236}">
                <a16:creationId xmlns:a16="http://schemas.microsoft.com/office/drawing/2014/main" id="{1868051D-03C6-466E-82D0-2B3695D9B7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95500" y="5067300"/>
            <a:ext cx="8128000" cy="1295399"/>
          </a:xfrm>
          <a:prstGeom prst="rect">
            <a:avLst/>
          </a:prstGeom>
        </p:spPr>
      </p:pic>
    </p:spTree>
    <p:extLst>
      <p:ext uri="{BB962C8B-B14F-4D97-AF65-F5344CB8AC3E}">
        <p14:creationId xmlns:p14="http://schemas.microsoft.com/office/powerpoint/2010/main" val="269750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9" grpId="0">
        <p:bldAsOne/>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87ED4-3020-4369-A085-CC445CF2C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0" y="628710"/>
            <a:ext cx="83820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97D1A1F1-FF3C-44D6-B09E-E2CEB0DB11E5}"/>
              </a:ext>
            </a:extLst>
          </p:cNvPr>
          <p:cNvSpPr txBox="1"/>
          <p:nvPr/>
        </p:nvSpPr>
        <p:spPr>
          <a:xfrm>
            <a:off x="4419600" y="228600"/>
            <a:ext cx="2133600" cy="400110"/>
          </a:xfrm>
          <a:prstGeom prst="rect">
            <a:avLst/>
          </a:prstGeom>
          <a:noFill/>
        </p:spPr>
        <p:txBody>
          <a:bodyPr wrap="square" rtlCol="0">
            <a:spAutoFit/>
          </a:bodyPr>
          <a:lstStyle/>
          <a:p>
            <a:r>
              <a:rPr lang="bn-IN" sz="2000" b="1" i="1" dirty="0"/>
              <a:t>এক</a:t>
            </a:r>
            <a:r>
              <a:rPr lang="en-US" sz="2000" b="1" i="1" dirty="0" err="1"/>
              <a:t>পত্নী</a:t>
            </a:r>
            <a:r>
              <a:rPr lang="en-US" sz="2000" b="1" i="1" dirty="0"/>
              <a:t> </a:t>
            </a:r>
            <a:r>
              <a:rPr lang="en-US" sz="2000" b="1" i="1" dirty="0" err="1"/>
              <a:t>পরিবার</a:t>
            </a:r>
            <a:endParaRPr lang="en-US" sz="2000" b="1" i="1" dirty="0"/>
          </a:p>
        </p:txBody>
      </p:sp>
      <p:sp>
        <p:nvSpPr>
          <p:cNvPr id="5" name="TextBox 4">
            <a:extLst>
              <a:ext uri="{FF2B5EF4-FFF2-40B4-BE49-F238E27FC236}">
                <a16:creationId xmlns:a16="http://schemas.microsoft.com/office/drawing/2014/main" id="{83E94CD9-FD62-40A2-B2BE-050BC4E7C183}"/>
              </a:ext>
            </a:extLst>
          </p:cNvPr>
          <p:cNvSpPr txBox="1"/>
          <p:nvPr/>
        </p:nvSpPr>
        <p:spPr>
          <a:xfrm>
            <a:off x="93133" y="5590616"/>
            <a:ext cx="11544299" cy="1015663"/>
          </a:xfrm>
          <a:prstGeom prst="rect">
            <a:avLst/>
          </a:prstGeom>
          <a:noFill/>
        </p:spPr>
        <p:txBody>
          <a:bodyPr wrap="square" rtlCol="0">
            <a:spAutoFit/>
          </a:bodyPr>
          <a:lstStyle/>
          <a:p>
            <a:r>
              <a:rPr lang="en-US" sz="2000" b="1" i="1" dirty="0" err="1"/>
              <a:t>একজন</a:t>
            </a:r>
            <a:r>
              <a:rPr lang="en-US" sz="2000" b="1" i="1" dirty="0"/>
              <a:t> </a:t>
            </a:r>
            <a:r>
              <a:rPr lang="en-US" sz="2000" b="1" i="1" dirty="0" err="1"/>
              <a:t>পুরুষের</a:t>
            </a:r>
            <a:r>
              <a:rPr lang="en-US" sz="2000" b="1" i="1" dirty="0"/>
              <a:t>  </a:t>
            </a:r>
            <a:r>
              <a:rPr lang="en-US" sz="2000" b="1" i="1" dirty="0" err="1"/>
              <a:t>সঙ্গে</a:t>
            </a:r>
            <a:r>
              <a:rPr lang="en-US" sz="2000" b="1" i="1" dirty="0"/>
              <a:t>  </a:t>
            </a:r>
            <a:r>
              <a:rPr lang="en-US" sz="2000" b="1" i="1" dirty="0" err="1"/>
              <a:t>একজন</a:t>
            </a:r>
            <a:r>
              <a:rPr lang="en-US" sz="2000" b="1" i="1" dirty="0"/>
              <a:t> </a:t>
            </a:r>
            <a:r>
              <a:rPr lang="en-US" sz="2000" b="1" i="1" dirty="0" err="1"/>
              <a:t>নারীর</a:t>
            </a:r>
            <a:r>
              <a:rPr lang="en-US" sz="2000" b="1" i="1" dirty="0"/>
              <a:t> </a:t>
            </a:r>
            <a:r>
              <a:rPr lang="en-US" sz="2000" b="1" i="1" dirty="0" err="1"/>
              <a:t>বিবাহের</a:t>
            </a:r>
            <a:r>
              <a:rPr lang="en-US" sz="2000" b="1" i="1" dirty="0"/>
              <a:t>  </a:t>
            </a:r>
            <a:r>
              <a:rPr lang="en-US" sz="2000" b="1" i="1" dirty="0" err="1"/>
              <a:t>মাধ্যমে</a:t>
            </a:r>
            <a:r>
              <a:rPr lang="en-US" sz="2000" b="1" i="1" dirty="0"/>
              <a:t> </a:t>
            </a:r>
            <a:r>
              <a:rPr lang="bn-IN" sz="2000" b="1" i="1" dirty="0"/>
              <a:t> যে পরিবার গড়ে ওঠে তাকে এক</a:t>
            </a:r>
            <a:r>
              <a:rPr lang="en-US" sz="2000" b="1" i="1" dirty="0" err="1"/>
              <a:t>পত্নী</a:t>
            </a:r>
            <a:r>
              <a:rPr lang="en-US" sz="2000" b="1" i="1" dirty="0"/>
              <a:t> </a:t>
            </a:r>
            <a:r>
              <a:rPr lang="en-US" sz="2000" b="1" i="1" dirty="0" err="1"/>
              <a:t>পরিবার</a:t>
            </a:r>
            <a:r>
              <a:rPr lang="bn-IN" sz="2000" b="1" i="1" dirty="0"/>
              <a:t> বলে। এ ধরনের পরিবারকে  মূলত আদর্শ পরিবার বলে। পৃথিবীতে এ ধরনের পরিবারের সংখ্যাই বেশি। এ ধরনের পরিবার কাঠা</a:t>
            </a:r>
            <a:r>
              <a:rPr lang="en-US" sz="2000" b="1" i="1" dirty="0" err="1"/>
              <a:t>মোতে</a:t>
            </a:r>
            <a:r>
              <a:rPr lang="bn-IN" sz="2000" b="1" i="1" dirty="0"/>
              <a:t> স্বামী- স্ত্রীর মধ্যে বন্ধুত্বপূর্ণ সম্পর্ক  পরিলক্ষিত হয়। </a:t>
            </a:r>
            <a:endParaRPr lang="en-US" sz="2000" b="1" i="1" dirty="0"/>
          </a:p>
        </p:txBody>
      </p:sp>
      <p:sp>
        <p:nvSpPr>
          <p:cNvPr id="6" name="TextBox 5">
            <a:extLst>
              <a:ext uri="{FF2B5EF4-FFF2-40B4-BE49-F238E27FC236}">
                <a16:creationId xmlns:a16="http://schemas.microsoft.com/office/drawing/2014/main" id="{615335C7-9303-473A-B222-B7A09CE31836}"/>
              </a:ext>
            </a:extLst>
          </p:cNvPr>
          <p:cNvSpPr txBox="1"/>
          <p:nvPr/>
        </p:nvSpPr>
        <p:spPr>
          <a:xfrm>
            <a:off x="3124200" y="6646333"/>
            <a:ext cx="56388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784EAF77-2FC0-4A32-9CF6-3BC0358EC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03945"/>
            <a:ext cx="1905000" cy="5486671"/>
          </a:xfrm>
          <a:prstGeom prst="rect">
            <a:avLst/>
          </a:prstGeom>
        </p:spPr>
      </p:pic>
      <p:pic>
        <p:nvPicPr>
          <p:cNvPr id="8" name="Picture 7">
            <a:extLst>
              <a:ext uri="{FF2B5EF4-FFF2-40B4-BE49-F238E27FC236}">
                <a16:creationId xmlns:a16="http://schemas.microsoft.com/office/drawing/2014/main" id="{4DEF1CB6-208E-4FB0-A177-D125F5619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363200" y="103942"/>
            <a:ext cx="1752600" cy="5446619"/>
          </a:xfrm>
          <a:prstGeom prst="rect">
            <a:avLst/>
          </a:prstGeom>
        </p:spPr>
      </p:pic>
    </p:spTree>
    <p:extLst>
      <p:ext uri="{BB962C8B-B14F-4D97-AF65-F5344CB8AC3E}">
        <p14:creationId xmlns:p14="http://schemas.microsoft.com/office/powerpoint/2010/main" val="157111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FC80B2-0623-4AF9-8AFE-1B439E59E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658723"/>
            <a:ext cx="8229600" cy="4234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FFD337F6-C45F-4FB0-A99B-F9EDB172DC00}"/>
              </a:ext>
            </a:extLst>
          </p:cNvPr>
          <p:cNvSpPr txBox="1"/>
          <p:nvPr/>
        </p:nvSpPr>
        <p:spPr>
          <a:xfrm>
            <a:off x="88900" y="5171398"/>
            <a:ext cx="12014200" cy="1323439"/>
          </a:xfrm>
          <a:prstGeom prst="rect">
            <a:avLst/>
          </a:prstGeom>
          <a:noFill/>
        </p:spPr>
        <p:txBody>
          <a:bodyPr wrap="square" rtlCol="0">
            <a:spAutoFit/>
          </a:bodyPr>
          <a:lstStyle/>
          <a:p>
            <a:r>
              <a:rPr lang="en-US" sz="2000" b="1" i="1" dirty="0" err="1"/>
              <a:t>একজন</a:t>
            </a:r>
            <a:r>
              <a:rPr lang="en-US" sz="2000" b="1" i="1" dirty="0"/>
              <a:t> </a:t>
            </a:r>
            <a:r>
              <a:rPr lang="en-US" sz="2000" b="1" i="1" dirty="0" err="1"/>
              <a:t>পুরুষের</a:t>
            </a:r>
            <a:r>
              <a:rPr lang="en-US" sz="2000" b="1" i="1" dirty="0"/>
              <a:t>  </a:t>
            </a:r>
            <a:r>
              <a:rPr lang="en-US" sz="2000" b="1" i="1" dirty="0" err="1"/>
              <a:t>সঙ্গে</a:t>
            </a:r>
            <a:r>
              <a:rPr lang="en-US" sz="2000" b="1" i="1" dirty="0"/>
              <a:t>  </a:t>
            </a:r>
            <a:r>
              <a:rPr lang="bn-IN" sz="2000" b="1" i="1" dirty="0"/>
              <a:t>একাধিক</a:t>
            </a:r>
            <a:r>
              <a:rPr lang="en-US" sz="2000" b="1" i="1" dirty="0"/>
              <a:t> </a:t>
            </a:r>
            <a:r>
              <a:rPr lang="en-US" sz="2000" b="1" i="1" dirty="0" err="1"/>
              <a:t>নারীর</a:t>
            </a:r>
            <a:r>
              <a:rPr lang="en-US" sz="2000" b="1" i="1" dirty="0"/>
              <a:t> </a:t>
            </a:r>
            <a:r>
              <a:rPr lang="en-US" sz="2000" b="1" i="1" dirty="0" err="1"/>
              <a:t>বিবাহের</a:t>
            </a:r>
            <a:r>
              <a:rPr lang="en-US" sz="2000" b="1" i="1" dirty="0"/>
              <a:t>  </a:t>
            </a:r>
            <a:r>
              <a:rPr lang="en-US" sz="2000" b="1" i="1" dirty="0" err="1"/>
              <a:t>মাধ্যমে</a:t>
            </a:r>
            <a:r>
              <a:rPr lang="en-US" sz="2000" b="1" i="1" dirty="0"/>
              <a:t> </a:t>
            </a:r>
            <a:r>
              <a:rPr lang="bn-IN" sz="2000" b="1" i="1" dirty="0"/>
              <a:t> যে পরিবার গড়ে ওঠে তাকে বহু</a:t>
            </a:r>
            <a:r>
              <a:rPr lang="en-US" sz="2000" b="1" i="1" dirty="0" err="1"/>
              <a:t>পত্নী</a:t>
            </a:r>
            <a:r>
              <a:rPr lang="en-US" sz="2000" b="1" i="1" dirty="0"/>
              <a:t> </a:t>
            </a:r>
            <a:r>
              <a:rPr lang="en-US" sz="2000" b="1" i="1" dirty="0" err="1"/>
              <a:t>পরিবার</a:t>
            </a:r>
            <a:r>
              <a:rPr lang="bn-IN" sz="2000" b="1" i="1" dirty="0"/>
              <a:t> বলে। এ ধরনের পরিবারে মূলত </a:t>
            </a:r>
            <a:r>
              <a:rPr lang="en-US" sz="2000" b="1" i="1" dirty="0" err="1"/>
              <a:t>একজন</a:t>
            </a:r>
            <a:r>
              <a:rPr lang="en-US" sz="2000" b="1" i="1" dirty="0"/>
              <a:t>  </a:t>
            </a:r>
            <a:r>
              <a:rPr lang="en-US" sz="2000" b="1" i="1" dirty="0" err="1"/>
              <a:t>পুরুষের</a:t>
            </a:r>
            <a:r>
              <a:rPr lang="en-US" sz="2000" b="1" i="1" dirty="0"/>
              <a:t> </a:t>
            </a:r>
            <a:r>
              <a:rPr lang="en-US" sz="2000" b="1" i="1" dirty="0" err="1"/>
              <a:t>সঙ্গে</a:t>
            </a:r>
            <a:r>
              <a:rPr lang="en-US" sz="2000" b="1" i="1" dirty="0"/>
              <a:t> </a:t>
            </a:r>
            <a:r>
              <a:rPr lang="en-US" sz="2000" b="1" i="1" dirty="0" err="1"/>
              <a:t>একই</a:t>
            </a:r>
            <a:r>
              <a:rPr lang="en-US" sz="2000" b="1" i="1" dirty="0"/>
              <a:t> </a:t>
            </a:r>
            <a:r>
              <a:rPr lang="en-US" sz="2000" b="1" i="1" dirty="0" err="1"/>
              <a:t>সময়ে</a:t>
            </a:r>
            <a:r>
              <a:rPr lang="en-US" sz="2000" b="1" i="1" dirty="0"/>
              <a:t> </a:t>
            </a:r>
            <a:r>
              <a:rPr lang="en-US" sz="2000" b="1" i="1" dirty="0" err="1"/>
              <a:t>একাধিক</a:t>
            </a:r>
            <a:r>
              <a:rPr lang="en-US" sz="2000" b="1" i="1" dirty="0"/>
              <a:t> </a:t>
            </a:r>
            <a:r>
              <a:rPr lang="en-US" sz="2000" b="1" i="1" dirty="0" err="1"/>
              <a:t>স্ত্রী</a:t>
            </a:r>
            <a:r>
              <a:rPr lang="en-US" sz="2000" b="1" i="1" dirty="0"/>
              <a:t> </a:t>
            </a:r>
            <a:r>
              <a:rPr lang="en-US" sz="2000" b="1" i="1" dirty="0" err="1"/>
              <a:t>বর্তমান</a:t>
            </a:r>
            <a:r>
              <a:rPr lang="en-US" sz="2000" b="1" i="1" dirty="0"/>
              <a:t> </a:t>
            </a:r>
            <a:r>
              <a:rPr lang="en-US" sz="2000" b="1" i="1" dirty="0" err="1"/>
              <a:t>থাকে</a:t>
            </a:r>
            <a:r>
              <a:rPr lang="en-US" sz="2000" b="1" i="1" dirty="0"/>
              <a:t>। </a:t>
            </a:r>
            <a:r>
              <a:rPr lang="en-US" sz="2000" b="1" i="1" dirty="0" err="1"/>
              <a:t>সাধারণত</a:t>
            </a:r>
            <a:r>
              <a:rPr lang="en-US" sz="2000" b="1" i="1" dirty="0"/>
              <a:t> </a:t>
            </a:r>
            <a:r>
              <a:rPr lang="en-US" sz="2000" b="1" i="1" dirty="0" err="1"/>
              <a:t>কৃষি</a:t>
            </a:r>
            <a:r>
              <a:rPr lang="en-US" sz="2000" b="1" i="1" dirty="0"/>
              <a:t> </a:t>
            </a:r>
            <a:r>
              <a:rPr lang="en-US" sz="2000" b="1" i="1" dirty="0" err="1"/>
              <a:t>ভিত্তিক</a:t>
            </a:r>
            <a:r>
              <a:rPr lang="en-US" sz="2000" b="1" i="1" dirty="0"/>
              <a:t> </a:t>
            </a:r>
            <a:r>
              <a:rPr lang="en-US" sz="2000" b="1" i="1" dirty="0" err="1"/>
              <a:t>গ্রামীণ</a:t>
            </a:r>
            <a:r>
              <a:rPr lang="en-US" sz="2000" b="1" i="1" dirty="0"/>
              <a:t> </a:t>
            </a:r>
            <a:r>
              <a:rPr lang="en-US" sz="2000" b="1" i="1" dirty="0" err="1"/>
              <a:t>মুসলিম</a:t>
            </a:r>
            <a:r>
              <a:rPr lang="en-US" sz="2000" b="1" i="1" dirty="0"/>
              <a:t> </a:t>
            </a:r>
            <a:r>
              <a:rPr lang="en-US" sz="2000" b="1" i="1" dirty="0" err="1"/>
              <a:t>সমাজে</a:t>
            </a:r>
            <a:r>
              <a:rPr lang="en-US" sz="2000" b="1" i="1" dirty="0"/>
              <a:t> </a:t>
            </a:r>
            <a:r>
              <a:rPr lang="bn-IN" sz="2000" b="1" i="1" dirty="0"/>
              <a:t> এ ধরনের </a:t>
            </a:r>
            <a:r>
              <a:rPr lang="en-US" sz="2000" b="1" i="1" dirty="0"/>
              <a:t> </a:t>
            </a:r>
            <a:r>
              <a:rPr lang="en-US" sz="2000" b="1" i="1" dirty="0" err="1"/>
              <a:t>বহুপত্নীক</a:t>
            </a:r>
            <a:r>
              <a:rPr lang="en-US" sz="2000" b="1" i="1" dirty="0"/>
              <a:t> </a:t>
            </a:r>
            <a:r>
              <a:rPr lang="bn-IN" sz="2000" b="1" i="1" dirty="0"/>
              <a:t>পরিবার </a:t>
            </a:r>
            <a:r>
              <a:rPr lang="en-US" sz="2000" b="1" i="1" dirty="0" err="1"/>
              <a:t>দেখা</a:t>
            </a:r>
            <a:r>
              <a:rPr lang="en-US" sz="2000" b="1" i="1" dirty="0"/>
              <a:t> </a:t>
            </a:r>
            <a:r>
              <a:rPr lang="en-US" sz="2000" b="1" i="1" dirty="0" err="1"/>
              <a:t>যায়</a:t>
            </a:r>
            <a:r>
              <a:rPr lang="en-US" sz="2000" b="1" i="1" dirty="0"/>
              <a:t>।  </a:t>
            </a:r>
            <a:r>
              <a:rPr lang="en-US" sz="2000" b="1" i="1" dirty="0" err="1"/>
              <a:t>তবে</a:t>
            </a:r>
            <a:r>
              <a:rPr lang="en-US" sz="2000" b="1" i="1" dirty="0"/>
              <a:t>  </a:t>
            </a:r>
            <a:r>
              <a:rPr lang="en-US" sz="2000" b="1" i="1" dirty="0" err="1"/>
              <a:t>এস্কিমো</a:t>
            </a:r>
            <a:r>
              <a:rPr lang="en-US" sz="2000" b="1" i="1" dirty="0"/>
              <a:t>  </a:t>
            </a:r>
            <a:r>
              <a:rPr lang="en-US" sz="2000" b="1" i="1" dirty="0" err="1"/>
              <a:t>উপজাতি</a:t>
            </a:r>
            <a:r>
              <a:rPr lang="en-US" sz="2000" b="1" i="1" dirty="0"/>
              <a:t> </a:t>
            </a:r>
            <a:r>
              <a:rPr lang="en-US" sz="2000" b="1" i="1" dirty="0" err="1"/>
              <a:t>এবং</a:t>
            </a:r>
            <a:r>
              <a:rPr lang="en-US" sz="2000" b="1" i="1" dirty="0"/>
              <a:t> </a:t>
            </a:r>
            <a:r>
              <a:rPr lang="en-US" sz="2000" b="1" i="1" dirty="0" err="1"/>
              <a:t>আফ্রিকার</a:t>
            </a:r>
            <a:r>
              <a:rPr lang="en-US" sz="2000" b="1" i="1" dirty="0"/>
              <a:t> </a:t>
            </a:r>
            <a:r>
              <a:rPr lang="en-US" sz="2000" b="1" i="1" dirty="0" err="1"/>
              <a:t>নিগ্রোদের</a:t>
            </a:r>
            <a:r>
              <a:rPr lang="en-US" sz="2000" b="1" i="1" dirty="0"/>
              <a:t> </a:t>
            </a:r>
            <a:r>
              <a:rPr lang="en-US" sz="2000" b="1" i="1" dirty="0" err="1"/>
              <a:t>সমাজেও</a:t>
            </a:r>
            <a:r>
              <a:rPr lang="en-US" sz="2000" b="1" i="1" dirty="0"/>
              <a:t> এ </a:t>
            </a:r>
            <a:r>
              <a:rPr lang="en-US" sz="2000" b="1" i="1" dirty="0" err="1"/>
              <a:t>ধরনের</a:t>
            </a:r>
            <a:r>
              <a:rPr lang="en-US" sz="2000" b="1" i="1" dirty="0"/>
              <a:t> </a:t>
            </a:r>
            <a:r>
              <a:rPr lang="en-US" sz="2000" b="1" i="1" dirty="0" err="1"/>
              <a:t>পরিবার</a:t>
            </a:r>
            <a:r>
              <a:rPr lang="en-US" sz="2000" b="1" i="1" dirty="0"/>
              <a:t> </a:t>
            </a:r>
            <a:r>
              <a:rPr lang="en-US" sz="2000" b="1" i="1" dirty="0" err="1"/>
              <a:t>প্রথা</a:t>
            </a:r>
            <a:r>
              <a:rPr lang="en-US" sz="2000" b="1" i="1" dirty="0"/>
              <a:t> </a:t>
            </a:r>
            <a:r>
              <a:rPr lang="en-US" sz="2000" b="1" i="1" dirty="0" err="1"/>
              <a:t>রয়েছে</a:t>
            </a:r>
            <a:r>
              <a:rPr lang="en-US" sz="2000" b="1" i="1" dirty="0"/>
              <a:t>।</a:t>
            </a:r>
          </a:p>
        </p:txBody>
      </p:sp>
      <p:sp>
        <p:nvSpPr>
          <p:cNvPr id="5" name="TextBox 4">
            <a:extLst>
              <a:ext uri="{FF2B5EF4-FFF2-40B4-BE49-F238E27FC236}">
                <a16:creationId xmlns:a16="http://schemas.microsoft.com/office/drawing/2014/main" id="{A8489698-2632-4CF3-95BE-C3563E55FBE3}"/>
              </a:ext>
            </a:extLst>
          </p:cNvPr>
          <p:cNvSpPr txBox="1"/>
          <p:nvPr/>
        </p:nvSpPr>
        <p:spPr>
          <a:xfrm>
            <a:off x="4038600" y="135503"/>
            <a:ext cx="3124200" cy="523220"/>
          </a:xfrm>
          <a:prstGeom prst="rect">
            <a:avLst/>
          </a:prstGeom>
          <a:noFill/>
        </p:spPr>
        <p:txBody>
          <a:bodyPr wrap="square" rtlCol="0">
            <a:spAutoFit/>
          </a:bodyPr>
          <a:lstStyle/>
          <a:p>
            <a:r>
              <a:rPr lang="en-US" sz="2800" b="1" i="1" dirty="0" err="1"/>
              <a:t>বহুপত্নী</a:t>
            </a:r>
            <a:r>
              <a:rPr lang="en-US" sz="2800" b="1" i="1" dirty="0"/>
              <a:t> </a:t>
            </a:r>
            <a:r>
              <a:rPr lang="en-US" sz="2800" b="1" i="1" dirty="0" err="1"/>
              <a:t>পরিবার</a:t>
            </a:r>
            <a:endParaRPr lang="en-US" sz="2800" b="1" i="1" dirty="0"/>
          </a:p>
        </p:txBody>
      </p:sp>
      <p:sp>
        <p:nvSpPr>
          <p:cNvPr id="6" name="TextBox 5">
            <a:extLst>
              <a:ext uri="{FF2B5EF4-FFF2-40B4-BE49-F238E27FC236}">
                <a16:creationId xmlns:a16="http://schemas.microsoft.com/office/drawing/2014/main" id="{B4979BCB-48D8-42D6-838D-42F584EAC522}"/>
              </a:ext>
            </a:extLst>
          </p:cNvPr>
          <p:cNvSpPr txBox="1"/>
          <p:nvPr/>
        </p:nvSpPr>
        <p:spPr>
          <a:xfrm>
            <a:off x="2819400" y="6511751"/>
            <a:ext cx="5791200"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7" name="Picture 6">
            <a:extLst>
              <a:ext uri="{FF2B5EF4-FFF2-40B4-BE49-F238E27FC236}">
                <a16:creationId xmlns:a16="http://schemas.microsoft.com/office/drawing/2014/main" id="{ED4AA387-560F-446F-AFDD-46DEBBB8F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03945"/>
            <a:ext cx="1752602" cy="4919737"/>
          </a:xfrm>
          <a:prstGeom prst="rect">
            <a:avLst/>
          </a:prstGeom>
        </p:spPr>
      </p:pic>
      <p:pic>
        <p:nvPicPr>
          <p:cNvPr id="8" name="Picture 7">
            <a:extLst>
              <a:ext uri="{FF2B5EF4-FFF2-40B4-BE49-F238E27FC236}">
                <a16:creationId xmlns:a16="http://schemas.microsoft.com/office/drawing/2014/main" id="{C2748990-325D-4B9C-B5B6-E1527482D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15597" y="-4"/>
            <a:ext cx="1538763" cy="5023685"/>
          </a:xfrm>
          <a:prstGeom prst="rect">
            <a:avLst/>
          </a:prstGeom>
        </p:spPr>
      </p:pic>
    </p:spTree>
    <p:extLst>
      <p:ext uri="{BB962C8B-B14F-4D97-AF65-F5344CB8AC3E}">
        <p14:creationId xmlns:p14="http://schemas.microsoft.com/office/powerpoint/2010/main" val="168019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1807F1-A76A-4153-86C4-06F934C67258}"/>
              </a:ext>
            </a:extLst>
          </p:cNvPr>
          <p:cNvSpPr txBox="1"/>
          <p:nvPr/>
        </p:nvSpPr>
        <p:spPr>
          <a:xfrm>
            <a:off x="4080934" y="50800"/>
            <a:ext cx="3124200" cy="523220"/>
          </a:xfrm>
          <a:prstGeom prst="rect">
            <a:avLst/>
          </a:prstGeom>
          <a:noFill/>
        </p:spPr>
        <p:txBody>
          <a:bodyPr wrap="square" rtlCol="0">
            <a:spAutoFit/>
          </a:bodyPr>
          <a:lstStyle/>
          <a:p>
            <a:r>
              <a:rPr lang="en-US" sz="2800" b="1" i="1" dirty="0" err="1"/>
              <a:t>বহু</a:t>
            </a:r>
            <a:r>
              <a:rPr lang="bn-IN" sz="2800" b="1" i="1" dirty="0"/>
              <a:t>পতি </a:t>
            </a:r>
            <a:r>
              <a:rPr lang="en-US" sz="2800" b="1" i="1" dirty="0" err="1"/>
              <a:t>পরিবার</a:t>
            </a:r>
            <a:endParaRPr lang="en-US" sz="2800" b="1" i="1" dirty="0"/>
          </a:p>
        </p:txBody>
      </p:sp>
      <p:sp>
        <p:nvSpPr>
          <p:cNvPr id="4" name="TextBox 3">
            <a:extLst>
              <a:ext uri="{FF2B5EF4-FFF2-40B4-BE49-F238E27FC236}">
                <a16:creationId xmlns:a16="http://schemas.microsoft.com/office/drawing/2014/main" id="{D8D34354-32F9-4041-9DA4-B3CDDABC62BB}"/>
              </a:ext>
            </a:extLst>
          </p:cNvPr>
          <p:cNvSpPr txBox="1"/>
          <p:nvPr/>
        </p:nvSpPr>
        <p:spPr>
          <a:xfrm>
            <a:off x="0" y="5043224"/>
            <a:ext cx="12039600" cy="1323439"/>
          </a:xfrm>
          <a:prstGeom prst="rect">
            <a:avLst/>
          </a:prstGeom>
          <a:noFill/>
        </p:spPr>
        <p:txBody>
          <a:bodyPr wrap="square" rtlCol="0">
            <a:spAutoFit/>
          </a:bodyPr>
          <a:lstStyle/>
          <a:p>
            <a:r>
              <a:rPr lang="en-US" sz="2000" b="1" i="1" dirty="0" err="1"/>
              <a:t>একজন</a:t>
            </a:r>
            <a:r>
              <a:rPr lang="en-US" sz="2000" b="1" i="1" dirty="0"/>
              <a:t> </a:t>
            </a:r>
            <a:r>
              <a:rPr lang="bn-IN" sz="2000" b="1" i="1" dirty="0"/>
              <a:t> নারীর </a:t>
            </a:r>
            <a:r>
              <a:rPr lang="en-US" sz="2000" b="1" i="1" dirty="0"/>
              <a:t> </a:t>
            </a:r>
            <a:r>
              <a:rPr lang="en-US" sz="2000" b="1" i="1" dirty="0" err="1"/>
              <a:t>সঙ্গে</a:t>
            </a:r>
            <a:r>
              <a:rPr lang="en-US" sz="2000" b="1" i="1" dirty="0"/>
              <a:t>  </a:t>
            </a:r>
            <a:r>
              <a:rPr lang="bn-IN" sz="2000" b="1" i="1" dirty="0"/>
              <a:t>একাধিক</a:t>
            </a:r>
            <a:r>
              <a:rPr lang="en-US" sz="2000" b="1" i="1" dirty="0"/>
              <a:t> </a:t>
            </a:r>
            <a:r>
              <a:rPr lang="bn-IN" sz="2000" b="1" i="1" dirty="0"/>
              <a:t>পুরুষের </a:t>
            </a:r>
            <a:r>
              <a:rPr lang="en-US" sz="2000" b="1" i="1" dirty="0"/>
              <a:t> </a:t>
            </a:r>
            <a:r>
              <a:rPr lang="en-US" sz="2000" b="1" i="1" dirty="0" err="1"/>
              <a:t>বিবাহের</a:t>
            </a:r>
            <a:r>
              <a:rPr lang="en-US" sz="2000" b="1" i="1" dirty="0"/>
              <a:t>  </a:t>
            </a:r>
            <a:r>
              <a:rPr lang="en-US" sz="2000" b="1" i="1" dirty="0" err="1"/>
              <a:t>মাধ্যমে</a:t>
            </a:r>
            <a:r>
              <a:rPr lang="en-US" sz="2000" b="1" i="1" dirty="0"/>
              <a:t> </a:t>
            </a:r>
            <a:r>
              <a:rPr lang="bn-IN" sz="2000" b="1" i="1" dirty="0"/>
              <a:t> যে পরিবার গড়ে ওঠে তাকে বহুপতি</a:t>
            </a:r>
            <a:r>
              <a:rPr lang="en-US" sz="2000" b="1" i="1" dirty="0"/>
              <a:t> </a:t>
            </a:r>
            <a:r>
              <a:rPr lang="en-US" sz="2000" b="1" i="1" dirty="0" err="1"/>
              <a:t>পরিবার</a:t>
            </a:r>
            <a:r>
              <a:rPr lang="bn-IN" sz="2000" b="1" i="1" dirty="0"/>
              <a:t> বলে। এ ধরনের পরিবারে মূলত </a:t>
            </a:r>
            <a:r>
              <a:rPr lang="en-US" sz="2000" b="1" i="1" dirty="0" err="1"/>
              <a:t>একজন</a:t>
            </a:r>
            <a:r>
              <a:rPr lang="en-US" sz="2000" b="1" i="1" dirty="0"/>
              <a:t>  </a:t>
            </a:r>
            <a:r>
              <a:rPr lang="bn-IN" sz="2000" b="1" i="1" dirty="0"/>
              <a:t>নারীর </a:t>
            </a:r>
            <a:r>
              <a:rPr lang="en-US" sz="2000" b="1" i="1" dirty="0"/>
              <a:t> </a:t>
            </a:r>
            <a:r>
              <a:rPr lang="en-US" sz="2000" b="1" i="1" dirty="0" err="1"/>
              <a:t>একই</a:t>
            </a:r>
            <a:r>
              <a:rPr lang="en-US" sz="2000" b="1" i="1" dirty="0"/>
              <a:t> </a:t>
            </a:r>
            <a:r>
              <a:rPr lang="bn-IN" sz="2000" b="1" i="1" dirty="0"/>
              <a:t>সঙ্গে </a:t>
            </a:r>
            <a:r>
              <a:rPr lang="en-US" sz="2000" b="1" i="1" dirty="0"/>
              <a:t> </a:t>
            </a:r>
            <a:r>
              <a:rPr lang="en-US" sz="2000" b="1" i="1" dirty="0" err="1"/>
              <a:t>একাধিক</a:t>
            </a:r>
            <a:r>
              <a:rPr lang="en-US" sz="2000" b="1" i="1" dirty="0"/>
              <a:t> </a:t>
            </a:r>
            <a:r>
              <a:rPr lang="bn-IN" sz="2000" b="1" i="1" dirty="0"/>
              <a:t>স্বামী </a:t>
            </a:r>
            <a:r>
              <a:rPr lang="en-US" sz="2000" b="1" i="1" dirty="0"/>
              <a:t> </a:t>
            </a:r>
            <a:r>
              <a:rPr lang="en-US" sz="2000" b="1" i="1" dirty="0" err="1"/>
              <a:t>বর্তমান</a:t>
            </a:r>
            <a:r>
              <a:rPr lang="en-US" sz="2000" b="1" i="1" dirty="0"/>
              <a:t> </a:t>
            </a:r>
            <a:r>
              <a:rPr lang="en-US" sz="2000" b="1" i="1" dirty="0" err="1"/>
              <a:t>থাকে</a:t>
            </a:r>
            <a:r>
              <a:rPr lang="en-US" sz="2000" b="1" i="1" dirty="0"/>
              <a:t>। </a:t>
            </a:r>
            <a:r>
              <a:rPr lang="bn-IN" sz="2000" b="1" i="1" dirty="0"/>
              <a:t>একসময়ে তিব্বতে বহু স্বামী গ্রহণ করার প্রচলন ছিল। তাছাড়া, দক্ষিণ ভারতের মালাগাড় অঞ্চলে টোডাদের মধ্যে এ ধরনের পরিবার </a:t>
            </a:r>
            <a:r>
              <a:rPr lang="en-US" sz="2000" b="1" i="1" dirty="0" err="1"/>
              <a:t>দেখা</a:t>
            </a:r>
            <a:r>
              <a:rPr lang="en-US" sz="2000" b="1" i="1" dirty="0"/>
              <a:t> </a:t>
            </a:r>
            <a:r>
              <a:rPr lang="en-US" sz="2000" b="1" i="1" dirty="0" err="1"/>
              <a:t>যায়</a:t>
            </a:r>
            <a:r>
              <a:rPr lang="en-US" sz="2000" b="1" i="1" dirty="0"/>
              <a:t>।  </a:t>
            </a:r>
            <a:r>
              <a:rPr lang="en-US" sz="2000" b="1" i="1" dirty="0" err="1"/>
              <a:t>তবে</a:t>
            </a:r>
            <a:r>
              <a:rPr lang="en-US" sz="2000" b="1" i="1" dirty="0"/>
              <a:t>  </a:t>
            </a:r>
            <a:r>
              <a:rPr lang="bn-IN" sz="2000" b="1" i="1" dirty="0"/>
              <a:t>মহাভারতে  দ্রপধীর পঞ্চস্বামী গ্রহণের  কথা উল্লেখ  রয়েছে।</a:t>
            </a:r>
            <a:endParaRPr lang="en-US" sz="2000" b="1" i="1" dirty="0"/>
          </a:p>
        </p:txBody>
      </p:sp>
      <p:sp>
        <p:nvSpPr>
          <p:cNvPr id="5" name="TextBox 4">
            <a:extLst>
              <a:ext uri="{FF2B5EF4-FFF2-40B4-BE49-F238E27FC236}">
                <a16:creationId xmlns:a16="http://schemas.microsoft.com/office/drawing/2014/main" id="{C7BB4E4B-BD37-4C74-8806-66BE85E0F561}"/>
              </a:ext>
            </a:extLst>
          </p:cNvPr>
          <p:cNvSpPr txBox="1"/>
          <p:nvPr/>
        </p:nvSpPr>
        <p:spPr>
          <a:xfrm rot="10800000" flipV="1">
            <a:off x="3106021" y="6471967"/>
            <a:ext cx="5827558" cy="261610"/>
          </a:xfrm>
          <a:prstGeom prst="rect">
            <a:avLst/>
          </a:prstGeom>
          <a:noFill/>
        </p:spPr>
        <p:txBody>
          <a:bodyPr wrap="square" rtlCol="0">
            <a:spAutoFit/>
          </a:bodyPr>
          <a:lstStyle/>
          <a:p>
            <a:r>
              <a:rPr lang="bn-IN" sz="1100" b="1" i="1" dirty="0"/>
              <a:t>মো, সাইফুল ইসলাম,সহকারি শিক্ষক,বাগবাড়ি চৌবাড়িয়া উচ্চ বিদ্যালয়,টাঙ্গাইল সদর, টাঙ্গাইল </a:t>
            </a:r>
            <a:endParaRPr lang="en-US" sz="1100" b="1" i="1" dirty="0"/>
          </a:p>
        </p:txBody>
      </p:sp>
      <p:pic>
        <p:nvPicPr>
          <p:cNvPr id="6" name="Picture 5">
            <a:extLst>
              <a:ext uri="{FF2B5EF4-FFF2-40B4-BE49-F238E27FC236}">
                <a16:creationId xmlns:a16="http://schemas.microsoft.com/office/drawing/2014/main" id="{62F940E3-82E5-476E-A12E-F789F4084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33867"/>
            <a:ext cx="1947333" cy="4954853"/>
          </a:xfrm>
          <a:prstGeom prst="rect">
            <a:avLst/>
          </a:prstGeom>
        </p:spPr>
      </p:pic>
      <p:pic>
        <p:nvPicPr>
          <p:cNvPr id="7" name="Picture 6">
            <a:extLst>
              <a:ext uri="{FF2B5EF4-FFF2-40B4-BE49-F238E27FC236}">
                <a16:creationId xmlns:a16="http://schemas.microsoft.com/office/drawing/2014/main" id="{2FFC614C-AC3D-44BA-B185-805D4C9B5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1200" y="1"/>
            <a:ext cx="2590800" cy="5043224"/>
          </a:xfrm>
          <a:prstGeom prst="rect">
            <a:avLst/>
          </a:prstGeom>
        </p:spPr>
      </p:pic>
      <p:pic>
        <p:nvPicPr>
          <p:cNvPr id="8" name="Picture 7">
            <a:extLst>
              <a:ext uri="{FF2B5EF4-FFF2-40B4-BE49-F238E27FC236}">
                <a16:creationId xmlns:a16="http://schemas.microsoft.com/office/drawing/2014/main" id="{6CB253A5-2978-4B77-99B7-4E3299E226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628524"/>
            <a:ext cx="7620000" cy="4360196"/>
          </a:xfrm>
          <a:prstGeom prst="rect">
            <a:avLst/>
          </a:prstGeom>
          <a:ln>
            <a:noFill/>
          </a:ln>
          <a:effectLst>
            <a:softEdge rad="112500"/>
          </a:effectLst>
        </p:spPr>
      </p:pic>
    </p:spTree>
    <p:extLst>
      <p:ext uri="{BB962C8B-B14F-4D97-AF65-F5344CB8AC3E}">
        <p14:creationId xmlns:p14="http://schemas.microsoft.com/office/powerpoint/2010/main" val="18110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1827</Words>
  <Application>Microsoft Office PowerPoint</Application>
  <PresentationFormat>Widescreen</PresentationFormat>
  <Paragraphs>187</Paragraphs>
  <Slides>35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Bodoni MT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105</cp:revision>
  <dcterms:created xsi:type="dcterms:W3CDTF">2020-05-30T07:38:01Z</dcterms:created>
  <dcterms:modified xsi:type="dcterms:W3CDTF">2020-07-02T13:38:30Z</dcterms:modified>
</cp:coreProperties>
</file>