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3" r:id="rId2"/>
    <p:sldId id="285" r:id="rId3"/>
    <p:sldId id="258" r:id="rId4"/>
    <p:sldId id="270" r:id="rId5"/>
    <p:sldId id="262" r:id="rId6"/>
    <p:sldId id="261" r:id="rId7"/>
    <p:sldId id="278" r:id="rId8"/>
    <p:sldId id="281" r:id="rId9"/>
    <p:sldId id="279" r:id="rId10"/>
    <p:sldId id="284" r:id="rId11"/>
    <p:sldId id="276" r:id="rId12"/>
    <p:sldId id="271" r:id="rId13"/>
    <p:sldId id="277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60"/>
  </p:normalViewPr>
  <p:slideViewPr>
    <p:cSldViewPr>
      <p:cViewPr varScale="1">
        <p:scale>
          <a:sx n="70" d="100"/>
          <a:sy n="70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72B6-B59B-4237-8911-A2C9F4AC829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418E-791B-47DA-88CE-899140232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418E-791B-47DA-88CE-8991402323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মানুষের ব্যাক্তিগত জীবনের ন্যায় ব্যবসায়িক ক্ষেত্রে </a:t>
            </a:r>
          </a:p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 রকম অনিশ্চয়তা পরিলক্ষিত হয়। এসব অনশ্চয়তার </a:t>
            </a:r>
          </a:p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ব্যবসা প্রতিষ্ঠানের প্রকৃত ফলাফল প্রত্যাশিত ফলাফলের </a:t>
            </a:r>
          </a:p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ভিন্ন হওয়ার সম্ভাবনাকেই ঝুঁকি বলে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418E-791B-47DA-88CE-8991402323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69285"/>
            <a:ext cx="8964488" cy="1315499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43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584" y="1412776"/>
            <a:ext cx="3810000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545743"/>
            <a:ext cx="3810000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সময়-3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21" y="2865103"/>
            <a:ext cx="76200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273431" y="97740"/>
            <a:ext cx="1524000" cy="1742286"/>
          </a:xfrm>
          <a:prstGeom prst="rect">
            <a:avLst/>
          </a:prstGeom>
          <a:noFill/>
        </p:spPr>
      </p:pic>
      <p:pic>
        <p:nvPicPr>
          <p:cNvPr id="8" name="Picture 7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8655" y="5036217"/>
            <a:ext cx="1524000" cy="174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5834"/>
            <a:ext cx="3936932" cy="284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5995"/>
            <a:ext cx="4080164" cy="281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797570"/>
            <a:ext cx="2667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797570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36" y="4432518"/>
            <a:ext cx="4345641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ঝুঁকিজনিত দূর্ঘটনা যা পূর্বে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নির্ণয়যোগ্য।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প্রয়োগ করে ঝুঁকির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পরিমাণ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 করা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378970"/>
            <a:ext cx="426720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আকস্মিক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 যা পূর্বে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নির্ণয়যোগ্য নয়।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কিন্তু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 পরিমাণ পরিহার 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করা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না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8520" y="182880"/>
            <a:ext cx="2667000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bn-BD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 তাৎপর্য / সিদ্ধান্ত গ্রহণে ঝুঁকির ভূমিকাঃ-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পরিবর্তন-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6" y="1524000"/>
            <a:ext cx="2805545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297091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8" y="4081895"/>
            <a:ext cx="244114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934257"/>
            <a:ext cx="2476500" cy="2047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6048" y="5796395"/>
            <a:ext cx="178586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চাহিদা কম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050" y="5982132"/>
            <a:ext cx="17526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বেশি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980" y="2199988"/>
            <a:ext cx="142283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1447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7178" y="4725144"/>
            <a:ext cx="5901285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আয়ে প্রকৃত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 ও প্রত্যাশিত আয়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না হওয়ার সম্ভাবনা থাকে তাকে ঝুঁকি বহুল আয় বলে।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2881" y="2356831"/>
            <a:ext cx="2514600" cy="110527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মুক্ত আয় </a:t>
            </a:r>
          </a:p>
        </p:txBody>
      </p:sp>
      <p:sp>
        <p:nvSpPr>
          <p:cNvPr id="4" name="Pentagon 3"/>
          <p:cNvSpPr/>
          <p:nvPr/>
        </p:nvSpPr>
        <p:spPr>
          <a:xfrm>
            <a:off x="332579" y="5013176"/>
            <a:ext cx="2514600" cy="8382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বহুল আয়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9398" y="1755305"/>
            <a:ext cx="600107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 আয়ে প্রকৃত আয় ও প্রত্যাশিত আয় সমান হয় তাকে ঝুঁকি মুক্ত আয় বলে। ঝুঁকিমুক্ত বিনিয়োগ থেকে প্রাপ্ত আয় নির্দিষ্ট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023395" y="248725"/>
            <a:ext cx="7239000" cy="10668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ও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বহুল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আয়ের পার্থক্য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3" y="3560618"/>
            <a:ext cx="5063745" cy="3068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562600" y="909191"/>
            <a:ext cx="3505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মেয়াদি আমানত ঝুঁকিমুক্ত কারণ এতে আয়ের পরিমান নির্দিষ্ট।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10000"/>
            <a:ext cx="3505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শেয়ারবাজারে বিনিয়োগ ঝুঁকি বহুল কারন এতে লভ্যাংশ প্রাপ্তিতে নিশ্চয়তা নাই।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4" y="249637"/>
            <a:ext cx="4882296" cy="2874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21" y="3933056"/>
            <a:ext cx="7620000" cy="12003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দল-২-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ও ঝুঁকিবহুল আয়ের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পার্থক্য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2584" y="1412776"/>
            <a:ext cx="3810000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545743"/>
            <a:ext cx="3810000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সময়-5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21" y="2865103"/>
            <a:ext cx="76200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দল-১-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অনিশ্চয়তার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৫টি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273431" y="97740"/>
            <a:ext cx="1524000" cy="1742286"/>
          </a:xfrm>
          <a:prstGeom prst="rect">
            <a:avLst/>
          </a:prstGeom>
          <a:noFill/>
        </p:spPr>
      </p:pic>
      <p:pic>
        <p:nvPicPr>
          <p:cNvPr id="8" name="Picture 7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0663" y="37225"/>
            <a:ext cx="1524000" cy="174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286000"/>
            <a:ext cx="8496944" cy="3847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প্রত্যাশার বাহিরে কোন কিছু ঘটার সম্ভাবনাকে কি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ঝুঁকির পরিমান পরিমাপ করা যায়?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 থেকে প্রাপ্ত আয় কী রকমের আয়?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 পরিমান পরিমাপ করা যায়?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কী পরিহার করতে পারে না?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প্রতিষ্টানের প্রতিটি সিদ্ধান্তের সাথে কী জড়িত থাকে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 খরচ কী ? </a:t>
            </a:r>
          </a:p>
          <a:p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641445"/>
            <a:ext cx="304357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255818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63246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52600"/>
            <a:ext cx="8208912" cy="323165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ঝুঁকিমুক্ত আয় ও ঝুঁকিবহুল আয়ের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৫টি করে পার্থক্য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 আকারে তৈরি করে আনবে।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ব্যবসায়ের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সিদ্ধান্ত গ্রহণে ঝুঁকির ভূমিকা লিখ।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95771" cy="4886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332656"/>
            <a:ext cx="64807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538071-352C-468C-9C8C-B7ED0881BCCB}"/>
              </a:ext>
            </a:extLst>
          </p:cNvPr>
          <p:cNvSpPr txBox="1"/>
          <p:nvPr/>
        </p:nvSpPr>
        <p:spPr>
          <a:xfrm>
            <a:off x="467544" y="4311014"/>
            <a:ext cx="3732019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.)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01721025599</a:t>
            </a:r>
            <a:endParaRPr lang="en-US" sz="800" dirty="0" smtClean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16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mdhodssain</a:t>
            </a:r>
            <a:r>
              <a:rPr lang="en-US" sz="16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16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9D27668-CDFD-4EA0-835F-E4A7AD227FEE}"/>
              </a:ext>
            </a:extLst>
          </p:cNvPr>
          <p:cNvSpPr/>
          <p:nvPr/>
        </p:nvSpPr>
        <p:spPr>
          <a:xfrm>
            <a:off x="5148064" y="4235994"/>
            <a:ext cx="3105371" cy="235449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 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৪০ জন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অধ্যায়:  চতুর্থ  </a:t>
            </a:r>
            <a:endParaRPr lang="en-US" sz="2400" dirty="0">
              <a:ln w="0"/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02/07/২০২০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4851" y="1870365"/>
            <a:ext cx="1786" cy="373033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-Turn Arrow 3"/>
          <p:cNvSpPr/>
          <p:nvPr/>
        </p:nvSpPr>
        <p:spPr>
          <a:xfrm>
            <a:off x="4583635" y="764704"/>
            <a:ext cx="122420" cy="3673187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10800000">
            <a:off x="4287093" y="2859724"/>
            <a:ext cx="120464" cy="3657600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32019" cy="371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9" y="332656"/>
            <a:ext cx="2999837" cy="37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4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4" y="2776953"/>
            <a:ext cx="4272136" cy="3043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999"/>
            <a:ext cx="3581400" cy="1752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0999"/>
            <a:ext cx="3962400" cy="175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70775"/>
            <a:ext cx="3581400" cy="272810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71800" y="2286000"/>
            <a:ext cx="2743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ঝুঁকিপূর্ণ দালান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943600"/>
            <a:ext cx="27241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যাতায়াত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1800" y="381000"/>
            <a:ext cx="1524000" cy="1295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124200"/>
            <a:ext cx="2971800" cy="196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8144" y="2776953"/>
            <a:ext cx="2105744" cy="1516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2244060"/>
            <a:ext cx="7992888" cy="2369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8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0688"/>
            <a:ext cx="8712968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ঝুঁকি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পারবে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ঝুঁকি ও অনিশ্চয়তার পার্থক্য চিহ্নিত করতে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ঝুঁকির তাৎপর্য বিশ্লেষণ করতে 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ঝুঁকিমুক্ত আয় ও ঝুঁকিবহুল আয়ের পার্থক্য নির্ণয় </a:t>
            </a:r>
          </a:p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করতে সক্ষম হবে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D:\Content, picture, porda, frame, video\PNG CLASS 1 ENGLISH\hjmj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3" y="5189253"/>
            <a:ext cx="1872208" cy="1509040"/>
          </a:xfrm>
          <a:prstGeom prst="rect">
            <a:avLst/>
          </a:prstGeom>
          <a:noFill/>
        </p:spPr>
      </p:pic>
      <p:pic>
        <p:nvPicPr>
          <p:cNvPr id="6" name="Picture 5" descr="D:\Content, picture, porda, frame, video\PNG CLASS 1 ENGLISH\hjmj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5189253"/>
            <a:ext cx="1872208" cy="150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0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105400"/>
            <a:ext cx="2667000" cy="40011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A</a:t>
            </a:r>
            <a:r>
              <a:rPr lang="bn-BD" sz="2000" baseline="30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+</a:t>
            </a:r>
            <a:r>
              <a:rPr lang="bn-BD" sz="2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640" y="5079365"/>
            <a:ext cx="3144728" cy="40011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বাম্পার ফলন প্রত্যাশা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"/>
            <a:ext cx="2133600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33400"/>
            <a:ext cx="2133600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11430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1217295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46482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0800" y="46482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6832"/>
            <a:ext cx="3081136" cy="26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721224" cy="2632248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799" y="5562600"/>
            <a:ext cx="57150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 ও অগ্নিকান্ডের ক্ষয়-ক্ষতির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65120" y="4724400"/>
            <a:ext cx="533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4632960"/>
            <a:ext cx="42672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90598"/>
            <a:ext cx="3888432" cy="369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" y="990598"/>
            <a:ext cx="3567894" cy="369284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953000"/>
            <a:ext cx="38960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ক্ষয়-ক্ষতির ছবি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9800" y="38862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6600" y="41447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68" y="692696"/>
            <a:ext cx="3257178" cy="345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92696"/>
            <a:ext cx="3744416" cy="338422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Pictures\vlcsnap-2015-02-28-10h39m06s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5509"/>
            <a:ext cx="3127330" cy="22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oel-1612i3\Pictures\vlcsnap-2015-02-28-10h38m43s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05397"/>
            <a:ext cx="3200400" cy="27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825425"/>
            <a:ext cx="38960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ক্ষয়-ক্ষতির ছবি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37338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10000" y="37338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</TotalTime>
  <Words>434</Words>
  <Application>Microsoft Office PowerPoint</Application>
  <PresentationFormat>On-screen Show (4:3)</PresentationFormat>
  <Paragraphs>88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MS PMincho</vt:lpstr>
      <vt:lpstr>NikoshBAN</vt:lpstr>
      <vt:lpstr>Times New Roman</vt:lpstr>
      <vt:lpstr>Office Theme</vt:lpstr>
      <vt:lpstr>আজকের ক্লাসে সবাইকে সুস্বাগতম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NUSAIBA HOSSAIN</cp:lastModifiedBy>
  <cp:revision>190</cp:revision>
  <dcterms:created xsi:type="dcterms:W3CDTF">2006-08-16T00:00:00Z</dcterms:created>
  <dcterms:modified xsi:type="dcterms:W3CDTF">2020-07-02T14:43:01Z</dcterms:modified>
</cp:coreProperties>
</file>