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58" r:id="rId3"/>
    <p:sldId id="27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76637-0C73-4060-BEFB-93CC952898F4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4C508-A30E-44AE-B6C6-B0A6985F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5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7BA-DC51-4587-8EBE-46FB8FE4985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7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rgisat198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9130" y="437764"/>
            <a:ext cx="697325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1330" y="1484784"/>
            <a:ext cx="611900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1" b="4464"/>
          <a:stretch>
            <a:fillRect/>
          </a:stretch>
        </p:blipFill>
        <p:spPr bwMode="auto">
          <a:xfrm>
            <a:off x="1875018" y="309652"/>
            <a:ext cx="8469455" cy="621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:\3dsmax6\Geogeafi\Smock 5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0550" y="990601"/>
            <a:ext cx="2228850" cy="358139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4" descr="H:\3dsmax6\Geogeafi\Smock 6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04800"/>
            <a:ext cx="4728210" cy="4572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4" descr="H:\3dsmax6\Geogeafi\Smock 6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0177" y="228600"/>
            <a:ext cx="3940175" cy="3810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3" descr="H:\3dsmax6\Geogeafi\Smock 5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48328" y="1714874"/>
            <a:ext cx="1470092" cy="2362199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9" name="Straight Arrow Connector 8"/>
          <p:cNvCxnSpPr/>
          <p:nvPr/>
        </p:nvCxnSpPr>
        <p:spPr>
          <a:xfrm rot="5400000">
            <a:off x="5639197" y="1142603"/>
            <a:ext cx="1219200" cy="3055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6210300" y="1181100"/>
            <a:ext cx="1142206" cy="1516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7239000" y="4648200"/>
            <a:ext cx="533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4685506" y="4610894"/>
            <a:ext cx="686594" cy="1516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7" y="1052736"/>
            <a:ext cx="2314575" cy="515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/>
          <p:nvPr/>
        </p:nvSpPr>
        <p:spPr>
          <a:xfrm>
            <a:off x="1828801" y="1429993"/>
            <a:ext cx="8980317" cy="609600"/>
          </a:xfrm>
          <a:custGeom>
            <a:avLst/>
            <a:gdLst>
              <a:gd name="connsiteX0" fmla="*/ 0 w 9144000"/>
              <a:gd name="connsiteY0" fmla="*/ 457200 h 914400"/>
              <a:gd name="connsiteX1" fmla="*/ 4117070 w 9144000"/>
              <a:gd name="connsiteY1" fmla="*/ 2274 h 914400"/>
              <a:gd name="connsiteX2" fmla="*/ 4572000 w 9144000"/>
              <a:gd name="connsiteY2" fmla="*/ 5 h 914400"/>
              <a:gd name="connsiteX3" fmla="*/ 5026932 w 9144000"/>
              <a:gd name="connsiteY3" fmla="*/ 2274 h 914400"/>
              <a:gd name="connsiteX4" fmla="*/ 9144000 w 9144000"/>
              <a:gd name="connsiteY4" fmla="*/ 457213 h 914400"/>
              <a:gd name="connsiteX5" fmla="*/ 5026931 w 9144000"/>
              <a:gd name="connsiteY5" fmla="*/ 912144 h 914400"/>
              <a:gd name="connsiteX6" fmla="*/ 4572000 w 9144000"/>
              <a:gd name="connsiteY6" fmla="*/ 914413 h 914400"/>
              <a:gd name="connsiteX7" fmla="*/ 4117068 w 9144000"/>
              <a:gd name="connsiteY7" fmla="*/ 912144 h 914400"/>
              <a:gd name="connsiteX8" fmla="*/ 0 w 9144000"/>
              <a:gd name="connsiteY8" fmla="*/ 457208 h 914400"/>
              <a:gd name="connsiteX9" fmla="*/ 0 w 9144000"/>
              <a:gd name="connsiteY9" fmla="*/ 457200 h 914400"/>
              <a:gd name="connsiteX0" fmla="*/ 28 w 9144069"/>
              <a:gd name="connsiteY0" fmla="*/ 838200 h 1295413"/>
              <a:gd name="connsiteX1" fmla="*/ 4117098 w 9144069"/>
              <a:gd name="connsiteY1" fmla="*/ 383274 h 1295413"/>
              <a:gd name="connsiteX2" fmla="*/ 4648228 w 9144069"/>
              <a:gd name="connsiteY2" fmla="*/ 0 h 1295413"/>
              <a:gd name="connsiteX3" fmla="*/ 5026960 w 9144069"/>
              <a:gd name="connsiteY3" fmla="*/ 383274 h 1295413"/>
              <a:gd name="connsiteX4" fmla="*/ 9144028 w 9144069"/>
              <a:gd name="connsiteY4" fmla="*/ 838213 h 1295413"/>
              <a:gd name="connsiteX5" fmla="*/ 5026959 w 9144069"/>
              <a:gd name="connsiteY5" fmla="*/ 1293144 h 1295413"/>
              <a:gd name="connsiteX6" fmla="*/ 4572028 w 9144069"/>
              <a:gd name="connsiteY6" fmla="*/ 1295413 h 1295413"/>
              <a:gd name="connsiteX7" fmla="*/ 4117096 w 9144069"/>
              <a:gd name="connsiteY7" fmla="*/ 1293144 h 1295413"/>
              <a:gd name="connsiteX8" fmla="*/ 28 w 9144069"/>
              <a:gd name="connsiteY8" fmla="*/ 838208 h 1295413"/>
              <a:gd name="connsiteX9" fmla="*/ 28 w 9144069"/>
              <a:gd name="connsiteY9" fmla="*/ 838200 h 1295413"/>
              <a:gd name="connsiteX0" fmla="*/ 28 w 9144069"/>
              <a:gd name="connsiteY0" fmla="*/ 838200 h 1295413"/>
              <a:gd name="connsiteX1" fmla="*/ 4038628 w 9144069"/>
              <a:gd name="connsiteY1" fmla="*/ 0 h 1295413"/>
              <a:gd name="connsiteX2" fmla="*/ 4648228 w 9144069"/>
              <a:gd name="connsiteY2" fmla="*/ 0 h 1295413"/>
              <a:gd name="connsiteX3" fmla="*/ 5026960 w 9144069"/>
              <a:gd name="connsiteY3" fmla="*/ 383274 h 1295413"/>
              <a:gd name="connsiteX4" fmla="*/ 9144028 w 9144069"/>
              <a:gd name="connsiteY4" fmla="*/ 838213 h 1295413"/>
              <a:gd name="connsiteX5" fmla="*/ 5026959 w 9144069"/>
              <a:gd name="connsiteY5" fmla="*/ 1293144 h 1295413"/>
              <a:gd name="connsiteX6" fmla="*/ 4572028 w 9144069"/>
              <a:gd name="connsiteY6" fmla="*/ 1295413 h 1295413"/>
              <a:gd name="connsiteX7" fmla="*/ 4117096 w 9144069"/>
              <a:gd name="connsiteY7" fmla="*/ 1293144 h 1295413"/>
              <a:gd name="connsiteX8" fmla="*/ 28 w 9144069"/>
              <a:gd name="connsiteY8" fmla="*/ 838208 h 1295413"/>
              <a:gd name="connsiteX9" fmla="*/ 28 w 9144069"/>
              <a:gd name="connsiteY9" fmla="*/ 838200 h 1295413"/>
              <a:gd name="connsiteX0" fmla="*/ 28 w 9144069"/>
              <a:gd name="connsiteY0" fmla="*/ 838200 h 1295413"/>
              <a:gd name="connsiteX1" fmla="*/ 4038628 w 9144069"/>
              <a:gd name="connsiteY1" fmla="*/ 0 h 1295413"/>
              <a:gd name="connsiteX2" fmla="*/ 4648228 w 9144069"/>
              <a:gd name="connsiteY2" fmla="*/ 0 h 1295413"/>
              <a:gd name="connsiteX3" fmla="*/ 5791228 w 9144069"/>
              <a:gd name="connsiteY3" fmla="*/ 0 h 1295413"/>
              <a:gd name="connsiteX4" fmla="*/ 9144028 w 9144069"/>
              <a:gd name="connsiteY4" fmla="*/ 838213 h 1295413"/>
              <a:gd name="connsiteX5" fmla="*/ 5026959 w 9144069"/>
              <a:gd name="connsiteY5" fmla="*/ 1293144 h 1295413"/>
              <a:gd name="connsiteX6" fmla="*/ 4572028 w 9144069"/>
              <a:gd name="connsiteY6" fmla="*/ 1295413 h 1295413"/>
              <a:gd name="connsiteX7" fmla="*/ 4117096 w 9144069"/>
              <a:gd name="connsiteY7" fmla="*/ 1293144 h 1295413"/>
              <a:gd name="connsiteX8" fmla="*/ 28 w 9144069"/>
              <a:gd name="connsiteY8" fmla="*/ 838208 h 1295413"/>
              <a:gd name="connsiteX9" fmla="*/ 28 w 9144069"/>
              <a:gd name="connsiteY9" fmla="*/ 838200 h 1295413"/>
              <a:gd name="connsiteX0" fmla="*/ 28 w 9144069"/>
              <a:gd name="connsiteY0" fmla="*/ 977900 h 1435113"/>
              <a:gd name="connsiteX1" fmla="*/ 2362228 w 9144069"/>
              <a:gd name="connsiteY1" fmla="*/ 139700 h 1435113"/>
              <a:gd name="connsiteX2" fmla="*/ 4038628 w 9144069"/>
              <a:gd name="connsiteY2" fmla="*/ 139700 h 1435113"/>
              <a:gd name="connsiteX3" fmla="*/ 4648228 w 9144069"/>
              <a:gd name="connsiteY3" fmla="*/ 139700 h 1435113"/>
              <a:gd name="connsiteX4" fmla="*/ 5791228 w 9144069"/>
              <a:gd name="connsiteY4" fmla="*/ 139700 h 1435113"/>
              <a:gd name="connsiteX5" fmla="*/ 9144028 w 9144069"/>
              <a:gd name="connsiteY5" fmla="*/ 977913 h 1435113"/>
              <a:gd name="connsiteX6" fmla="*/ 5026959 w 9144069"/>
              <a:gd name="connsiteY6" fmla="*/ 1432844 h 1435113"/>
              <a:gd name="connsiteX7" fmla="*/ 4572028 w 9144069"/>
              <a:gd name="connsiteY7" fmla="*/ 1435113 h 1435113"/>
              <a:gd name="connsiteX8" fmla="*/ 4117096 w 9144069"/>
              <a:gd name="connsiteY8" fmla="*/ 1432844 h 1435113"/>
              <a:gd name="connsiteX9" fmla="*/ 28 w 9144069"/>
              <a:gd name="connsiteY9" fmla="*/ 977908 h 1435113"/>
              <a:gd name="connsiteX10" fmla="*/ 28 w 9144069"/>
              <a:gd name="connsiteY10" fmla="*/ 977900 h 1435113"/>
              <a:gd name="connsiteX0" fmla="*/ 28 w 9144069"/>
              <a:gd name="connsiteY0" fmla="*/ 838200 h 1295413"/>
              <a:gd name="connsiteX1" fmla="*/ 2362228 w 9144069"/>
              <a:gd name="connsiteY1" fmla="*/ 0 h 1295413"/>
              <a:gd name="connsiteX2" fmla="*/ 4038628 w 9144069"/>
              <a:gd name="connsiteY2" fmla="*/ 0 h 1295413"/>
              <a:gd name="connsiteX3" fmla="*/ 4648228 w 9144069"/>
              <a:gd name="connsiteY3" fmla="*/ 0 h 1295413"/>
              <a:gd name="connsiteX4" fmla="*/ 5791228 w 9144069"/>
              <a:gd name="connsiteY4" fmla="*/ 0 h 1295413"/>
              <a:gd name="connsiteX5" fmla="*/ 9144028 w 9144069"/>
              <a:gd name="connsiteY5" fmla="*/ 838213 h 1295413"/>
              <a:gd name="connsiteX6" fmla="*/ 5026959 w 9144069"/>
              <a:gd name="connsiteY6" fmla="*/ 1293144 h 1295413"/>
              <a:gd name="connsiteX7" fmla="*/ 4572028 w 9144069"/>
              <a:gd name="connsiteY7" fmla="*/ 1295413 h 1295413"/>
              <a:gd name="connsiteX8" fmla="*/ 4117096 w 9144069"/>
              <a:gd name="connsiteY8" fmla="*/ 1293144 h 1295413"/>
              <a:gd name="connsiteX9" fmla="*/ 28 w 9144069"/>
              <a:gd name="connsiteY9" fmla="*/ 838208 h 1295413"/>
              <a:gd name="connsiteX10" fmla="*/ 28 w 9144069"/>
              <a:gd name="connsiteY10" fmla="*/ 838200 h 1295413"/>
              <a:gd name="connsiteX0" fmla="*/ 165125 w 9309166"/>
              <a:gd name="connsiteY0" fmla="*/ 901699 h 1358912"/>
              <a:gd name="connsiteX1" fmla="*/ 393700 w 9309166"/>
              <a:gd name="connsiteY1" fmla="*/ 139700 h 1358912"/>
              <a:gd name="connsiteX2" fmla="*/ 2527325 w 9309166"/>
              <a:gd name="connsiteY2" fmla="*/ 63499 h 1358912"/>
              <a:gd name="connsiteX3" fmla="*/ 4203725 w 9309166"/>
              <a:gd name="connsiteY3" fmla="*/ 63499 h 1358912"/>
              <a:gd name="connsiteX4" fmla="*/ 4813325 w 9309166"/>
              <a:gd name="connsiteY4" fmla="*/ 63499 h 1358912"/>
              <a:gd name="connsiteX5" fmla="*/ 5956325 w 9309166"/>
              <a:gd name="connsiteY5" fmla="*/ 63499 h 1358912"/>
              <a:gd name="connsiteX6" fmla="*/ 9309125 w 9309166"/>
              <a:gd name="connsiteY6" fmla="*/ 901712 h 1358912"/>
              <a:gd name="connsiteX7" fmla="*/ 5192056 w 9309166"/>
              <a:gd name="connsiteY7" fmla="*/ 1356643 h 1358912"/>
              <a:gd name="connsiteX8" fmla="*/ 4737125 w 9309166"/>
              <a:gd name="connsiteY8" fmla="*/ 1358912 h 1358912"/>
              <a:gd name="connsiteX9" fmla="*/ 4282193 w 9309166"/>
              <a:gd name="connsiteY9" fmla="*/ 1356643 h 1358912"/>
              <a:gd name="connsiteX10" fmla="*/ 165125 w 9309166"/>
              <a:gd name="connsiteY10" fmla="*/ 901707 h 1358912"/>
              <a:gd name="connsiteX11" fmla="*/ 165125 w 9309166"/>
              <a:gd name="connsiteY11" fmla="*/ 901699 h 1358912"/>
              <a:gd name="connsiteX0" fmla="*/ 165125 w 9309166"/>
              <a:gd name="connsiteY0" fmla="*/ 838200 h 1295413"/>
              <a:gd name="connsiteX1" fmla="*/ 393700 w 9309166"/>
              <a:gd name="connsiteY1" fmla="*/ 228602 h 1295413"/>
              <a:gd name="connsiteX2" fmla="*/ 2527325 w 9309166"/>
              <a:gd name="connsiteY2" fmla="*/ 0 h 1295413"/>
              <a:gd name="connsiteX3" fmla="*/ 4203725 w 9309166"/>
              <a:gd name="connsiteY3" fmla="*/ 0 h 1295413"/>
              <a:gd name="connsiteX4" fmla="*/ 4813325 w 9309166"/>
              <a:gd name="connsiteY4" fmla="*/ 0 h 1295413"/>
              <a:gd name="connsiteX5" fmla="*/ 5956325 w 9309166"/>
              <a:gd name="connsiteY5" fmla="*/ 0 h 1295413"/>
              <a:gd name="connsiteX6" fmla="*/ 9309125 w 9309166"/>
              <a:gd name="connsiteY6" fmla="*/ 838213 h 1295413"/>
              <a:gd name="connsiteX7" fmla="*/ 5192056 w 9309166"/>
              <a:gd name="connsiteY7" fmla="*/ 1293144 h 1295413"/>
              <a:gd name="connsiteX8" fmla="*/ 4737125 w 9309166"/>
              <a:gd name="connsiteY8" fmla="*/ 1295413 h 1295413"/>
              <a:gd name="connsiteX9" fmla="*/ 4282193 w 9309166"/>
              <a:gd name="connsiteY9" fmla="*/ 1293144 h 1295413"/>
              <a:gd name="connsiteX10" fmla="*/ 165125 w 9309166"/>
              <a:gd name="connsiteY10" fmla="*/ 838208 h 1295413"/>
              <a:gd name="connsiteX11" fmla="*/ 165125 w 9309166"/>
              <a:gd name="connsiteY11" fmla="*/ 838200 h 1295413"/>
              <a:gd name="connsiteX0" fmla="*/ 165125 w 9877667"/>
              <a:gd name="connsiteY0" fmla="*/ 838200 h 1295413"/>
              <a:gd name="connsiteX1" fmla="*/ 393700 w 9877667"/>
              <a:gd name="connsiteY1" fmla="*/ 228602 h 1295413"/>
              <a:gd name="connsiteX2" fmla="*/ 2527325 w 9877667"/>
              <a:gd name="connsiteY2" fmla="*/ 0 h 1295413"/>
              <a:gd name="connsiteX3" fmla="*/ 4203725 w 9877667"/>
              <a:gd name="connsiteY3" fmla="*/ 0 h 1295413"/>
              <a:gd name="connsiteX4" fmla="*/ 4813325 w 9877667"/>
              <a:gd name="connsiteY4" fmla="*/ 0 h 1295413"/>
              <a:gd name="connsiteX5" fmla="*/ 5956325 w 9877667"/>
              <a:gd name="connsiteY5" fmla="*/ 0 h 1295413"/>
              <a:gd name="connsiteX6" fmla="*/ 8775762 w 9877667"/>
              <a:gd name="connsiteY6" fmla="*/ 152402 h 1295413"/>
              <a:gd name="connsiteX7" fmla="*/ 9309125 w 9877667"/>
              <a:gd name="connsiteY7" fmla="*/ 838213 h 1295413"/>
              <a:gd name="connsiteX8" fmla="*/ 5192056 w 9877667"/>
              <a:gd name="connsiteY8" fmla="*/ 1293144 h 1295413"/>
              <a:gd name="connsiteX9" fmla="*/ 4737125 w 9877667"/>
              <a:gd name="connsiteY9" fmla="*/ 1295413 h 1295413"/>
              <a:gd name="connsiteX10" fmla="*/ 4282193 w 9877667"/>
              <a:gd name="connsiteY10" fmla="*/ 1293144 h 1295413"/>
              <a:gd name="connsiteX11" fmla="*/ 165125 w 9877667"/>
              <a:gd name="connsiteY11" fmla="*/ 838208 h 1295413"/>
              <a:gd name="connsiteX12" fmla="*/ 165125 w 9877667"/>
              <a:gd name="connsiteY12" fmla="*/ 838200 h 1295413"/>
              <a:gd name="connsiteX0" fmla="*/ 165125 w 9877667"/>
              <a:gd name="connsiteY0" fmla="*/ 838200 h 1295413"/>
              <a:gd name="connsiteX1" fmla="*/ 393700 w 9877667"/>
              <a:gd name="connsiteY1" fmla="*/ 228602 h 1295413"/>
              <a:gd name="connsiteX2" fmla="*/ 2527325 w 9877667"/>
              <a:gd name="connsiteY2" fmla="*/ 0 h 1295413"/>
              <a:gd name="connsiteX3" fmla="*/ 4203725 w 9877667"/>
              <a:gd name="connsiteY3" fmla="*/ 0 h 1295413"/>
              <a:gd name="connsiteX4" fmla="*/ 4813325 w 9877667"/>
              <a:gd name="connsiteY4" fmla="*/ 0 h 1295413"/>
              <a:gd name="connsiteX5" fmla="*/ 5956325 w 9877667"/>
              <a:gd name="connsiteY5" fmla="*/ 0 h 1295413"/>
              <a:gd name="connsiteX6" fmla="*/ 8775762 w 9877667"/>
              <a:gd name="connsiteY6" fmla="*/ 152402 h 1295413"/>
              <a:gd name="connsiteX7" fmla="*/ 9309125 w 9877667"/>
              <a:gd name="connsiteY7" fmla="*/ 838213 h 1295413"/>
              <a:gd name="connsiteX8" fmla="*/ 5192056 w 9877667"/>
              <a:gd name="connsiteY8" fmla="*/ 1293144 h 1295413"/>
              <a:gd name="connsiteX9" fmla="*/ 4737125 w 9877667"/>
              <a:gd name="connsiteY9" fmla="*/ 1295413 h 1295413"/>
              <a:gd name="connsiteX10" fmla="*/ 4282193 w 9877667"/>
              <a:gd name="connsiteY10" fmla="*/ 1293144 h 1295413"/>
              <a:gd name="connsiteX11" fmla="*/ 165125 w 9877667"/>
              <a:gd name="connsiteY11" fmla="*/ 838208 h 1295413"/>
              <a:gd name="connsiteX12" fmla="*/ 165125 w 9877667"/>
              <a:gd name="connsiteY12" fmla="*/ 838200 h 1295413"/>
              <a:gd name="connsiteX0" fmla="*/ 165125 w 9877667"/>
              <a:gd name="connsiteY0" fmla="*/ 983240 h 1440453"/>
              <a:gd name="connsiteX1" fmla="*/ 393700 w 9877667"/>
              <a:gd name="connsiteY1" fmla="*/ 373642 h 1440453"/>
              <a:gd name="connsiteX2" fmla="*/ 2527325 w 9877667"/>
              <a:gd name="connsiteY2" fmla="*/ 145040 h 1440453"/>
              <a:gd name="connsiteX3" fmla="*/ 4203725 w 9877667"/>
              <a:gd name="connsiteY3" fmla="*/ 145040 h 1440453"/>
              <a:gd name="connsiteX4" fmla="*/ 4813325 w 9877667"/>
              <a:gd name="connsiteY4" fmla="*/ 145040 h 1440453"/>
              <a:gd name="connsiteX5" fmla="*/ 5956325 w 9877667"/>
              <a:gd name="connsiteY5" fmla="*/ 145040 h 1440453"/>
              <a:gd name="connsiteX6" fmla="*/ 8775762 w 9877667"/>
              <a:gd name="connsiteY6" fmla="*/ 297442 h 1440453"/>
              <a:gd name="connsiteX7" fmla="*/ 9309125 w 9877667"/>
              <a:gd name="connsiteY7" fmla="*/ 983253 h 1440453"/>
              <a:gd name="connsiteX8" fmla="*/ 5192056 w 9877667"/>
              <a:gd name="connsiteY8" fmla="*/ 1438184 h 1440453"/>
              <a:gd name="connsiteX9" fmla="*/ 4737125 w 9877667"/>
              <a:gd name="connsiteY9" fmla="*/ 1440453 h 1440453"/>
              <a:gd name="connsiteX10" fmla="*/ 4282193 w 9877667"/>
              <a:gd name="connsiteY10" fmla="*/ 1438184 h 1440453"/>
              <a:gd name="connsiteX11" fmla="*/ 165125 w 9877667"/>
              <a:gd name="connsiteY11" fmla="*/ 983248 h 1440453"/>
              <a:gd name="connsiteX12" fmla="*/ 165125 w 9877667"/>
              <a:gd name="connsiteY12" fmla="*/ 983240 h 1440453"/>
              <a:gd name="connsiteX0" fmla="*/ 165125 w 9309125"/>
              <a:gd name="connsiteY0" fmla="*/ 983240 h 1440453"/>
              <a:gd name="connsiteX1" fmla="*/ 393700 w 9309125"/>
              <a:gd name="connsiteY1" fmla="*/ 373642 h 1440453"/>
              <a:gd name="connsiteX2" fmla="*/ 2527325 w 9309125"/>
              <a:gd name="connsiteY2" fmla="*/ 145040 h 1440453"/>
              <a:gd name="connsiteX3" fmla="*/ 4203725 w 9309125"/>
              <a:gd name="connsiteY3" fmla="*/ 145040 h 1440453"/>
              <a:gd name="connsiteX4" fmla="*/ 4813325 w 9309125"/>
              <a:gd name="connsiteY4" fmla="*/ 145040 h 1440453"/>
              <a:gd name="connsiteX5" fmla="*/ 5956325 w 9309125"/>
              <a:gd name="connsiteY5" fmla="*/ 145040 h 1440453"/>
              <a:gd name="connsiteX6" fmla="*/ 8775762 w 9309125"/>
              <a:gd name="connsiteY6" fmla="*/ 297442 h 1440453"/>
              <a:gd name="connsiteX7" fmla="*/ 9309125 w 9309125"/>
              <a:gd name="connsiteY7" fmla="*/ 983253 h 1440453"/>
              <a:gd name="connsiteX8" fmla="*/ 5192056 w 9309125"/>
              <a:gd name="connsiteY8" fmla="*/ 1438184 h 1440453"/>
              <a:gd name="connsiteX9" fmla="*/ 4737125 w 9309125"/>
              <a:gd name="connsiteY9" fmla="*/ 1440453 h 1440453"/>
              <a:gd name="connsiteX10" fmla="*/ 4282193 w 9309125"/>
              <a:gd name="connsiteY10" fmla="*/ 1438184 h 1440453"/>
              <a:gd name="connsiteX11" fmla="*/ 165125 w 9309125"/>
              <a:gd name="connsiteY11" fmla="*/ 983248 h 1440453"/>
              <a:gd name="connsiteX12" fmla="*/ 165125 w 9309125"/>
              <a:gd name="connsiteY12" fmla="*/ 983240 h 1440453"/>
              <a:gd name="connsiteX0" fmla="*/ 165125 w 9309125"/>
              <a:gd name="connsiteY0" fmla="*/ 983240 h 1440453"/>
              <a:gd name="connsiteX1" fmla="*/ 393700 w 9309125"/>
              <a:gd name="connsiteY1" fmla="*/ 373642 h 1440453"/>
              <a:gd name="connsiteX2" fmla="*/ 2527325 w 9309125"/>
              <a:gd name="connsiteY2" fmla="*/ 145040 h 1440453"/>
              <a:gd name="connsiteX3" fmla="*/ 4203725 w 9309125"/>
              <a:gd name="connsiteY3" fmla="*/ 145040 h 1440453"/>
              <a:gd name="connsiteX4" fmla="*/ 4813325 w 9309125"/>
              <a:gd name="connsiteY4" fmla="*/ 145040 h 1440453"/>
              <a:gd name="connsiteX5" fmla="*/ 5956325 w 9309125"/>
              <a:gd name="connsiteY5" fmla="*/ 145040 h 1440453"/>
              <a:gd name="connsiteX6" fmla="*/ 8775762 w 9309125"/>
              <a:gd name="connsiteY6" fmla="*/ 297442 h 1440453"/>
              <a:gd name="connsiteX7" fmla="*/ 9309125 w 9309125"/>
              <a:gd name="connsiteY7" fmla="*/ 983253 h 1440453"/>
              <a:gd name="connsiteX8" fmla="*/ 5192056 w 9309125"/>
              <a:gd name="connsiteY8" fmla="*/ 1438184 h 1440453"/>
              <a:gd name="connsiteX9" fmla="*/ 4737125 w 9309125"/>
              <a:gd name="connsiteY9" fmla="*/ 1440453 h 1440453"/>
              <a:gd name="connsiteX10" fmla="*/ 4282193 w 9309125"/>
              <a:gd name="connsiteY10" fmla="*/ 1438184 h 1440453"/>
              <a:gd name="connsiteX11" fmla="*/ 165125 w 9309125"/>
              <a:gd name="connsiteY11" fmla="*/ 983248 h 1440453"/>
              <a:gd name="connsiteX12" fmla="*/ 165125 w 9309125"/>
              <a:gd name="connsiteY12" fmla="*/ 983240 h 1440453"/>
              <a:gd name="connsiteX0" fmla="*/ 165125 w 9965899"/>
              <a:gd name="connsiteY0" fmla="*/ 838200 h 1295413"/>
              <a:gd name="connsiteX1" fmla="*/ 393700 w 9965899"/>
              <a:gd name="connsiteY1" fmla="*/ 228602 h 1295413"/>
              <a:gd name="connsiteX2" fmla="*/ 2527325 w 9965899"/>
              <a:gd name="connsiteY2" fmla="*/ 0 h 1295413"/>
              <a:gd name="connsiteX3" fmla="*/ 4203725 w 9965899"/>
              <a:gd name="connsiteY3" fmla="*/ 0 h 1295413"/>
              <a:gd name="connsiteX4" fmla="*/ 4813325 w 9965899"/>
              <a:gd name="connsiteY4" fmla="*/ 0 h 1295413"/>
              <a:gd name="connsiteX5" fmla="*/ 5956325 w 9965899"/>
              <a:gd name="connsiteY5" fmla="*/ 0 h 1295413"/>
              <a:gd name="connsiteX6" fmla="*/ 8775762 w 9965899"/>
              <a:gd name="connsiteY6" fmla="*/ 152402 h 1295413"/>
              <a:gd name="connsiteX7" fmla="*/ 9080563 w 9965899"/>
              <a:gd name="connsiteY7" fmla="*/ 304804 h 1295413"/>
              <a:gd name="connsiteX8" fmla="*/ 9309125 w 9965899"/>
              <a:gd name="connsiteY8" fmla="*/ 838213 h 1295413"/>
              <a:gd name="connsiteX9" fmla="*/ 5192056 w 9965899"/>
              <a:gd name="connsiteY9" fmla="*/ 1293144 h 1295413"/>
              <a:gd name="connsiteX10" fmla="*/ 4737125 w 9965899"/>
              <a:gd name="connsiteY10" fmla="*/ 1295413 h 1295413"/>
              <a:gd name="connsiteX11" fmla="*/ 4282193 w 9965899"/>
              <a:gd name="connsiteY11" fmla="*/ 1293144 h 1295413"/>
              <a:gd name="connsiteX12" fmla="*/ 165125 w 9965899"/>
              <a:gd name="connsiteY12" fmla="*/ 838208 h 1295413"/>
              <a:gd name="connsiteX13" fmla="*/ 165125 w 9965899"/>
              <a:gd name="connsiteY13" fmla="*/ 838200 h 1295413"/>
              <a:gd name="connsiteX0" fmla="*/ 165125 w 9965899"/>
              <a:gd name="connsiteY0" fmla="*/ 838200 h 1295413"/>
              <a:gd name="connsiteX1" fmla="*/ 393700 w 9965899"/>
              <a:gd name="connsiteY1" fmla="*/ 228602 h 1295413"/>
              <a:gd name="connsiteX2" fmla="*/ 2527325 w 9965899"/>
              <a:gd name="connsiteY2" fmla="*/ 0 h 1295413"/>
              <a:gd name="connsiteX3" fmla="*/ 4203725 w 9965899"/>
              <a:gd name="connsiteY3" fmla="*/ 0 h 1295413"/>
              <a:gd name="connsiteX4" fmla="*/ 4813325 w 9965899"/>
              <a:gd name="connsiteY4" fmla="*/ 0 h 1295413"/>
              <a:gd name="connsiteX5" fmla="*/ 5956325 w 9965899"/>
              <a:gd name="connsiteY5" fmla="*/ 0 h 1295413"/>
              <a:gd name="connsiteX6" fmla="*/ 8775762 w 9965899"/>
              <a:gd name="connsiteY6" fmla="*/ 152402 h 1295413"/>
              <a:gd name="connsiteX7" fmla="*/ 9309165 w 9965899"/>
              <a:gd name="connsiteY7" fmla="*/ 228602 h 1295413"/>
              <a:gd name="connsiteX8" fmla="*/ 9309125 w 9965899"/>
              <a:gd name="connsiteY8" fmla="*/ 838213 h 1295413"/>
              <a:gd name="connsiteX9" fmla="*/ 5192056 w 9965899"/>
              <a:gd name="connsiteY9" fmla="*/ 1293144 h 1295413"/>
              <a:gd name="connsiteX10" fmla="*/ 4737125 w 9965899"/>
              <a:gd name="connsiteY10" fmla="*/ 1295413 h 1295413"/>
              <a:gd name="connsiteX11" fmla="*/ 4282193 w 9965899"/>
              <a:gd name="connsiteY11" fmla="*/ 1293144 h 1295413"/>
              <a:gd name="connsiteX12" fmla="*/ 165125 w 9965899"/>
              <a:gd name="connsiteY12" fmla="*/ 838208 h 1295413"/>
              <a:gd name="connsiteX13" fmla="*/ 165125 w 9965899"/>
              <a:gd name="connsiteY13" fmla="*/ 838200 h 129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65899" h="1295413">
                <a:moveTo>
                  <a:pt x="165125" y="838200"/>
                </a:moveTo>
                <a:cubicBezTo>
                  <a:pt x="376343" y="757989"/>
                  <a:pt x="0" y="368302"/>
                  <a:pt x="393700" y="228602"/>
                </a:cubicBezTo>
                <a:cubicBezTo>
                  <a:pt x="787400" y="88902"/>
                  <a:pt x="2065443" y="59490"/>
                  <a:pt x="2527325" y="0"/>
                </a:cubicBezTo>
                <a:cubicBezTo>
                  <a:pt x="3248551" y="4679"/>
                  <a:pt x="3832751" y="16042"/>
                  <a:pt x="4203725" y="0"/>
                </a:cubicBezTo>
                <a:lnTo>
                  <a:pt x="4813325" y="0"/>
                </a:lnTo>
                <a:lnTo>
                  <a:pt x="5956325" y="0"/>
                </a:lnTo>
                <a:cubicBezTo>
                  <a:pt x="6587989" y="59490"/>
                  <a:pt x="8216962" y="12700"/>
                  <a:pt x="8775762" y="152402"/>
                </a:cubicBezTo>
                <a:cubicBezTo>
                  <a:pt x="9305158" y="195850"/>
                  <a:pt x="9220271" y="114300"/>
                  <a:pt x="9309165" y="228602"/>
                </a:cubicBezTo>
                <a:cubicBezTo>
                  <a:pt x="9398059" y="342904"/>
                  <a:pt x="9965899" y="666137"/>
                  <a:pt x="9309125" y="838213"/>
                </a:cubicBezTo>
                <a:cubicBezTo>
                  <a:pt x="9309125" y="1073100"/>
                  <a:pt x="7529270" y="1269772"/>
                  <a:pt x="5192056" y="1293144"/>
                </a:cubicBezTo>
                <a:lnTo>
                  <a:pt x="4737125" y="1295413"/>
                </a:lnTo>
                <a:lnTo>
                  <a:pt x="4282193" y="1293144"/>
                </a:lnTo>
                <a:cubicBezTo>
                  <a:pt x="1944958" y="1269772"/>
                  <a:pt x="165097" y="1073097"/>
                  <a:pt x="165125" y="838208"/>
                </a:cubicBezTo>
                <a:lnTo>
                  <a:pt x="165125" y="838200"/>
                </a:lnTo>
                <a:close/>
              </a:path>
            </a:pathLst>
          </a:custGeom>
          <a:gradFill>
            <a:gsLst>
              <a:gs pos="0">
                <a:srgbClr val="FF0000">
                  <a:alpha val="17000"/>
                </a:srgbClr>
              </a:gs>
              <a:gs pos="39999">
                <a:srgbClr val="FFFF00">
                  <a:alpha val="35000"/>
                </a:srgbClr>
              </a:gs>
              <a:gs pos="70000">
                <a:srgbClr val="0066FF"/>
              </a:gs>
              <a:gs pos="88000">
                <a:srgbClr val="7005D4">
                  <a:alpha val="0"/>
                </a:srgbClr>
              </a:gs>
              <a:gs pos="100000">
                <a:srgbClr val="8C3D9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886994" y="1905000"/>
            <a:ext cx="685006" cy="769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8305800" y="1828800"/>
            <a:ext cx="762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1" y="1752600"/>
            <a:ext cx="23774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1" y="2362200"/>
            <a:ext cx="23774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1" y="4953000"/>
            <a:ext cx="23774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1" y="5105400"/>
            <a:ext cx="23774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1" y="13716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1" y="15240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1" y="15240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1" y="19050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1" y="15240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1" y="15240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1" y="14478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1" y="17526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1" y="19050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1" y="14478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1" y="38862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1" y="14478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46482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52578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1" y="60198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8401" y="52578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1" y="62484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CARTOON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1" y="4942921"/>
            <a:ext cx="1143000" cy="33060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614581" y="299406"/>
            <a:ext cx="45005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কার্ব-ড্রাই-অক্সাইড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68885" y="315562"/>
            <a:ext cx="81598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গাছপালা না থাকায় কার্বন-ড্রাই-অক্সাইডের পরিমাণ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দ্ধি পাচ্ছে।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6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39306E-6 L 0.05833 0.554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27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6127 L -0.1375 0.4938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7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46821E-6 L 0.10017 -0.4159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0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2.89017E-6 L -0.05399 -0.2996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5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1965E-6 L -0.02916 0.28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14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1.6185E-6 L 0.075 0.255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12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0.01295 C 0.03542 0.02335 0.09341 0.03422 0.16945 0.03468 C 0.24479 0.03514 0.37969 0.01827 0.4283 0.0148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1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32 -0.083 C 0.03889 -0.04208 -0.01441 0.0007 -0.0842 0.00232 C -0.1533 0.0044 -0.27726 -0.06219 -0.3217 -0.07583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44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5109 C 0.03229 -0.10913 0.06458 -0.16832 0.10243 -0.24948 C 0.13976 -0.32994 0.20156 -0.47838 0.22483 -0.53156 " pathEditMode="relative" rAng="-3494431" ptsTypes="a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23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51445E-7 C 0.05712 0.01041 0.1151 0.02127 0.19115 0.02173 C 0.26649 0.0222 0.40139 0.00532 0.45 0.00185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1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893 0 0.125 0.07468 0.125 0.16648 C 0.125 0.25827 0.06893 0.33295 0 0.33295 C -0.06892 0.33295 -0.125 0.25827 -0.125 0.16648 C -0.125 0.07468 -0.06892 0 0 0 Z " pathEditMode="relative" ptsTypes="fffff">
                                      <p:cBhvr>
                                        <p:cTn id="36" dur="3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893 0 0.125 0.07468 0.125 0.16648 C 0.125 0.25827 0.06893 0.33295 0 0.33295 C -0.06892 0.33295 -0.125 0.25827 -0.125 0.16648 C -0.125 0.07468 -0.06892 0 0 0 Z " pathEditMode="relative" ptsTypes="fffff">
                                      <p:cBhvr>
                                        <p:cTn id="38" dur="3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893 0 0.125 0.07468 0.125 0.16648 C 0.125 0.25827 0.06893 0.33295 0 0.33295 C -0.06892 0.33295 -0.125 0.25827 -0.125 0.16648 C -0.125 0.07468 -0.06892 0 0 0 Z " pathEditMode="relative" ptsTypes="fffff">
                                      <p:cBhvr>
                                        <p:cTn id="40" dur="3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893 0 0.125 0.07468 0.125 0.16648 C 0.125 0.25827 0.06893 0.33295 0 0.33295 C -0.06892 0.33295 -0.125 0.25827 -0.125 0.16648 C -0.125 0.07468 -0.06892 0 0 0 Z " pathEditMode="relative" ptsTypes="fffff">
                                      <p:cBhvr>
                                        <p:cTn id="42" dur="3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893 0 0.125 0.07468 0.125 0.16648 C 0.125 0.25827 0.06893 0.33295 0 0.33295 C -0.06892 0.33295 -0.125 0.25827 -0.125 0.16648 C -0.125 0.07468 -0.06892 0 0 0 Z " pathEditMode="relative" ptsTypes="fffff">
                                      <p:cBhvr>
                                        <p:cTn id="4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\Desktop\hera\picture\smokestack sunset-thumb-480xauto-17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2006" y="849921"/>
            <a:ext cx="3314328" cy="2167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63752" y="135969"/>
            <a:ext cx="45005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কার্ব-ড্রাই-অক্সাইড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9576" y="3304024"/>
            <a:ext cx="3324514" cy="2170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775520" y="5643246"/>
            <a:ext cx="874846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ভাঁটা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জীবাশ্ম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জ্বালানী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C:\Users\PTI\Desktop\Airpollution-11\5640403396_47f3f71173_z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0679" y="849827"/>
            <a:ext cx="3314328" cy="2064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Users\m\Desktop\hera\picture\460_0___10000000_0_0_0_0_0_trimmedtree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6894" y="3304024"/>
            <a:ext cx="3279440" cy="2170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41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9856" y="571328"/>
            <a:ext cx="295232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5601" y="1988841"/>
            <a:ext cx="7200801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কর্মকান্ডের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5601" y="3645024"/>
            <a:ext cx="7200801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ভাঁটা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জীবাশ্ম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জ্বালানী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4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imate change-B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824" y="1556792"/>
            <a:ext cx="266700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lobal-warming-3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520" y="1556792"/>
            <a:ext cx="266700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global_warm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872" y="1556792"/>
            <a:ext cx="251460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503712" y="476672"/>
            <a:ext cx="54726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উষ্ণায়ন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5600" y="4581128"/>
            <a:ext cx="7128792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যাওয়াকে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উষ্ণায়ন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3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c54cf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618" y="764706"/>
            <a:ext cx="2543199" cy="221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03-2011-global-warming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944" y="764704"/>
            <a:ext cx="2543200" cy="2213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8climatenew.6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184" y="764704"/>
            <a:ext cx="2448272" cy="2213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259796" y="179930"/>
            <a:ext cx="36724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উষ্ণায়ন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পর্যবেক্ষণ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asus\Pictures\GWMcCarty_Glacier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2024" y="4182240"/>
            <a:ext cx="3888433" cy="1911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asus\Pictures\GWMcCarty_Glacier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8625" y="4167116"/>
            <a:ext cx="3888432" cy="1926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896618" y="2996952"/>
            <a:ext cx="831053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মেরু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উষ্ণতা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5681" y="6093297"/>
            <a:ext cx="62713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আলাস্কা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দ্বীপের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1909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2004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1864" y="522766"/>
            <a:ext cx="295232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063552" y="1844824"/>
          <a:ext cx="8168834" cy="4327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417">
                  <a:extLst>
                    <a:ext uri="{9D8B030D-6E8A-4147-A177-3AD203B41FA5}">
                      <a16:colId xmlns:a16="http://schemas.microsoft.com/office/drawing/2014/main" xmlns="" val="4167402227"/>
                    </a:ext>
                  </a:extLst>
                </a:gridCol>
                <a:gridCol w="4084417">
                  <a:extLst>
                    <a:ext uri="{9D8B030D-6E8A-4147-A177-3AD203B41FA5}">
                      <a16:colId xmlns:a16="http://schemas.microsoft.com/office/drawing/2014/main" xmlns="" val="129187725"/>
                    </a:ext>
                  </a:extLst>
                </a:gridCol>
              </a:tblGrid>
              <a:tr h="7661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1 নং</a:t>
                      </a:r>
                      <a:r>
                        <a:rPr lang="en-US" sz="4000" b="0" baseline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দল </a:t>
                      </a:r>
                      <a:endParaRPr lang="en-US" sz="4000" b="0" dirty="0" smtClean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r>
                        <a:rPr lang="en-US" sz="4000" b="0" baseline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r>
                        <a:rPr lang="en-US" sz="4000" b="0" baseline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endParaRPr lang="en-US" sz="4000" b="0" dirty="0" smtClean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6455854"/>
                  </a:ext>
                </a:extLst>
              </a:tr>
              <a:tr h="779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বৈশ্বিক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উষ্ণায়নের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লেখ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বৈশ্বিক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উষ্ণায়নের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প্রভাব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লেখ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0388367"/>
                  </a:ext>
                </a:extLst>
              </a:tr>
              <a:tr h="6955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1442962"/>
                  </a:ext>
                </a:extLst>
              </a:tr>
              <a:tr h="6955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9356052"/>
                  </a:ext>
                </a:extLst>
              </a:tr>
              <a:tr h="695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3655142"/>
                  </a:ext>
                </a:extLst>
              </a:tr>
              <a:tr h="695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6453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23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72" b="25509"/>
          <a:stretch/>
        </p:blipFill>
        <p:spPr>
          <a:xfrm>
            <a:off x="6240016" y="1052736"/>
            <a:ext cx="3960440" cy="54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1704" y="262390"/>
            <a:ext cx="5544616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পাঠ্যপুস্তকের 83 ও 84  পৃষ্ঠা বের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24" y="1178488"/>
            <a:ext cx="4245968" cy="52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79776" y="404665"/>
            <a:ext cx="3888432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শুন্যস্থান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7528" y="1916833"/>
            <a:ext cx="8568952" cy="42473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______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যাওয়াকে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উষ্ণায়ন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_____________________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কার্বন-ড্রাই-অক্সাইডের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_______________________________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64616" y="220486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32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96800" y="3428257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96800" y="515719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জ্বালানী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উজার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6881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00856 L -0.9158 -0.0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1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0.03148 L -0.96441 0.043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2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 -4.07407E-6 L -0.95937 0.0159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17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03712" y="404665"/>
            <a:ext cx="5400600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উত্তরপত্রে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9536" y="1412777"/>
            <a:ext cx="8424936" cy="45243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ড্রাই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--------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(ক)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অপরিবর্তিত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>
              <a:buAutoNum type="arabicPeriod" startAt="2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(ক)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3600" dirty="0">
                <a:latin typeface="NikoshBAN" pitchFamily="2" charset="0"/>
                <a:cs typeface="NikoshBAN" pitchFamily="2" charset="0"/>
              </a:rPr>
              <a:t>   (খ)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(গ)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কার্বন-ড্রাই-অক্সাইডের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 rot="8307226" flipH="1">
            <a:off x="335544" y="2562245"/>
            <a:ext cx="1267863" cy="2414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8307226" flipH="1">
            <a:off x="-1276010" y="5399743"/>
            <a:ext cx="1267863" cy="275714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7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25 2.59259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3162" y="310286"/>
            <a:ext cx="295232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2259" y="1562728"/>
            <a:ext cx="792088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গ্যাসগুলোর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2259" y="2492897"/>
            <a:ext cx="792088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2259" y="3429001"/>
            <a:ext cx="792088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হাউজের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2259" y="4365105"/>
            <a:ext cx="792088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2260" y="5301209"/>
            <a:ext cx="792088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প্রভাবসমূহ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6930887" y="403731"/>
            <a:ext cx="4764250" cy="972168"/>
          </a:xfrm>
          <a:prstGeom prst="ribbon2">
            <a:avLst>
              <a:gd name="adj1" fmla="val 33333"/>
              <a:gd name="adj2" fmla="val 75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857714" y="457714"/>
            <a:ext cx="4471930" cy="890328"/>
          </a:xfrm>
          <a:prstGeom prst="ribbon2">
            <a:avLst>
              <a:gd name="adj1" fmla="val 33333"/>
              <a:gd name="adj2" fmla="val 75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990" y="4045702"/>
            <a:ext cx="5624845" cy="2554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2"/>
              </a:rPr>
              <a:t>nargisat1981@gmail.com</a:t>
            </a:r>
            <a:r>
              <a:rPr lang="en-US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17" y="1505234"/>
            <a:ext cx="1779615" cy="229181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 flipH="1">
            <a:off x="6059604" y="163773"/>
            <a:ext cx="45719" cy="66021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473" y="1597775"/>
            <a:ext cx="1291077" cy="17492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14092" y="3664389"/>
            <a:ext cx="57232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পাঠাংশ: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হাউজ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40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7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4215" y="332657"/>
            <a:ext cx="525658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............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4215" y="5345921"/>
            <a:ext cx="521535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পৃথিবীটাকে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4" t="20362" r="22038" b="22938"/>
          <a:stretch/>
        </p:blipFill>
        <p:spPr>
          <a:xfrm>
            <a:off x="3284215" y="1310571"/>
            <a:ext cx="525658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4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5521" y="240704"/>
            <a:ext cx="8640960" cy="6428656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657600" y="3886200"/>
            <a:ext cx="1447800" cy="1371600"/>
          </a:xfrm>
          <a:custGeom>
            <a:avLst/>
            <a:gdLst>
              <a:gd name="connsiteX0" fmla="*/ 0 w 1534332"/>
              <a:gd name="connsiteY0" fmla="*/ 0 h 1410346"/>
              <a:gd name="connsiteX1" fmla="*/ 1503335 w 1534332"/>
              <a:gd name="connsiteY1" fmla="*/ 294468 h 1410346"/>
              <a:gd name="connsiteX2" fmla="*/ 1503335 w 1534332"/>
              <a:gd name="connsiteY2" fmla="*/ 294468 h 1410346"/>
              <a:gd name="connsiteX3" fmla="*/ 1534332 w 1534332"/>
              <a:gd name="connsiteY3" fmla="*/ 1410346 h 1410346"/>
              <a:gd name="connsiteX4" fmla="*/ 1534332 w 1534332"/>
              <a:gd name="connsiteY4" fmla="*/ 1410346 h 1410346"/>
              <a:gd name="connsiteX5" fmla="*/ 61993 w 1534332"/>
              <a:gd name="connsiteY5" fmla="*/ 1053885 h 1410346"/>
              <a:gd name="connsiteX6" fmla="*/ 61993 w 1534332"/>
              <a:gd name="connsiteY6" fmla="*/ 1053885 h 1410346"/>
              <a:gd name="connsiteX7" fmla="*/ 0 w 1534332"/>
              <a:gd name="connsiteY7" fmla="*/ 0 h 141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4332" h="1410346">
                <a:moveTo>
                  <a:pt x="0" y="0"/>
                </a:moveTo>
                <a:lnTo>
                  <a:pt x="1503335" y="294468"/>
                </a:lnTo>
                <a:lnTo>
                  <a:pt x="1503335" y="294468"/>
                </a:lnTo>
                <a:lnTo>
                  <a:pt x="1534332" y="1410346"/>
                </a:lnTo>
                <a:lnTo>
                  <a:pt x="1534332" y="1410346"/>
                </a:lnTo>
                <a:lnTo>
                  <a:pt x="61993" y="1053885"/>
                </a:lnTo>
                <a:lnTo>
                  <a:pt x="61993" y="10538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971800" y="3581400"/>
            <a:ext cx="2319580" cy="805912"/>
          </a:xfrm>
          <a:custGeom>
            <a:avLst/>
            <a:gdLst>
              <a:gd name="connsiteX0" fmla="*/ 1141708 w 2319580"/>
              <a:gd name="connsiteY0" fmla="*/ 0 h 805912"/>
              <a:gd name="connsiteX1" fmla="*/ 165315 w 2319580"/>
              <a:gd name="connsiteY1" fmla="*/ 573438 h 805912"/>
              <a:gd name="connsiteX2" fmla="*/ 149817 w 2319580"/>
              <a:gd name="connsiteY2" fmla="*/ 573438 h 805912"/>
              <a:gd name="connsiteX3" fmla="*/ 2319580 w 2319580"/>
              <a:gd name="connsiteY3" fmla="*/ 805912 h 805912"/>
              <a:gd name="connsiteX4" fmla="*/ 2319580 w 2319580"/>
              <a:gd name="connsiteY4" fmla="*/ 805912 h 805912"/>
              <a:gd name="connsiteX5" fmla="*/ 1141708 w 2319580"/>
              <a:gd name="connsiteY5" fmla="*/ 0 h 80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9580" h="805912">
                <a:moveTo>
                  <a:pt x="1141708" y="0"/>
                </a:moveTo>
                <a:lnTo>
                  <a:pt x="165315" y="573438"/>
                </a:lnTo>
                <a:cubicBezTo>
                  <a:pt x="0" y="669011"/>
                  <a:pt x="149817" y="573438"/>
                  <a:pt x="149817" y="573438"/>
                </a:cubicBezTo>
                <a:lnTo>
                  <a:pt x="2319580" y="805912"/>
                </a:lnTo>
                <a:lnTo>
                  <a:pt x="2319580" y="805912"/>
                </a:lnTo>
                <a:lnTo>
                  <a:pt x="1141708" y="0"/>
                </a:lnTo>
                <a:close/>
              </a:path>
            </a:pathLst>
          </a:cu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9067800" y="9144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9144000" y="1066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8610600" y="1371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7848600" y="1905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8077200" y="1447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7086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7315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6705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6934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638800" y="3810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5715000" y="3048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724400" y="3733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4953000" y="3276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1981200" y="3810001"/>
            <a:ext cx="1720312" cy="1270861"/>
          </a:xfrm>
          <a:custGeom>
            <a:avLst/>
            <a:gdLst>
              <a:gd name="connsiteX0" fmla="*/ 0 w 1720312"/>
              <a:gd name="connsiteY0" fmla="*/ 883403 h 1270861"/>
              <a:gd name="connsiteX1" fmla="*/ 1301858 w 1720312"/>
              <a:gd name="connsiteY1" fmla="*/ 0 h 1270861"/>
              <a:gd name="connsiteX2" fmla="*/ 1301858 w 1720312"/>
              <a:gd name="connsiteY2" fmla="*/ 0 h 1270861"/>
              <a:gd name="connsiteX3" fmla="*/ 1720312 w 1720312"/>
              <a:gd name="connsiteY3" fmla="*/ 1270861 h 1270861"/>
              <a:gd name="connsiteX4" fmla="*/ 1720312 w 1720312"/>
              <a:gd name="connsiteY4" fmla="*/ 1270861 h 1270861"/>
              <a:gd name="connsiteX5" fmla="*/ 0 w 1720312"/>
              <a:gd name="connsiteY5" fmla="*/ 883403 h 127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312" h="1270861">
                <a:moveTo>
                  <a:pt x="0" y="883403"/>
                </a:moveTo>
                <a:lnTo>
                  <a:pt x="1301858" y="0"/>
                </a:lnTo>
                <a:lnTo>
                  <a:pt x="1301858" y="0"/>
                </a:lnTo>
                <a:lnTo>
                  <a:pt x="1720312" y="1270861"/>
                </a:lnTo>
                <a:lnTo>
                  <a:pt x="1720312" y="1270861"/>
                </a:lnTo>
                <a:lnTo>
                  <a:pt x="0" y="883403"/>
                </a:lnTo>
                <a:close/>
              </a:path>
            </a:pathLst>
          </a:cu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276601" y="3581401"/>
            <a:ext cx="2076773" cy="1503335"/>
          </a:xfrm>
          <a:custGeom>
            <a:avLst/>
            <a:gdLst>
              <a:gd name="connsiteX0" fmla="*/ 0 w 2076773"/>
              <a:gd name="connsiteY0" fmla="*/ 201478 h 1503335"/>
              <a:gd name="connsiteX1" fmla="*/ 898901 w 2076773"/>
              <a:gd name="connsiteY1" fmla="*/ 0 h 1503335"/>
              <a:gd name="connsiteX2" fmla="*/ 898901 w 2076773"/>
              <a:gd name="connsiteY2" fmla="*/ 0 h 1503335"/>
              <a:gd name="connsiteX3" fmla="*/ 2076773 w 2076773"/>
              <a:gd name="connsiteY3" fmla="*/ 774915 h 1503335"/>
              <a:gd name="connsiteX4" fmla="*/ 2076773 w 2076773"/>
              <a:gd name="connsiteY4" fmla="*/ 774915 h 1503335"/>
              <a:gd name="connsiteX5" fmla="*/ 433952 w 2076773"/>
              <a:gd name="connsiteY5" fmla="*/ 1503335 h 1503335"/>
              <a:gd name="connsiteX6" fmla="*/ 433952 w 2076773"/>
              <a:gd name="connsiteY6" fmla="*/ 1503335 h 1503335"/>
              <a:gd name="connsiteX7" fmla="*/ 0 w 2076773"/>
              <a:gd name="connsiteY7" fmla="*/ 201478 h 150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6773" h="1503335">
                <a:moveTo>
                  <a:pt x="0" y="201478"/>
                </a:moveTo>
                <a:lnTo>
                  <a:pt x="898901" y="0"/>
                </a:lnTo>
                <a:lnTo>
                  <a:pt x="898901" y="0"/>
                </a:lnTo>
                <a:lnTo>
                  <a:pt x="2076773" y="774915"/>
                </a:lnTo>
                <a:lnTo>
                  <a:pt x="2076773" y="774915"/>
                </a:lnTo>
                <a:lnTo>
                  <a:pt x="433952" y="1503335"/>
                </a:lnTo>
                <a:lnTo>
                  <a:pt x="433952" y="1503335"/>
                </a:lnTo>
                <a:lnTo>
                  <a:pt x="0" y="201478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905001" y="3581400"/>
            <a:ext cx="2247255" cy="1115878"/>
          </a:xfrm>
          <a:custGeom>
            <a:avLst/>
            <a:gdLst>
              <a:gd name="connsiteX0" fmla="*/ 0 w 2247255"/>
              <a:gd name="connsiteY0" fmla="*/ 1115878 h 1115878"/>
              <a:gd name="connsiteX1" fmla="*/ 1348353 w 2247255"/>
              <a:gd name="connsiteY1" fmla="*/ 232475 h 1115878"/>
              <a:gd name="connsiteX2" fmla="*/ 1348353 w 2247255"/>
              <a:gd name="connsiteY2" fmla="*/ 232475 h 1115878"/>
              <a:gd name="connsiteX3" fmla="*/ 2247255 w 2247255"/>
              <a:gd name="connsiteY3" fmla="*/ 0 h 1115878"/>
              <a:gd name="connsiteX4" fmla="*/ 2247255 w 2247255"/>
              <a:gd name="connsiteY4" fmla="*/ 0 h 1115878"/>
              <a:gd name="connsiteX5" fmla="*/ 1441343 w 2247255"/>
              <a:gd name="connsiteY5" fmla="*/ 542441 h 1115878"/>
              <a:gd name="connsiteX6" fmla="*/ 1441343 w 2247255"/>
              <a:gd name="connsiteY6" fmla="*/ 542441 h 1115878"/>
              <a:gd name="connsiteX7" fmla="*/ 0 w 2247255"/>
              <a:gd name="connsiteY7" fmla="*/ 1115878 h 111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7255" h="1115878">
                <a:moveTo>
                  <a:pt x="0" y="1115878"/>
                </a:moveTo>
                <a:lnTo>
                  <a:pt x="1348353" y="232475"/>
                </a:lnTo>
                <a:lnTo>
                  <a:pt x="1348353" y="232475"/>
                </a:lnTo>
                <a:lnTo>
                  <a:pt x="2247255" y="0"/>
                </a:lnTo>
                <a:lnTo>
                  <a:pt x="2247255" y="0"/>
                </a:lnTo>
                <a:lnTo>
                  <a:pt x="1441343" y="542441"/>
                </a:lnTo>
                <a:lnTo>
                  <a:pt x="1441343" y="542441"/>
                </a:lnTo>
                <a:lnTo>
                  <a:pt x="0" y="1115878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276601" y="5181601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581401" y="5334001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657601" y="4724401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352801" y="4876801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114801" y="4876801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743201" y="5181601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886201" y="5029201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733801" y="4343400"/>
            <a:ext cx="1365143" cy="1600200"/>
          </a:xfrm>
          <a:custGeom>
            <a:avLst/>
            <a:gdLst>
              <a:gd name="connsiteX0" fmla="*/ 1410346 w 1441343"/>
              <a:gd name="connsiteY0" fmla="*/ 0 h 1797804"/>
              <a:gd name="connsiteX1" fmla="*/ 0 w 1441343"/>
              <a:gd name="connsiteY1" fmla="*/ 588936 h 1797804"/>
              <a:gd name="connsiteX2" fmla="*/ 0 w 1441343"/>
              <a:gd name="connsiteY2" fmla="*/ 588936 h 1797804"/>
              <a:gd name="connsiteX3" fmla="*/ 61993 w 1441343"/>
              <a:gd name="connsiteY3" fmla="*/ 1797804 h 1797804"/>
              <a:gd name="connsiteX4" fmla="*/ 61993 w 1441343"/>
              <a:gd name="connsiteY4" fmla="*/ 1797804 h 1797804"/>
              <a:gd name="connsiteX5" fmla="*/ 1441343 w 1441343"/>
              <a:gd name="connsiteY5" fmla="*/ 991892 h 1797804"/>
              <a:gd name="connsiteX6" fmla="*/ 1441343 w 1441343"/>
              <a:gd name="connsiteY6" fmla="*/ 991892 h 1797804"/>
              <a:gd name="connsiteX7" fmla="*/ 1410346 w 1441343"/>
              <a:gd name="connsiteY7" fmla="*/ 0 h 179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343" h="1797804">
                <a:moveTo>
                  <a:pt x="1410346" y="0"/>
                </a:moveTo>
                <a:lnTo>
                  <a:pt x="0" y="588936"/>
                </a:lnTo>
                <a:lnTo>
                  <a:pt x="0" y="588936"/>
                </a:lnTo>
                <a:lnTo>
                  <a:pt x="61993" y="1797804"/>
                </a:lnTo>
                <a:lnTo>
                  <a:pt x="61993" y="1797804"/>
                </a:lnTo>
                <a:lnTo>
                  <a:pt x="1441343" y="991892"/>
                </a:lnTo>
                <a:lnTo>
                  <a:pt x="1441343" y="991892"/>
                </a:lnTo>
                <a:lnTo>
                  <a:pt x="1410346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286000" y="4495800"/>
            <a:ext cx="1534332" cy="1410346"/>
          </a:xfrm>
          <a:custGeom>
            <a:avLst/>
            <a:gdLst>
              <a:gd name="connsiteX0" fmla="*/ 0 w 1534332"/>
              <a:gd name="connsiteY0" fmla="*/ 0 h 1410346"/>
              <a:gd name="connsiteX1" fmla="*/ 1503335 w 1534332"/>
              <a:gd name="connsiteY1" fmla="*/ 294468 h 1410346"/>
              <a:gd name="connsiteX2" fmla="*/ 1503335 w 1534332"/>
              <a:gd name="connsiteY2" fmla="*/ 294468 h 1410346"/>
              <a:gd name="connsiteX3" fmla="*/ 1534332 w 1534332"/>
              <a:gd name="connsiteY3" fmla="*/ 1410346 h 1410346"/>
              <a:gd name="connsiteX4" fmla="*/ 1534332 w 1534332"/>
              <a:gd name="connsiteY4" fmla="*/ 1410346 h 1410346"/>
              <a:gd name="connsiteX5" fmla="*/ 61993 w 1534332"/>
              <a:gd name="connsiteY5" fmla="*/ 1053885 h 1410346"/>
              <a:gd name="connsiteX6" fmla="*/ 61993 w 1534332"/>
              <a:gd name="connsiteY6" fmla="*/ 1053885 h 1410346"/>
              <a:gd name="connsiteX7" fmla="*/ 0 w 1534332"/>
              <a:gd name="connsiteY7" fmla="*/ 0 h 141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4332" h="1410346">
                <a:moveTo>
                  <a:pt x="0" y="0"/>
                </a:moveTo>
                <a:lnTo>
                  <a:pt x="1503335" y="294468"/>
                </a:lnTo>
                <a:lnTo>
                  <a:pt x="1503335" y="294468"/>
                </a:lnTo>
                <a:lnTo>
                  <a:pt x="1534332" y="1410346"/>
                </a:lnTo>
                <a:lnTo>
                  <a:pt x="1534332" y="1410346"/>
                </a:lnTo>
                <a:lnTo>
                  <a:pt x="61993" y="1053885"/>
                </a:lnTo>
                <a:lnTo>
                  <a:pt x="61993" y="10538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286001" y="3886200"/>
            <a:ext cx="1441343" cy="1676400"/>
          </a:xfrm>
          <a:custGeom>
            <a:avLst/>
            <a:gdLst>
              <a:gd name="connsiteX0" fmla="*/ 1410346 w 1441343"/>
              <a:gd name="connsiteY0" fmla="*/ 0 h 1797804"/>
              <a:gd name="connsiteX1" fmla="*/ 0 w 1441343"/>
              <a:gd name="connsiteY1" fmla="*/ 588936 h 1797804"/>
              <a:gd name="connsiteX2" fmla="*/ 0 w 1441343"/>
              <a:gd name="connsiteY2" fmla="*/ 588936 h 1797804"/>
              <a:gd name="connsiteX3" fmla="*/ 61993 w 1441343"/>
              <a:gd name="connsiteY3" fmla="*/ 1797804 h 1797804"/>
              <a:gd name="connsiteX4" fmla="*/ 61993 w 1441343"/>
              <a:gd name="connsiteY4" fmla="*/ 1797804 h 1797804"/>
              <a:gd name="connsiteX5" fmla="*/ 1441343 w 1441343"/>
              <a:gd name="connsiteY5" fmla="*/ 991892 h 1797804"/>
              <a:gd name="connsiteX6" fmla="*/ 1441343 w 1441343"/>
              <a:gd name="connsiteY6" fmla="*/ 991892 h 1797804"/>
              <a:gd name="connsiteX7" fmla="*/ 1410346 w 1441343"/>
              <a:gd name="connsiteY7" fmla="*/ 0 h 179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343" h="1797804">
                <a:moveTo>
                  <a:pt x="1410346" y="0"/>
                </a:moveTo>
                <a:lnTo>
                  <a:pt x="0" y="588936"/>
                </a:lnTo>
                <a:lnTo>
                  <a:pt x="0" y="588936"/>
                </a:lnTo>
                <a:lnTo>
                  <a:pt x="61993" y="1797804"/>
                </a:lnTo>
                <a:lnTo>
                  <a:pt x="61993" y="1797804"/>
                </a:lnTo>
                <a:lnTo>
                  <a:pt x="1441343" y="991892"/>
                </a:lnTo>
                <a:lnTo>
                  <a:pt x="1441343" y="991892"/>
                </a:lnTo>
                <a:lnTo>
                  <a:pt x="1410346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21286153">
            <a:off x="3129621" y="1067396"/>
            <a:ext cx="6862961" cy="4873764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797" h="4572905">
                <a:moveTo>
                  <a:pt x="5599333" y="0"/>
                </a:moveTo>
                <a:lnTo>
                  <a:pt x="863391" y="2085794"/>
                </a:lnTo>
                <a:lnTo>
                  <a:pt x="445090" y="2384949"/>
                </a:lnTo>
                <a:cubicBezTo>
                  <a:pt x="501917" y="2756908"/>
                  <a:pt x="0" y="3086711"/>
                  <a:pt x="97040" y="3368562"/>
                </a:cubicBezTo>
                <a:cubicBezTo>
                  <a:pt x="179430" y="3289449"/>
                  <a:pt x="56040" y="4572905"/>
                  <a:pt x="1027333" y="4076054"/>
                </a:cubicBezTo>
                <a:cubicBezTo>
                  <a:pt x="1998626" y="3579203"/>
                  <a:pt x="3889353" y="1941163"/>
                  <a:pt x="5924797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967982" y="152400"/>
            <a:ext cx="1471419" cy="1600200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842051" y="334398"/>
            <a:ext cx="56923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38616" y="6012442"/>
            <a:ext cx="67911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ঘরটিতে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71040" y="354714"/>
            <a:ext cx="30450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ঘরকে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68590" y="5624910"/>
            <a:ext cx="219882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2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47 L -0.375 0.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44 L -0.45834 0.3222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6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9977 L -0.5 0.4884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19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.12208 L -0.49167 0.3773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12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7 L -0.31666 0.299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312E-6 L -0.30834 0.2885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325 0.2108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10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329 L -0.28334 0.2663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4439 L -0.45 0.2885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2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-0.2 0.1664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8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 L -0.19166 0.1331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7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-0.09167 0.0665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3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5549 L -0.04167 -0.011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9576" y="3409321"/>
            <a:ext cx="76328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14.1.2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জলবায়ূ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কর্মকান্ডের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359696" y="2113022"/>
            <a:ext cx="5112568" cy="523890"/>
          </a:xfrm>
          <a:prstGeom prst="wedgeRoundRectCallout">
            <a:avLst>
              <a:gd name="adj1" fmla="val -54791"/>
              <a:gd name="adj2" fmla="val 181609"/>
              <a:gd name="adj3" fmla="val 16667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1721" y="581780"/>
            <a:ext cx="281379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528" y="260648"/>
            <a:ext cx="8568952" cy="6408712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657600" y="3886200"/>
            <a:ext cx="1447800" cy="1371600"/>
          </a:xfrm>
          <a:custGeom>
            <a:avLst/>
            <a:gdLst>
              <a:gd name="connsiteX0" fmla="*/ 0 w 1534332"/>
              <a:gd name="connsiteY0" fmla="*/ 0 h 1410346"/>
              <a:gd name="connsiteX1" fmla="*/ 1503335 w 1534332"/>
              <a:gd name="connsiteY1" fmla="*/ 294468 h 1410346"/>
              <a:gd name="connsiteX2" fmla="*/ 1503335 w 1534332"/>
              <a:gd name="connsiteY2" fmla="*/ 294468 h 1410346"/>
              <a:gd name="connsiteX3" fmla="*/ 1534332 w 1534332"/>
              <a:gd name="connsiteY3" fmla="*/ 1410346 h 1410346"/>
              <a:gd name="connsiteX4" fmla="*/ 1534332 w 1534332"/>
              <a:gd name="connsiteY4" fmla="*/ 1410346 h 1410346"/>
              <a:gd name="connsiteX5" fmla="*/ 61993 w 1534332"/>
              <a:gd name="connsiteY5" fmla="*/ 1053885 h 1410346"/>
              <a:gd name="connsiteX6" fmla="*/ 61993 w 1534332"/>
              <a:gd name="connsiteY6" fmla="*/ 1053885 h 1410346"/>
              <a:gd name="connsiteX7" fmla="*/ 0 w 1534332"/>
              <a:gd name="connsiteY7" fmla="*/ 0 h 141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4332" h="1410346">
                <a:moveTo>
                  <a:pt x="0" y="0"/>
                </a:moveTo>
                <a:lnTo>
                  <a:pt x="1503335" y="294468"/>
                </a:lnTo>
                <a:lnTo>
                  <a:pt x="1503335" y="294468"/>
                </a:lnTo>
                <a:lnTo>
                  <a:pt x="1534332" y="1410346"/>
                </a:lnTo>
                <a:lnTo>
                  <a:pt x="1534332" y="1410346"/>
                </a:lnTo>
                <a:lnTo>
                  <a:pt x="61993" y="1053885"/>
                </a:lnTo>
                <a:lnTo>
                  <a:pt x="61993" y="10538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971800" y="3581400"/>
            <a:ext cx="2319580" cy="805912"/>
          </a:xfrm>
          <a:custGeom>
            <a:avLst/>
            <a:gdLst>
              <a:gd name="connsiteX0" fmla="*/ 1141708 w 2319580"/>
              <a:gd name="connsiteY0" fmla="*/ 0 h 805912"/>
              <a:gd name="connsiteX1" fmla="*/ 165315 w 2319580"/>
              <a:gd name="connsiteY1" fmla="*/ 573438 h 805912"/>
              <a:gd name="connsiteX2" fmla="*/ 149817 w 2319580"/>
              <a:gd name="connsiteY2" fmla="*/ 573438 h 805912"/>
              <a:gd name="connsiteX3" fmla="*/ 2319580 w 2319580"/>
              <a:gd name="connsiteY3" fmla="*/ 805912 h 805912"/>
              <a:gd name="connsiteX4" fmla="*/ 2319580 w 2319580"/>
              <a:gd name="connsiteY4" fmla="*/ 805912 h 805912"/>
              <a:gd name="connsiteX5" fmla="*/ 1141708 w 2319580"/>
              <a:gd name="connsiteY5" fmla="*/ 0 h 80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9580" h="805912">
                <a:moveTo>
                  <a:pt x="1141708" y="0"/>
                </a:moveTo>
                <a:lnTo>
                  <a:pt x="165315" y="573438"/>
                </a:lnTo>
                <a:cubicBezTo>
                  <a:pt x="0" y="669011"/>
                  <a:pt x="149817" y="573438"/>
                  <a:pt x="149817" y="573438"/>
                </a:cubicBezTo>
                <a:lnTo>
                  <a:pt x="2319580" y="805912"/>
                </a:lnTo>
                <a:lnTo>
                  <a:pt x="2319580" y="805912"/>
                </a:lnTo>
                <a:lnTo>
                  <a:pt x="1141708" y="0"/>
                </a:lnTo>
                <a:close/>
              </a:path>
            </a:pathLst>
          </a:cu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9067800" y="9144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9144000" y="1066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8610600" y="1371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7848600" y="1905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8077200" y="1447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7086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7315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6705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6934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638800" y="3810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5715000" y="3048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724400" y="3733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4953000" y="3276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1981200" y="3810001"/>
            <a:ext cx="1720312" cy="1270861"/>
          </a:xfrm>
          <a:custGeom>
            <a:avLst/>
            <a:gdLst>
              <a:gd name="connsiteX0" fmla="*/ 0 w 1720312"/>
              <a:gd name="connsiteY0" fmla="*/ 883403 h 1270861"/>
              <a:gd name="connsiteX1" fmla="*/ 1301858 w 1720312"/>
              <a:gd name="connsiteY1" fmla="*/ 0 h 1270861"/>
              <a:gd name="connsiteX2" fmla="*/ 1301858 w 1720312"/>
              <a:gd name="connsiteY2" fmla="*/ 0 h 1270861"/>
              <a:gd name="connsiteX3" fmla="*/ 1720312 w 1720312"/>
              <a:gd name="connsiteY3" fmla="*/ 1270861 h 1270861"/>
              <a:gd name="connsiteX4" fmla="*/ 1720312 w 1720312"/>
              <a:gd name="connsiteY4" fmla="*/ 1270861 h 1270861"/>
              <a:gd name="connsiteX5" fmla="*/ 0 w 1720312"/>
              <a:gd name="connsiteY5" fmla="*/ 883403 h 127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312" h="1270861">
                <a:moveTo>
                  <a:pt x="0" y="883403"/>
                </a:moveTo>
                <a:lnTo>
                  <a:pt x="1301858" y="0"/>
                </a:lnTo>
                <a:lnTo>
                  <a:pt x="1301858" y="0"/>
                </a:lnTo>
                <a:lnTo>
                  <a:pt x="1720312" y="1270861"/>
                </a:lnTo>
                <a:lnTo>
                  <a:pt x="1720312" y="1270861"/>
                </a:lnTo>
                <a:lnTo>
                  <a:pt x="0" y="883403"/>
                </a:lnTo>
                <a:close/>
              </a:path>
            </a:pathLst>
          </a:cu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276601" y="3581401"/>
            <a:ext cx="2076773" cy="1503335"/>
          </a:xfrm>
          <a:custGeom>
            <a:avLst/>
            <a:gdLst>
              <a:gd name="connsiteX0" fmla="*/ 0 w 2076773"/>
              <a:gd name="connsiteY0" fmla="*/ 201478 h 1503335"/>
              <a:gd name="connsiteX1" fmla="*/ 898901 w 2076773"/>
              <a:gd name="connsiteY1" fmla="*/ 0 h 1503335"/>
              <a:gd name="connsiteX2" fmla="*/ 898901 w 2076773"/>
              <a:gd name="connsiteY2" fmla="*/ 0 h 1503335"/>
              <a:gd name="connsiteX3" fmla="*/ 2076773 w 2076773"/>
              <a:gd name="connsiteY3" fmla="*/ 774915 h 1503335"/>
              <a:gd name="connsiteX4" fmla="*/ 2076773 w 2076773"/>
              <a:gd name="connsiteY4" fmla="*/ 774915 h 1503335"/>
              <a:gd name="connsiteX5" fmla="*/ 433952 w 2076773"/>
              <a:gd name="connsiteY5" fmla="*/ 1503335 h 1503335"/>
              <a:gd name="connsiteX6" fmla="*/ 433952 w 2076773"/>
              <a:gd name="connsiteY6" fmla="*/ 1503335 h 1503335"/>
              <a:gd name="connsiteX7" fmla="*/ 0 w 2076773"/>
              <a:gd name="connsiteY7" fmla="*/ 201478 h 150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6773" h="1503335">
                <a:moveTo>
                  <a:pt x="0" y="201478"/>
                </a:moveTo>
                <a:lnTo>
                  <a:pt x="898901" y="0"/>
                </a:lnTo>
                <a:lnTo>
                  <a:pt x="898901" y="0"/>
                </a:lnTo>
                <a:lnTo>
                  <a:pt x="2076773" y="774915"/>
                </a:lnTo>
                <a:lnTo>
                  <a:pt x="2076773" y="774915"/>
                </a:lnTo>
                <a:lnTo>
                  <a:pt x="433952" y="1503335"/>
                </a:lnTo>
                <a:lnTo>
                  <a:pt x="433952" y="1503335"/>
                </a:lnTo>
                <a:lnTo>
                  <a:pt x="0" y="201478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905001" y="3581400"/>
            <a:ext cx="2247255" cy="1115878"/>
          </a:xfrm>
          <a:custGeom>
            <a:avLst/>
            <a:gdLst>
              <a:gd name="connsiteX0" fmla="*/ 0 w 2247255"/>
              <a:gd name="connsiteY0" fmla="*/ 1115878 h 1115878"/>
              <a:gd name="connsiteX1" fmla="*/ 1348353 w 2247255"/>
              <a:gd name="connsiteY1" fmla="*/ 232475 h 1115878"/>
              <a:gd name="connsiteX2" fmla="*/ 1348353 w 2247255"/>
              <a:gd name="connsiteY2" fmla="*/ 232475 h 1115878"/>
              <a:gd name="connsiteX3" fmla="*/ 2247255 w 2247255"/>
              <a:gd name="connsiteY3" fmla="*/ 0 h 1115878"/>
              <a:gd name="connsiteX4" fmla="*/ 2247255 w 2247255"/>
              <a:gd name="connsiteY4" fmla="*/ 0 h 1115878"/>
              <a:gd name="connsiteX5" fmla="*/ 1441343 w 2247255"/>
              <a:gd name="connsiteY5" fmla="*/ 542441 h 1115878"/>
              <a:gd name="connsiteX6" fmla="*/ 1441343 w 2247255"/>
              <a:gd name="connsiteY6" fmla="*/ 542441 h 1115878"/>
              <a:gd name="connsiteX7" fmla="*/ 0 w 2247255"/>
              <a:gd name="connsiteY7" fmla="*/ 1115878 h 111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7255" h="1115878">
                <a:moveTo>
                  <a:pt x="0" y="1115878"/>
                </a:moveTo>
                <a:lnTo>
                  <a:pt x="1348353" y="232475"/>
                </a:lnTo>
                <a:lnTo>
                  <a:pt x="1348353" y="232475"/>
                </a:lnTo>
                <a:lnTo>
                  <a:pt x="2247255" y="0"/>
                </a:lnTo>
                <a:lnTo>
                  <a:pt x="2247255" y="0"/>
                </a:lnTo>
                <a:lnTo>
                  <a:pt x="1441343" y="542441"/>
                </a:lnTo>
                <a:lnTo>
                  <a:pt x="1441343" y="542441"/>
                </a:lnTo>
                <a:lnTo>
                  <a:pt x="0" y="1115878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276601" y="5181601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581401" y="5334001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657601" y="4724401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352801" y="4876801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114801" y="4876801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743201" y="5181601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886201" y="5029201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733801" y="4343400"/>
            <a:ext cx="1365143" cy="1600200"/>
          </a:xfrm>
          <a:custGeom>
            <a:avLst/>
            <a:gdLst>
              <a:gd name="connsiteX0" fmla="*/ 1410346 w 1441343"/>
              <a:gd name="connsiteY0" fmla="*/ 0 h 1797804"/>
              <a:gd name="connsiteX1" fmla="*/ 0 w 1441343"/>
              <a:gd name="connsiteY1" fmla="*/ 588936 h 1797804"/>
              <a:gd name="connsiteX2" fmla="*/ 0 w 1441343"/>
              <a:gd name="connsiteY2" fmla="*/ 588936 h 1797804"/>
              <a:gd name="connsiteX3" fmla="*/ 61993 w 1441343"/>
              <a:gd name="connsiteY3" fmla="*/ 1797804 h 1797804"/>
              <a:gd name="connsiteX4" fmla="*/ 61993 w 1441343"/>
              <a:gd name="connsiteY4" fmla="*/ 1797804 h 1797804"/>
              <a:gd name="connsiteX5" fmla="*/ 1441343 w 1441343"/>
              <a:gd name="connsiteY5" fmla="*/ 991892 h 1797804"/>
              <a:gd name="connsiteX6" fmla="*/ 1441343 w 1441343"/>
              <a:gd name="connsiteY6" fmla="*/ 991892 h 1797804"/>
              <a:gd name="connsiteX7" fmla="*/ 1410346 w 1441343"/>
              <a:gd name="connsiteY7" fmla="*/ 0 h 179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343" h="1797804">
                <a:moveTo>
                  <a:pt x="1410346" y="0"/>
                </a:moveTo>
                <a:lnTo>
                  <a:pt x="0" y="588936"/>
                </a:lnTo>
                <a:lnTo>
                  <a:pt x="0" y="588936"/>
                </a:lnTo>
                <a:lnTo>
                  <a:pt x="61993" y="1797804"/>
                </a:lnTo>
                <a:lnTo>
                  <a:pt x="61993" y="1797804"/>
                </a:lnTo>
                <a:lnTo>
                  <a:pt x="1441343" y="991892"/>
                </a:lnTo>
                <a:lnTo>
                  <a:pt x="1441343" y="991892"/>
                </a:lnTo>
                <a:lnTo>
                  <a:pt x="1410346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286000" y="4495800"/>
            <a:ext cx="1534332" cy="1410346"/>
          </a:xfrm>
          <a:custGeom>
            <a:avLst/>
            <a:gdLst>
              <a:gd name="connsiteX0" fmla="*/ 0 w 1534332"/>
              <a:gd name="connsiteY0" fmla="*/ 0 h 1410346"/>
              <a:gd name="connsiteX1" fmla="*/ 1503335 w 1534332"/>
              <a:gd name="connsiteY1" fmla="*/ 294468 h 1410346"/>
              <a:gd name="connsiteX2" fmla="*/ 1503335 w 1534332"/>
              <a:gd name="connsiteY2" fmla="*/ 294468 h 1410346"/>
              <a:gd name="connsiteX3" fmla="*/ 1534332 w 1534332"/>
              <a:gd name="connsiteY3" fmla="*/ 1410346 h 1410346"/>
              <a:gd name="connsiteX4" fmla="*/ 1534332 w 1534332"/>
              <a:gd name="connsiteY4" fmla="*/ 1410346 h 1410346"/>
              <a:gd name="connsiteX5" fmla="*/ 61993 w 1534332"/>
              <a:gd name="connsiteY5" fmla="*/ 1053885 h 1410346"/>
              <a:gd name="connsiteX6" fmla="*/ 61993 w 1534332"/>
              <a:gd name="connsiteY6" fmla="*/ 1053885 h 1410346"/>
              <a:gd name="connsiteX7" fmla="*/ 0 w 1534332"/>
              <a:gd name="connsiteY7" fmla="*/ 0 h 141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4332" h="1410346">
                <a:moveTo>
                  <a:pt x="0" y="0"/>
                </a:moveTo>
                <a:lnTo>
                  <a:pt x="1503335" y="294468"/>
                </a:lnTo>
                <a:lnTo>
                  <a:pt x="1503335" y="294468"/>
                </a:lnTo>
                <a:lnTo>
                  <a:pt x="1534332" y="1410346"/>
                </a:lnTo>
                <a:lnTo>
                  <a:pt x="1534332" y="1410346"/>
                </a:lnTo>
                <a:lnTo>
                  <a:pt x="61993" y="1053885"/>
                </a:lnTo>
                <a:lnTo>
                  <a:pt x="61993" y="10538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286001" y="3886200"/>
            <a:ext cx="1441343" cy="1676400"/>
          </a:xfrm>
          <a:custGeom>
            <a:avLst/>
            <a:gdLst>
              <a:gd name="connsiteX0" fmla="*/ 1410346 w 1441343"/>
              <a:gd name="connsiteY0" fmla="*/ 0 h 1797804"/>
              <a:gd name="connsiteX1" fmla="*/ 0 w 1441343"/>
              <a:gd name="connsiteY1" fmla="*/ 588936 h 1797804"/>
              <a:gd name="connsiteX2" fmla="*/ 0 w 1441343"/>
              <a:gd name="connsiteY2" fmla="*/ 588936 h 1797804"/>
              <a:gd name="connsiteX3" fmla="*/ 61993 w 1441343"/>
              <a:gd name="connsiteY3" fmla="*/ 1797804 h 1797804"/>
              <a:gd name="connsiteX4" fmla="*/ 61993 w 1441343"/>
              <a:gd name="connsiteY4" fmla="*/ 1797804 h 1797804"/>
              <a:gd name="connsiteX5" fmla="*/ 1441343 w 1441343"/>
              <a:gd name="connsiteY5" fmla="*/ 991892 h 1797804"/>
              <a:gd name="connsiteX6" fmla="*/ 1441343 w 1441343"/>
              <a:gd name="connsiteY6" fmla="*/ 991892 h 1797804"/>
              <a:gd name="connsiteX7" fmla="*/ 1410346 w 1441343"/>
              <a:gd name="connsiteY7" fmla="*/ 0 h 179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343" h="1797804">
                <a:moveTo>
                  <a:pt x="1410346" y="0"/>
                </a:moveTo>
                <a:lnTo>
                  <a:pt x="0" y="588936"/>
                </a:lnTo>
                <a:lnTo>
                  <a:pt x="0" y="588936"/>
                </a:lnTo>
                <a:lnTo>
                  <a:pt x="61993" y="1797804"/>
                </a:lnTo>
                <a:lnTo>
                  <a:pt x="61993" y="1797804"/>
                </a:lnTo>
                <a:lnTo>
                  <a:pt x="1441343" y="991892"/>
                </a:lnTo>
                <a:lnTo>
                  <a:pt x="1441343" y="991892"/>
                </a:lnTo>
                <a:lnTo>
                  <a:pt x="1410346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21286153">
            <a:off x="3129621" y="1067396"/>
            <a:ext cx="6862961" cy="4873764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797" h="4572905">
                <a:moveTo>
                  <a:pt x="5599333" y="0"/>
                </a:moveTo>
                <a:lnTo>
                  <a:pt x="863391" y="2085794"/>
                </a:lnTo>
                <a:lnTo>
                  <a:pt x="445090" y="2384949"/>
                </a:lnTo>
                <a:cubicBezTo>
                  <a:pt x="501917" y="2756908"/>
                  <a:pt x="0" y="3086711"/>
                  <a:pt x="97040" y="3368562"/>
                </a:cubicBezTo>
                <a:cubicBezTo>
                  <a:pt x="179430" y="3289449"/>
                  <a:pt x="56040" y="4572905"/>
                  <a:pt x="1027333" y="4076054"/>
                </a:cubicBezTo>
                <a:cubicBezTo>
                  <a:pt x="1998626" y="3579203"/>
                  <a:pt x="3889353" y="1941163"/>
                  <a:pt x="5924797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967982" y="152400"/>
            <a:ext cx="1471419" cy="1600200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783632" y="406406"/>
            <a:ext cx="56923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08106" y="5664150"/>
            <a:ext cx="569235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ঘরটিতে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63310" y="5733257"/>
            <a:ext cx="865317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শীতে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প্লাটিকের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বানিয়ে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শাকসবজি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3874" y="414787"/>
            <a:ext cx="30450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ঘরকে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6601" y="5797374"/>
            <a:ext cx="256652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57070" y="431952"/>
            <a:ext cx="42343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47 L -0.375 0.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44 L -0.45834 0.3222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6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9977 L -0.5 0.4884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19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.12208 L -0.49167 0.3773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12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7 L -0.31666 0.299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312E-6 L -0.30834 0.2885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325 0.2108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10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329 L -0.28334 0.2663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4439 L -0.45 0.2885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2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-0.2 0.1664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8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 L -0.19166 0.1331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7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-0.09167 0.0665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3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5549 L -0.04167 -0.011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703512" y="260648"/>
            <a:ext cx="8640960" cy="6445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740026" y="2996952"/>
            <a:ext cx="4571999" cy="1905000"/>
          </a:xfrm>
          <a:custGeom>
            <a:avLst/>
            <a:gdLst>
              <a:gd name="connsiteX0" fmla="*/ 0 w 2185261"/>
              <a:gd name="connsiteY0" fmla="*/ 1208868 h 1239864"/>
              <a:gd name="connsiteX1" fmla="*/ 1084881 w 2185261"/>
              <a:gd name="connsiteY1" fmla="*/ 0 h 1239864"/>
              <a:gd name="connsiteX2" fmla="*/ 1084881 w 2185261"/>
              <a:gd name="connsiteY2" fmla="*/ 0 h 1239864"/>
              <a:gd name="connsiteX3" fmla="*/ 2185261 w 2185261"/>
              <a:gd name="connsiteY3" fmla="*/ 1239864 h 1239864"/>
              <a:gd name="connsiteX4" fmla="*/ 2185261 w 2185261"/>
              <a:gd name="connsiteY4" fmla="*/ 1239864 h 1239864"/>
              <a:gd name="connsiteX5" fmla="*/ 0 w 2185261"/>
              <a:gd name="connsiteY5" fmla="*/ 1208868 h 12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61" h="1239864">
                <a:moveTo>
                  <a:pt x="0" y="1208868"/>
                </a:moveTo>
                <a:lnTo>
                  <a:pt x="1084881" y="0"/>
                </a:lnTo>
                <a:lnTo>
                  <a:pt x="1084881" y="0"/>
                </a:lnTo>
                <a:lnTo>
                  <a:pt x="2185261" y="1239864"/>
                </a:lnTo>
                <a:lnTo>
                  <a:pt x="2185261" y="1239864"/>
                </a:lnTo>
                <a:lnTo>
                  <a:pt x="0" y="1208868"/>
                </a:lnTo>
                <a:close/>
              </a:path>
            </a:pathLst>
          </a:custGeom>
          <a:gradFill>
            <a:gsLst>
              <a:gs pos="0">
                <a:srgbClr val="FF0000">
                  <a:alpha val="10000"/>
                </a:srgbClr>
              </a:gs>
              <a:gs pos="39999">
                <a:srgbClr val="FFFF00">
                  <a:alpha val="0"/>
                </a:srgbClr>
              </a:gs>
              <a:gs pos="70000">
                <a:srgbClr val="FF0000">
                  <a:alpha val="32000"/>
                </a:srgbClr>
              </a:gs>
              <a:gs pos="88000">
                <a:srgbClr val="7005D4">
                  <a:alpha val="0"/>
                </a:srgbClr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976320" y="151594"/>
            <a:ext cx="1600200" cy="1549214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3276601" y="51816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962401" y="54864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657601" y="47244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819401" y="47244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419601" y="48006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514601" y="53340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419601" y="49530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197226" y="4825752"/>
            <a:ext cx="3595607" cy="1828800"/>
          </a:xfrm>
          <a:custGeom>
            <a:avLst/>
            <a:gdLst>
              <a:gd name="connsiteX0" fmla="*/ 3595607 w 3595607"/>
              <a:gd name="connsiteY0" fmla="*/ 30997 h 1642820"/>
              <a:gd name="connsiteX1" fmla="*/ 3564610 w 3595607"/>
              <a:gd name="connsiteY1" fmla="*/ 1642820 h 1642820"/>
              <a:gd name="connsiteX2" fmla="*/ 3564610 w 3595607"/>
              <a:gd name="connsiteY2" fmla="*/ 1642820 h 1642820"/>
              <a:gd name="connsiteX3" fmla="*/ 0 w 3595607"/>
              <a:gd name="connsiteY3" fmla="*/ 1596325 h 1642820"/>
              <a:gd name="connsiteX4" fmla="*/ 0 w 3595607"/>
              <a:gd name="connsiteY4" fmla="*/ 1596325 h 1642820"/>
              <a:gd name="connsiteX5" fmla="*/ 15498 w 3595607"/>
              <a:gd name="connsiteY5" fmla="*/ 0 h 1642820"/>
              <a:gd name="connsiteX6" fmla="*/ 15498 w 3595607"/>
              <a:gd name="connsiteY6" fmla="*/ 0 h 1642820"/>
              <a:gd name="connsiteX7" fmla="*/ 3595607 w 3595607"/>
              <a:gd name="connsiteY7" fmla="*/ 30997 h 164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607" h="1642820">
                <a:moveTo>
                  <a:pt x="3595607" y="30997"/>
                </a:moveTo>
                <a:lnTo>
                  <a:pt x="3564610" y="1642820"/>
                </a:lnTo>
                <a:lnTo>
                  <a:pt x="3564610" y="1642820"/>
                </a:lnTo>
                <a:lnTo>
                  <a:pt x="0" y="1596325"/>
                </a:lnTo>
                <a:lnTo>
                  <a:pt x="0" y="1596325"/>
                </a:lnTo>
                <a:lnTo>
                  <a:pt x="15498" y="0"/>
                </a:lnTo>
                <a:lnTo>
                  <a:pt x="15498" y="0"/>
                </a:lnTo>
                <a:lnTo>
                  <a:pt x="3595607" y="30997"/>
                </a:lnTo>
                <a:close/>
              </a:path>
            </a:pathLst>
          </a:custGeom>
          <a:gradFill>
            <a:gsLst>
              <a:gs pos="0">
                <a:srgbClr val="FF0000">
                  <a:alpha val="44000"/>
                </a:srgbClr>
              </a:gs>
              <a:gs pos="39999">
                <a:srgbClr val="FFFF00">
                  <a:alpha val="0"/>
                </a:srgbClr>
              </a:gs>
              <a:gs pos="70000">
                <a:srgbClr val="FF0000">
                  <a:alpha val="0"/>
                </a:srgbClr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rot="5400000" flipH="1" flipV="1">
            <a:off x="4229100" y="499110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 rot="21286153">
            <a:off x="3999616" y="791419"/>
            <a:ext cx="6410658" cy="3853356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  <a:gd name="connsiteX0" fmla="*/ 5599333 w 5924797"/>
              <a:gd name="connsiteY0" fmla="*/ 0 h 4572905"/>
              <a:gd name="connsiteX1" fmla="*/ 857097 w 5924797"/>
              <a:gd name="connsiteY1" fmla="*/ 1334580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  <a:gd name="connsiteX0" fmla="*/ 5693562 w 6019026"/>
              <a:gd name="connsiteY0" fmla="*/ 0 h 4572905"/>
              <a:gd name="connsiteX1" fmla="*/ 951326 w 6019026"/>
              <a:gd name="connsiteY1" fmla="*/ 1334580 h 4572905"/>
              <a:gd name="connsiteX2" fmla="*/ 0 w 6019026"/>
              <a:gd name="connsiteY2" fmla="*/ 2150992 h 4572905"/>
              <a:gd name="connsiteX3" fmla="*/ 191269 w 6019026"/>
              <a:gd name="connsiteY3" fmla="*/ 3368562 h 4572905"/>
              <a:gd name="connsiteX4" fmla="*/ 1121562 w 6019026"/>
              <a:gd name="connsiteY4" fmla="*/ 4076054 h 4572905"/>
              <a:gd name="connsiteX5" fmla="*/ 6019026 w 6019026"/>
              <a:gd name="connsiteY5" fmla="*/ 387458 h 4572905"/>
              <a:gd name="connsiteX0" fmla="*/ 5693562 w 6019026"/>
              <a:gd name="connsiteY0" fmla="*/ 0 h 4759219"/>
              <a:gd name="connsiteX1" fmla="*/ 951326 w 6019026"/>
              <a:gd name="connsiteY1" fmla="*/ 1334580 h 4759219"/>
              <a:gd name="connsiteX2" fmla="*/ 0 w 6019026"/>
              <a:gd name="connsiteY2" fmla="*/ 2150992 h 4759219"/>
              <a:gd name="connsiteX3" fmla="*/ 191269 w 6019026"/>
              <a:gd name="connsiteY3" fmla="*/ 3368562 h 4759219"/>
              <a:gd name="connsiteX4" fmla="*/ 1533973 w 6019026"/>
              <a:gd name="connsiteY4" fmla="*/ 4262368 h 4759219"/>
              <a:gd name="connsiteX5" fmla="*/ 6019026 w 6019026"/>
              <a:gd name="connsiteY5" fmla="*/ 387458 h 4759219"/>
              <a:gd name="connsiteX0" fmla="*/ 5693562 w 6019026"/>
              <a:gd name="connsiteY0" fmla="*/ 0 h 4262368"/>
              <a:gd name="connsiteX1" fmla="*/ 951326 w 6019026"/>
              <a:gd name="connsiteY1" fmla="*/ 1334580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4262368"/>
              <a:gd name="connsiteX1" fmla="*/ 1004406 w 6019026"/>
              <a:gd name="connsiteY1" fmla="*/ 1405157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4262368"/>
              <a:gd name="connsiteX1" fmla="*/ 1099868 w 6019026"/>
              <a:gd name="connsiteY1" fmla="*/ 1675625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4262368"/>
              <a:gd name="connsiteX1" fmla="*/ 1147599 w 6019026"/>
              <a:gd name="connsiteY1" fmla="*/ 1810858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3997820"/>
              <a:gd name="connsiteX1" fmla="*/ 1147599 w 6019026"/>
              <a:gd name="connsiteY1" fmla="*/ 1810858 h 3997820"/>
              <a:gd name="connsiteX2" fmla="*/ 0 w 6019026"/>
              <a:gd name="connsiteY2" fmla="*/ 2150992 h 3997820"/>
              <a:gd name="connsiteX3" fmla="*/ 191269 w 6019026"/>
              <a:gd name="connsiteY3" fmla="*/ 3368562 h 3997820"/>
              <a:gd name="connsiteX4" fmla="*/ 1496941 w 6019026"/>
              <a:gd name="connsiteY4" fmla="*/ 3997820 h 3997820"/>
              <a:gd name="connsiteX5" fmla="*/ 6019026 w 6019026"/>
              <a:gd name="connsiteY5" fmla="*/ 387458 h 3997820"/>
              <a:gd name="connsiteX0" fmla="*/ 5693562 w 6019026"/>
              <a:gd name="connsiteY0" fmla="*/ 0 h 3997820"/>
              <a:gd name="connsiteX1" fmla="*/ 1519571 w 6019026"/>
              <a:gd name="connsiteY1" fmla="*/ 1587745 h 3997820"/>
              <a:gd name="connsiteX2" fmla="*/ 0 w 6019026"/>
              <a:gd name="connsiteY2" fmla="*/ 2150992 h 3997820"/>
              <a:gd name="connsiteX3" fmla="*/ 191269 w 6019026"/>
              <a:gd name="connsiteY3" fmla="*/ 3368562 h 3997820"/>
              <a:gd name="connsiteX4" fmla="*/ 1496941 w 6019026"/>
              <a:gd name="connsiteY4" fmla="*/ 3997820 h 3997820"/>
              <a:gd name="connsiteX5" fmla="*/ 6019026 w 6019026"/>
              <a:gd name="connsiteY5" fmla="*/ 387458 h 3997820"/>
              <a:gd name="connsiteX0" fmla="*/ 5599333 w 5924797"/>
              <a:gd name="connsiteY0" fmla="*/ 0 h 3997820"/>
              <a:gd name="connsiteX1" fmla="*/ 1425342 w 5924797"/>
              <a:gd name="connsiteY1" fmla="*/ 1587745 h 3997820"/>
              <a:gd name="connsiteX2" fmla="*/ 1637662 w 5924797"/>
              <a:gd name="connsiteY2" fmla="*/ 1870052 h 3997820"/>
              <a:gd name="connsiteX3" fmla="*/ 97040 w 5924797"/>
              <a:gd name="connsiteY3" fmla="*/ 3368562 h 3997820"/>
              <a:gd name="connsiteX4" fmla="*/ 1402712 w 5924797"/>
              <a:gd name="connsiteY4" fmla="*/ 3997820 h 3997820"/>
              <a:gd name="connsiteX5" fmla="*/ 5924797 w 5924797"/>
              <a:gd name="connsiteY5" fmla="*/ 387458 h 3997820"/>
              <a:gd name="connsiteX0" fmla="*/ 5599333 w 5924797"/>
              <a:gd name="connsiteY0" fmla="*/ 0 h 3368562"/>
              <a:gd name="connsiteX1" fmla="*/ 1425342 w 5924797"/>
              <a:gd name="connsiteY1" fmla="*/ 1587745 h 3368562"/>
              <a:gd name="connsiteX2" fmla="*/ 1637662 w 5924797"/>
              <a:gd name="connsiteY2" fmla="*/ 1870052 h 3368562"/>
              <a:gd name="connsiteX3" fmla="*/ 97040 w 5924797"/>
              <a:gd name="connsiteY3" fmla="*/ 3368562 h 3368562"/>
              <a:gd name="connsiteX4" fmla="*/ 2221132 w 5924797"/>
              <a:gd name="connsiteY4" fmla="*/ 3363542 h 3368562"/>
              <a:gd name="connsiteX5" fmla="*/ 5924797 w 5924797"/>
              <a:gd name="connsiteY5" fmla="*/ 387458 h 3368562"/>
              <a:gd name="connsiteX0" fmla="*/ 5599333 w 5924797"/>
              <a:gd name="connsiteY0" fmla="*/ 0 h 3368562"/>
              <a:gd name="connsiteX1" fmla="*/ 1425342 w 5924797"/>
              <a:gd name="connsiteY1" fmla="*/ 1587745 h 3368562"/>
              <a:gd name="connsiteX2" fmla="*/ 1637662 w 5924797"/>
              <a:gd name="connsiteY2" fmla="*/ 1870052 h 3368562"/>
              <a:gd name="connsiteX3" fmla="*/ 97040 w 5924797"/>
              <a:gd name="connsiteY3" fmla="*/ 3368562 h 3368562"/>
              <a:gd name="connsiteX4" fmla="*/ 2221132 w 5924797"/>
              <a:gd name="connsiteY4" fmla="*/ 3363542 h 3368562"/>
              <a:gd name="connsiteX5" fmla="*/ 5924797 w 5924797"/>
              <a:gd name="connsiteY5" fmla="*/ 387458 h 3368562"/>
              <a:gd name="connsiteX0" fmla="*/ 4173991 w 4499455"/>
              <a:gd name="connsiteY0" fmla="*/ 0 h 3363542"/>
              <a:gd name="connsiteX1" fmla="*/ 0 w 4499455"/>
              <a:gd name="connsiteY1" fmla="*/ 1587745 h 3363542"/>
              <a:gd name="connsiteX2" fmla="*/ 212320 w 4499455"/>
              <a:gd name="connsiteY2" fmla="*/ 1870052 h 3363542"/>
              <a:gd name="connsiteX3" fmla="*/ 859980 w 4499455"/>
              <a:gd name="connsiteY3" fmla="*/ 2587655 h 3363542"/>
              <a:gd name="connsiteX4" fmla="*/ 795790 w 4499455"/>
              <a:gd name="connsiteY4" fmla="*/ 3363542 h 3363542"/>
              <a:gd name="connsiteX5" fmla="*/ 4499455 w 4499455"/>
              <a:gd name="connsiteY5" fmla="*/ 387458 h 3363542"/>
              <a:gd name="connsiteX0" fmla="*/ 4228109 w 4553573"/>
              <a:gd name="connsiteY0" fmla="*/ 0 h 3422279"/>
              <a:gd name="connsiteX1" fmla="*/ 54118 w 4553573"/>
              <a:gd name="connsiteY1" fmla="*/ 1587745 h 3422279"/>
              <a:gd name="connsiteX2" fmla="*/ 266438 w 4553573"/>
              <a:gd name="connsiteY2" fmla="*/ 1870052 h 3422279"/>
              <a:gd name="connsiteX3" fmla="*/ 914098 w 4553573"/>
              <a:gd name="connsiteY3" fmla="*/ 2587655 h 3422279"/>
              <a:gd name="connsiteX4" fmla="*/ 786130 w 4553573"/>
              <a:gd name="connsiteY4" fmla="*/ 3422279 h 3422279"/>
              <a:gd name="connsiteX5" fmla="*/ 4553573 w 4553573"/>
              <a:gd name="connsiteY5" fmla="*/ 387458 h 3422279"/>
              <a:gd name="connsiteX0" fmla="*/ 4173991 w 4499455"/>
              <a:gd name="connsiteY0" fmla="*/ 0 h 3422279"/>
              <a:gd name="connsiteX1" fmla="*/ 0 w 4499455"/>
              <a:gd name="connsiteY1" fmla="*/ 1587745 h 3422279"/>
              <a:gd name="connsiteX2" fmla="*/ 212320 w 4499455"/>
              <a:gd name="connsiteY2" fmla="*/ 1870052 h 3422279"/>
              <a:gd name="connsiteX3" fmla="*/ 859980 w 4499455"/>
              <a:gd name="connsiteY3" fmla="*/ 2587655 h 3422279"/>
              <a:gd name="connsiteX4" fmla="*/ 732012 w 4499455"/>
              <a:gd name="connsiteY4" fmla="*/ 3422279 h 3422279"/>
              <a:gd name="connsiteX5" fmla="*/ 4499455 w 4499455"/>
              <a:gd name="connsiteY5" fmla="*/ 387458 h 3422279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22953"/>
              <a:gd name="connsiteX1" fmla="*/ 0 w 4499455"/>
              <a:gd name="connsiteY1" fmla="*/ 1587745 h 3022953"/>
              <a:gd name="connsiteX2" fmla="*/ 212320 w 4499455"/>
              <a:gd name="connsiteY2" fmla="*/ 1870052 h 3022953"/>
              <a:gd name="connsiteX3" fmla="*/ 859980 w 4499455"/>
              <a:gd name="connsiteY3" fmla="*/ 2587655 h 3022953"/>
              <a:gd name="connsiteX4" fmla="*/ 1295319 w 4499455"/>
              <a:gd name="connsiteY4" fmla="*/ 3022953 h 3022953"/>
              <a:gd name="connsiteX5" fmla="*/ 4499455 w 4499455"/>
              <a:gd name="connsiteY5" fmla="*/ 387458 h 302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455" h="3022953">
                <a:moveTo>
                  <a:pt x="4173991" y="0"/>
                </a:moveTo>
                <a:lnTo>
                  <a:pt x="0" y="1587745"/>
                </a:lnTo>
                <a:lnTo>
                  <a:pt x="212320" y="1870052"/>
                </a:lnTo>
                <a:cubicBezTo>
                  <a:pt x="474225" y="2184548"/>
                  <a:pt x="762940" y="2305804"/>
                  <a:pt x="859980" y="2587655"/>
                </a:cubicBezTo>
                <a:cubicBezTo>
                  <a:pt x="942370" y="2508542"/>
                  <a:pt x="912102" y="2536192"/>
                  <a:pt x="1295319" y="3022953"/>
                </a:cubicBezTo>
                <a:cubicBezTo>
                  <a:pt x="2214683" y="2299165"/>
                  <a:pt x="2464011" y="1941163"/>
                  <a:pt x="4499455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6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 rot="10800000" flipV="1">
            <a:off x="8382000" y="1447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 flipV="1">
            <a:off x="5638800" y="3810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 flipV="1">
            <a:off x="5715000" y="3048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 flipV="1">
            <a:off x="4876800" y="38862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 flipV="1">
            <a:off x="5935384" y="3105944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 flipV="1">
            <a:off x="6019800" y="3352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 flipV="1">
            <a:off x="6400800" y="27432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324600" y="4402150"/>
            <a:ext cx="152400" cy="2209800"/>
          </a:xfrm>
          <a:prstGeom prst="rect">
            <a:avLst/>
          </a:prstGeom>
          <a:gradFill>
            <a:gsLst>
              <a:gs pos="0">
                <a:srgbClr val="FF0000">
                  <a:alpha val="59000"/>
                </a:srgbClr>
              </a:gs>
              <a:gs pos="39999">
                <a:srgbClr val="FFFF00">
                  <a:alpha val="35000"/>
                </a:srgbClr>
              </a:gs>
              <a:gs pos="70000">
                <a:srgbClr val="0066FF"/>
              </a:gs>
              <a:gs pos="88000">
                <a:srgbClr val="7005D4">
                  <a:alpha val="0"/>
                </a:srgbClr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/>
          <p:cNvSpPr/>
          <p:nvPr/>
        </p:nvSpPr>
        <p:spPr>
          <a:xfrm>
            <a:off x="5867400" y="4724400"/>
            <a:ext cx="381000" cy="3048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309048" y="4997152"/>
            <a:ext cx="2438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7004248" y="3396952"/>
            <a:ext cx="3124200" cy="1676400"/>
          </a:xfrm>
          <a:custGeom>
            <a:avLst/>
            <a:gdLst>
              <a:gd name="connsiteX0" fmla="*/ 0 w 2185261"/>
              <a:gd name="connsiteY0" fmla="*/ 1208868 h 1239864"/>
              <a:gd name="connsiteX1" fmla="*/ 1084881 w 2185261"/>
              <a:gd name="connsiteY1" fmla="*/ 0 h 1239864"/>
              <a:gd name="connsiteX2" fmla="*/ 1084881 w 2185261"/>
              <a:gd name="connsiteY2" fmla="*/ 0 h 1239864"/>
              <a:gd name="connsiteX3" fmla="*/ 2185261 w 2185261"/>
              <a:gd name="connsiteY3" fmla="*/ 1239864 h 1239864"/>
              <a:gd name="connsiteX4" fmla="*/ 2185261 w 2185261"/>
              <a:gd name="connsiteY4" fmla="*/ 1239864 h 1239864"/>
              <a:gd name="connsiteX5" fmla="*/ 0 w 2185261"/>
              <a:gd name="connsiteY5" fmla="*/ 1208868 h 12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61" h="1239864">
                <a:moveTo>
                  <a:pt x="0" y="1208868"/>
                </a:moveTo>
                <a:lnTo>
                  <a:pt x="1084881" y="0"/>
                </a:lnTo>
                <a:lnTo>
                  <a:pt x="1084881" y="0"/>
                </a:lnTo>
                <a:lnTo>
                  <a:pt x="2185261" y="1239864"/>
                </a:lnTo>
                <a:lnTo>
                  <a:pt x="2185261" y="1239864"/>
                </a:lnTo>
                <a:lnTo>
                  <a:pt x="0" y="120886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223448" y="5682952"/>
            <a:ext cx="6096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 rot="5400000">
            <a:off x="9334500" y="1485900"/>
            <a:ext cx="838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V="1">
            <a:off x="8229600" y="3352800"/>
            <a:ext cx="1143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80"/>
          <p:cNvSpPr/>
          <p:nvPr/>
        </p:nvSpPr>
        <p:spPr>
          <a:xfrm>
            <a:off x="8515672" y="1124744"/>
            <a:ext cx="1828800" cy="3886200"/>
          </a:xfrm>
          <a:custGeom>
            <a:avLst/>
            <a:gdLst>
              <a:gd name="connsiteX0" fmla="*/ 0 w 609600"/>
              <a:gd name="connsiteY0" fmla="*/ 0 h 3124200"/>
              <a:gd name="connsiteX1" fmla="*/ 609600 w 609600"/>
              <a:gd name="connsiteY1" fmla="*/ 0 h 3124200"/>
              <a:gd name="connsiteX2" fmla="*/ 609600 w 609600"/>
              <a:gd name="connsiteY2" fmla="*/ 3124200 h 3124200"/>
              <a:gd name="connsiteX3" fmla="*/ 0 w 609600"/>
              <a:gd name="connsiteY3" fmla="*/ 3124200 h 3124200"/>
              <a:gd name="connsiteX4" fmla="*/ 0 w 609600"/>
              <a:gd name="connsiteY4" fmla="*/ 0 h 3124200"/>
              <a:gd name="connsiteX0" fmla="*/ 1066800 w 1676400"/>
              <a:gd name="connsiteY0" fmla="*/ 0 h 3124200"/>
              <a:gd name="connsiteX1" fmla="*/ 1676400 w 1676400"/>
              <a:gd name="connsiteY1" fmla="*/ 0 h 3124200"/>
              <a:gd name="connsiteX2" fmla="*/ 1676400 w 1676400"/>
              <a:gd name="connsiteY2" fmla="*/ 3124200 h 3124200"/>
              <a:gd name="connsiteX3" fmla="*/ 0 w 1676400"/>
              <a:gd name="connsiteY3" fmla="*/ 2057400 h 3124200"/>
              <a:gd name="connsiteX4" fmla="*/ 1066800 w 1676400"/>
              <a:gd name="connsiteY4" fmla="*/ 0 h 3124200"/>
              <a:gd name="connsiteX0" fmla="*/ 1066800 w 1676400"/>
              <a:gd name="connsiteY0" fmla="*/ 0 h 3657600"/>
              <a:gd name="connsiteX1" fmla="*/ 1676400 w 1676400"/>
              <a:gd name="connsiteY1" fmla="*/ 0 h 3657600"/>
              <a:gd name="connsiteX2" fmla="*/ 1524000 w 1676400"/>
              <a:gd name="connsiteY2" fmla="*/ 3657600 h 3657600"/>
              <a:gd name="connsiteX3" fmla="*/ 0 w 1676400"/>
              <a:gd name="connsiteY3" fmla="*/ 2057400 h 3657600"/>
              <a:gd name="connsiteX4" fmla="*/ 1066800 w 1676400"/>
              <a:gd name="connsiteY4" fmla="*/ 0 h 3657600"/>
              <a:gd name="connsiteX0" fmla="*/ 1066800 w 1752600"/>
              <a:gd name="connsiteY0" fmla="*/ 76200 h 3733800"/>
              <a:gd name="connsiteX1" fmla="*/ 1752600 w 1752600"/>
              <a:gd name="connsiteY1" fmla="*/ 0 h 3733800"/>
              <a:gd name="connsiteX2" fmla="*/ 1524000 w 1752600"/>
              <a:gd name="connsiteY2" fmla="*/ 3733800 h 3733800"/>
              <a:gd name="connsiteX3" fmla="*/ 0 w 1752600"/>
              <a:gd name="connsiteY3" fmla="*/ 2133600 h 3733800"/>
              <a:gd name="connsiteX4" fmla="*/ 1066800 w 1752600"/>
              <a:gd name="connsiteY4" fmla="*/ 76200 h 3733800"/>
              <a:gd name="connsiteX0" fmla="*/ 1066800 w 1752600"/>
              <a:gd name="connsiteY0" fmla="*/ 0 h 3886200"/>
              <a:gd name="connsiteX1" fmla="*/ 1752600 w 1752600"/>
              <a:gd name="connsiteY1" fmla="*/ 152400 h 3886200"/>
              <a:gd name="connsiteX2" fmla="*/ 1524000 w 1752600"/>
              <a:gd name="connsiteY2" fmla="*/ 3886200 h 3886200"/>
              <a:gd name="connsiteX3" fmla="*/ 0 w 1752600"/>
              <a:gd name="connsiteY3" fmla="*/ 2286000 h 3886200"/>
              <a:gd name="connsiteX4" fmla="*/ 1066800 w 1752600"/>
              <a:gd name="connsiteY4" fmla="*/ 0 h 3886200"/>
              <a:gd name="connsiteX0" fmla="*/ 1143000 w 1828800"/>
              <a:gd name="connsiteY0" fmla="*/ 0 h 3886200"/>
              <a:gd name="connsiteX1" fmla="*/ 1828800 w 1828800"/>
              <a:gd name="connsiteY1" fmla="*/ 152400 h 3886200"/>
              <a:gd name="connsiteX2" fmla="*/ 1600200 w 1828800"/>
              <a:gd name="connsiteY2" fmla="*/ 3886200 h 3886200"/>
              <a:gd name="connsiteX3" fmla="*/ 0 w 1828800"/>
              <a:gd name="connsiteY3" fmla="*/ 2209800 h 3886200"/>
              <a:gd name="connsiteX4" fmla="*/ 1143000 w 1828800"/>
              <a:gd name="connsiteY4" fmla="*/ 0 h 3886200"/>
              <a:gd name="connsiteX0" fmla="*/ 1143000 w 1828800"/>
              <a:gd name="connsiteY0" fmla="*/ 152400 h 4038600"/>
              <a:gd name="connsiteX1" fmla="*/ 1828800 w 1828800"/>
              <a:gd name="connsiteY1" fmla="*/ 0 h 4038600"/>
              <a:gd name="connsiteX2" fmla="*/ 1600200 w 1828800"/>
              <a:gd name="connsiteY2" fmla="*/ 4038600 h 4038600"/>
              <a:gd name="connsiteX3" fmla="*/ 0 w 1828800"/>
              <a:gd name="connsiteY3" fmla="*/ 2362200 h 4038600"/>
              <a:gd name="connsiteX4" fmla="*/ 1143000 w 1828800"/>
              <a:gd name="connsiteY4" fmla="*/ 152400 h 4038600"/>
              <a:gd name="connsiteX0" fmla="*/ 1143000 w 1828800"/>
              <a:gd name="connsiteY0" fmla="*/ 0 h 4038600"/>
              <a:gd name="connsiteX1" fmla="*/ 1828800 w 1828800"/>
              <a:gd name="connsiteY1" fmla="*/ 0 h 4038600"/>
              <a:gd name="connsiteX2" fmla="*/ 1600200 w 1828800"/>
              <a:gd name="connsiteY2" fmla="*/ 4038600 h 4038600"/>
              <a:gd name="connsiteX3" fmla="*/ 0 w 1828800"/>
              <a:gd name="connsiteY3" fmla="*/ 2362200 h 4038600"/>
              <a:gd name="connsiteX4" fmla="*/ 1143000 w 1828800"/>
              <a:gd name="connsiteY4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4038600">
                <a:moveTo>
                  <a:pt x="1143000" y="0"/>
                </a:moveTo>
                <a:lnTo>
                  <a:pt x="1828800" y="0"/>
                </a:lnTo>
                <a:lnTo>
                  <a:pt x="1600200" y="4038600"/>
                </a:lnTo>
                <a:lnTo>
                  <a:pt x="0" y="2362200"/>
                </a:lnTo>
                <a:lnTo>
                  <a:pt x="114300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 rot="5400000">
            <a:off x="9677400" y="1752600"/>
            <a:ext cx="762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16200000" flipV="1">
            <a:off x="8610600" y="3810000"/>
            <a:ext cx="914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705600" y="4402150"/>
            <a:ext cx="152400" cy="2209800"/>
          </a:xfrm>
          <a:prstGeom prst="rect">
            <a:avLst/>
          </a:prstGeom>
          <a:gradFill>
            <a:gsLst>
              <a:gs pos="0">
                <a:srgbClr val="FF0000">
                  <a:alpha val="59000"/>
                </a:srgbClr>
              </a:gs>
              <a:gs pos="39999">
                <a:srgbClr val="FFFF00">
                  <a:alpha val="35000"/>
                </a:srgbClr>
              </a:gs>
              <a:gs pos="70000">
                <a:srgbClr val="0066FF"/>
              </a:gs>
              <a:gs pos="88000">
                <a:srgbClr val="7005D4">
                  <a:alpha val="0"/>
                </a:srgbClr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iamond 84"/>
          <p:cNvSpPr/>
          <p:nvPr/>
        </p:nvSpPr>
        <p:spPr>
          <a:xfrm>
            <a:off x="6919993" y="6247960"/>
            <a:ext cx="319007" cy="2618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/>
          <p:nvPr/>
        </p:nvCxnSpPr>
        <p:spPr>
          <a:xfrm rot="10800000" flipV="1">
            <a:off x="8001000" y="6096000"/>
            <a:ext cx="533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V="1">
            <a:off x="3352800" y="51816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2667000" y="3657600"/>
            <a:ext cx="609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 flipV="1">
            <a:off x="4419600" y="3352800"/>
            <a:ext cx="6096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017421" y="270777"/>
            <a:ext cx="35338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 হাউজ কাকে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20332" y="1250758"/>
            <a:ext cx="430366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 হাউজ হলো কাচেঁর তৈরি ঘর যা ভেতরের সূর্যের তাপ আটকে রাখে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95502" y="1108232"/>
            <a:ext cx="465289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ঘরটিতে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বিষয়টিকে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29788" y="278196"/>
            <a:ext cx="46186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 হাউজ প্রভাব কাকে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2.89017E-7 L -0.31666 0.2996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-0.2 0.1664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8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1667 0.2222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1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67 -0.26653 L 0 -3.83726E-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3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18334 0.1442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71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 L -0.19166 0.1331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7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1111 L -0.325 0.3888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20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4971E-6 L -0.07916 0.3107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15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6185E-6 L -0.07917 -0.5049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25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51445E-7 L -0.075 0.338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16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1E-7 L -0.24584 -0.7491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-37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2948E-6 L -0.20417 0.0943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47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6185E-6 L -0.075 -0.1775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89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47 0.08704 L 0.17153 0.0314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27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0751E-6 L -0.15 0.1553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4462" y="1988841"/>
            <a:ext cx="463395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গ্রিন হাউজ কাকে বলে?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5006" y="735133"/>
            <a:ext cx="235513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4342" y="3068960"/>
            <a:ext cx="6794190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গ্রিন হাউজ হলো কাচেঁর তৈরি ঘর যা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ভেতরে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সূর্যের তাপ আটকে রাখে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শীতেও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সজীব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6080" y="658189"/>
            <a:ext cx="465289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5520" y="276944"/>
            <a:ext cx="8568952" cy="62484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9067800" y="9144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9144000" y="1066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8610600" y="1371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7848600" y="1905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8077200" y="1447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7086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7315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6705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6934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638800" y="3810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5715000" y="3048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724400" y="3733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4953000" y="3276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 rot="21286153">
            <a:off x="3274121" y="1084405"/>
            <a:ext cx="6862961" cy="4873764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797" h="4572905">
                <a:moveTo>
                  <a:pt x="5599333" y="0"/>
                </a:moveTo>
                <a:lnTo>
                  <a:pt x="863391" y="2085794"/>
                </a:lnTo>
                <a:lnTo>
                  <a:pt x="445090" y="2384949"/>
                </a:lnTo>
                <a:cubicBezTo>
                  <a:pt x="501917" y="2756908"/>
                  <a:pt x="0" y="3086711"/>
                  <a:pt x="97040" y="3368562"/>
                </a:cubicBezTo>
                <a:cubicBezTo>
                  <a:pt x="179430" y="3289449"/>
                  <a:pt x="56040" y="4572905"/>
                  <a:pt x="1027333" y="4076054"/>
                </a:cubicBezTo>
                <a:cubicBezTo>
                  <a:pt x="1998626" y="3579203"/>
                  <a:pt x="3889353" y="1941163"/>
                  <a:pt x="5924797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175303" y="70195"/>
            <a:ext cx="1471419" cy="1600200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G:\Animated Picture\Science\Planet Picture\earth__spinning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560" y="3501008"/>
            <a:ext cx="2643336" cy="2643336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992116" y="384032"/>
            <a:ext cx="43136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63752" y="5940570"/>
            <a:ext cx="66416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8807152" y="1524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359696" y="2667000"/>
            <a:ext cx="164232" cy="1066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3512096" y="2492897"/>
            <a:ext cx="164232" cy="1066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3664496" y="2971800"/>
            <a:ext cx="164232" cy="1066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3867756" y="2667000"/>
            <a:ext cx="164232" cy="1066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30316" y="391180"/>
            <a:ext cx="21038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এতে কী ঘটত?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15717" y="5955510"/>
            <a:ext cx="87129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দিনের বেলা প্রচন্ড গরম এবং রাতের বেলায় প্রচন্ড ঠান্ডা অনুভব হতো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47 L -0.375 0.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44 L -0.45834 0.3222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6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9977 L -0.5 0.4884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19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.12208 L -0.49167 0.3773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12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7 L -0.31666 0.299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312E-6 L -0.30834 0.2885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325 0.2108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10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329 L -0.28334 0.2663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4439 L -0.45 0.2885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2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-0.2 0.1664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8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 L -0.19166 0.1331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7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-0.09167 0.0665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3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5549 L -0.04167 -0.011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2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42344 0.46158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1" y="2307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05069 -0.5703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-2851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10092 L -0.06059 -0.6712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-285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2268 L -0.0507 -0.5930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-285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05069 -0.5703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-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5520" y="276944"/>
            <a:ext cx="8568952" cy="62484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9067800" y="9144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9144000" y="1066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8610600" y="1371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7848600" y="1905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8077200" y="1447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7086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7315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6705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6934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638800" y="3810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5715000" y="3048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724400" y="3733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4953000" y="3276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 rot="21286153">
            <a:off x="3274121" y="1084405"/>
            <a:ext cx="6862961" cy="4873764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797" h="4572905">
                <a:moveTo>
                  <a:pt x="5599333" y="0"/>
                </a:moveTo>
                <a:lnTo>
                  <a:pt x="863391" y="2085794"/>
                </a:lnTo>
                <a:lnTo>
                  <a:pt x="445090" y="2384949"/>
                </a:lnTo>
                <a:cubicBezTo>
                  <a:pt x="501917" y="2756908"/>
                  <a:pt x="0" y="3086711"/>
                  <a:pt x="97040" y="3368562"/>
                </a:cubicBezTo>
                <a:cubicBezTo>
                  <a:pt x="179430" y="3289449"/>
                  <a:pt x="56040" y="4572905"/>
                  <a:pt x="1027333" y="4076054"/>
                </a:cubicBezTo>
                <a:cubicBezTo>
                  <a:pt x="1998626" y="3579203"/>
                  <a:pt x="3889353" y="1941163"/>
                  <a:pt x="5924797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175303" y="70195"/>
            <a:ext cx="1471419" cy="1600200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G:\Animated Picture\Science\Planet Picture\earth__spinning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560" y="3501008"/>
            <a:ext cx="2643336" cy="2643336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2855640" y="539970"/>
            <a:ext cx="4541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8807152" y="1524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18854" y="5949281"/>
            <a:ext cx="66416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0302" y="620688"/>
            <a:ext cx="26496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কারণে কী ঘটছে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1857" y="5796554"/>
            <a:ext cx="42736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 তাপমাত্রা বৃদ্ধি পাচ্ছে।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1836" y="363443"/>
            <a:ext cx="415858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কোন গ্যাস গ্রিন হাউজের কাঁচের দেয়ালের মতো কাজ করছে?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76781" y="5924781"/>
            <a:ext cx="59257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বাস্প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ড্রাই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মিথেন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04484" y="517750"/>
            <a:ext cx="50596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 বায়ুমন্ডল কিসের ন্যায় কাজ করে?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51806" y="5882734"/>
            <a:ext cx="24383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 হাউসের ন্যায়।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47 L -0.375 0.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44 L -0.45834 0.3222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6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9977 L -0.5 0.4884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19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.12208 L -0.49167 0.3773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12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7 L -0.31666 0.299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312E-6 L -0.30834 0.2885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325 0.2108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10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329 L -0.28334 0.2663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4439 L -0.45 0.2885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2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-0.2 0.1664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8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 L -0.19166 0.1331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7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-0.09167 0.0665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3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5549 L -0.04167 -0.011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2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42344 0.46158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1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28" grpId="0"/>
      <p:bldP spid="28" grpId="1"/>
      <p:bldP spid="29" grpId="0"/>
      <p:bldP spid="30" grpId="0"/>
      <p:bldP spid="31" grpId="0"/>
      <p:bldP spid="31" grpId="1"/>
      <p:bldP spid="32" grpId="0"/>
      <p:bldP spid="32" grpId="1"/>
      <p:bldP spid="34" grpId="0"/>
      <p:bldP spid="34" grpId="1"/>
      <p:bldP spid="43" grpId="0"/>
      <p:bldP spid="4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587</Words>
  <Application>Microsoft Office PowerPoint</Application>
  <PresentationFormat>Widescreen</PresentationFormat>
  <Paragraphs>90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Mohammad Kowsar Miah</cp:lastModifiedBy>
  <cp:revision>25</cp:revision>
  <dcterms:created xsi:type="dcterms:W3CDTF">2019-11-01T16:25:23Z</dcterms:created>
  <dcterms:modified xsi:type="dcterms:W3CDTF">2020-06-01T10:05:46Z</dcterms:modified>
</cp:coreProperties>
</file>