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3" r:id="rId6"/>
    <p:sldId id="266" r:id="rId7"/>
    <p:sldId id="264" r:id="rId8"/>
    <p:sldId id="267" r:id="rId9"/>
    <p:sldId id="265" r:id="rId10"/>
    <p:sldId id="268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98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 txBox="1">
            <a:spLocks noGrp="1"/>
          </p:cNvSpPr>
          <p:nvPr>
            <p:ph type="subTitle" idx="1"/>
          </p:nvPr>
        </p:nvSpPr>
        <p:spPr>
          <a:xfrm>
            <a:off x="1219200" y="40943"/>
            <a:ext cx="6929718" cy="1862048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11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676400"/>
            <a:ext cx="5782236" cy="462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788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752601"/>
            <a:ext cx="9982199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600" dirty="0" smtClean="0">
                <a:latin typeface="SutonnyMJ" pitchFamily="2" charset="0"/>
              </a:rPr>
              <a:t>  </a:t>
            </a:r>
            <a:r>
              <a:rPr lang="en-US" sz="16600" dirty="0" err="1" smtClean="0">
                <a:solidFill>
                  <a:srgbClr val="FF0000"/>
                </a:solidFill>
                <a:latin typeface="SutonnyMJ" pitchFamily="2" charset="0"/>
              </a:rPr>
              <a:t>Gwm</a:t>
            </a:r>
            <a:r>
              <a:rPr lang="en-US" sz="166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16600" dirty="0" err="1">
                <a:solidFill>
                  <a:srgbClr val="FF0000"/>
                </a:solidFill>
                <a:latin typeface="SutonnyMJ" pitchFamily="2" charset="0"/>
              </a:rPr>
              <a:t>cÖevn</a:t>
            </a:r>
            <a:r>
              <a:rPr lang="en-US" sz="16600" dirty="0">
                <a:solidFill>
                  <a:srgbClr val="FF0000"/>
                </a:solidFill>
                <a:latin typeface="SutonnyMJ" pitchFamily="2" charset="0"/>
              </a:rPr>
              <a:t> </a:t>
            </a:r>
            <a:endParaRPr lang="en-US" sz="1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93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/>
          </p:cNvSpPr>
          <p:nvPr/>
        </p:nvSpPr>
        <p:spPr>
          <a:xfrm>
            <a:off x="0" y="28575"/>
            <a:ext cx="9144000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Content Placeholder 3" descr="animated picture-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352014"/>
            <a:ext cx="5414748" cy="530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15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>
            <a:off x="1295400" y="0"/>
            <a:ext cx="6248400" cy="1143000"/>
          </a:xfrm>
          <a:prstGeom prst="triangl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04800" y="1768019"/>
            <a:ext cx="8458200" cy="3908762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 algn="ctr" eaLnBrk="1" hangingPunct="1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SulekhaTE" pitchFamily="2" charset="0"/>
                <a:cs typeface="NikoshBAN" pitchFamily="2" charset="0"/>
              </a:rPr>
              <a:t>আকতারুজ্জামান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  <a:p>
            <a:pPr algn="ctr" eaLnBrk="1" hangingPunct="1"/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pPr algn="ctr" eaLnBrk="1" hangingPunct="1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হাসিনা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গাজী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বিদ্যালয়,</a:t>
            </a:r>
          </a:p>
          <a:p>
            <a:pPr algn="ctr" eaLnBrk="1" hangingPunct="1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বকশীগঞ্জ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জামালপুর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 eaLnBrk="1" hangingPunct="1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মোবাঃ ০১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740144307 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pPr algn="ctr" eaLnBrk="1" hangingPunct="1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ই-মেইল: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akterbak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@gmail.com</a:t>
            </a:r>
            <a:endParaRPr lang="en-US" sz="2400" dirty="0">
              <a:latin typeface="Calibri" pitchFamily="34" charset="0"/>
            </a:endParaRPr>
          </a:p>
        </p:txBody>
      </p:sp>
      <p:pic>
        <p:nvPicPr>
          <p:cNvPr id="4" name="Picture 2" descr="C:\Users\Public\Pictures\01740144307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40" y="2723708"/>
            <a:ext cx="1938338" cy="242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6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09800" y="182880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BD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শ্রেণী – অষ্টম </a:t>
            </a:r>
          </a:p>
          <a:p>
            <a:pPr algn="ctr"/>
            <a:r>
              <a:rPr lang="bn-BD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 – </a:t>
            </a:r>
            <a:r>
              <a:rPr lang="en-US" sz="6000" dirty="0" err="1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weÁvb</a:t>
            </a:r>
            <a:endParaRPr lang="bn-BD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অধ্যায় – </a:t>
            </a:r>
            <a:r>
              <a:rPr lang="en-US" sz="6000" dirty="0" smtClean="0">
                <a:solidFill>
                  <a:srgbClr val="FF0000"/>
                </a:solidFill>
                <a:latin typeface="SutonnyII" pitchFamily="82" charset="0"/>
                <a:cs typeface="NikoshBAN" pitchFamily="2" charset="0"/>
              </a:rPr>
              <a:t>৯ম 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71766" y="30480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পাঠ পরিচিতি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0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ATEhITExEUExQWFhUYGBcVGBoUFxYaFxYYFxQYFhwbHSogGR0lGxoYIjEhJSkrLi8uFx8zODMsNyovLisBCgoKDg0OGxAQGywmHyY3Myw0NS8sNC8sLCwsNzcsLCwsLCw0LCwtLCwsLCwsLCwsLCwsLCwsLCwsLCwsLDAsLf/AABEIAKsBJwMBIgACEQEDEQH/xAAbAAEAAgMBAQAAAAAAAAAAAAAABAUCAwYBB//EAEgQAAIBAgMCBwoNBAEDBQAAAAECAwARBBIhBTEGEyJBUVNhFBYyMzRxsrPR0hUjQlRyc4GCkZKToqNSYoOhsUPC8AdVwdPx/8QAGgEBAAIDAQAAAAAAAAAAAAAAAAECAwQFBv/EACwRAQACAQIEBgIBBQEAAAAAAAABAhEDMQQFEhMhMkFRcYEUYbEzNJHR8CL/2gAMAwEAAhEDEQA/APqewdi4Q4XDE4aAkwxEkxpc8gdlTvgPB/NYP0k9lOD3kuG+pi9BasKCv+A8H81g/ST2U+A8H81g/ST2VYUoKvEbIwaKW7kia3MsKsT5gBrUDB/B0jMi4RMyyCNs0CrlYxmSxJGvJsSBcjMOmrjayzmGQYcosxFkMl8qk85sDuFyNDqBVLgtizBcMhjhiWCYycmV5mkzRTJIzs0akuXkDEm97sTrvCbHgdnMGKxYRgnhELGQul+VppprrWSbO2eU4wQ4Ux2JzhIylhvOa1rVTrwTdYIY04nNFBg0IIOSRsLKsuVrC+Q2YA6kFr2O43eMgxD4ZlURxTHWysWTw7kZygIzLcZslwWvY21DS2E2aEEhjwgQ6h8sWU82htY61m2zdnhlQw4UOwJVSkYZgN5UWufsqu2TwckSQPLxZAmmkC5nlycZFHHYM4uxuHudL5+21RMDwVxEccEV4WAXAcZIS2dDg8hIiGXlKxQ2JZcpdjZt1Ba8Ts3jhAIMOZCsjECOMhRGYwwew5J+MXQ9tSMNszASLmjgwzqflIkbDTfqBaqCbgjO/IJhRUw2KgV1zM8nHyQyBpVygDxbZhmN85N9avtgbPeIStIiq8jhmyytMDZFQElo0sbADduUa0G74DwfzWD9JPZT4DwfzWD9JPZVhSgr/gPB/NYP0k9lPgPB/NYP0k9lWFKCv+A8H81g/ST2U+A8H81g/ST2VYUoK/4DwfzWD9JPZT4DwfzWD9JPZVhSgr/gPB/NYP0k9lPgPB/NYP0k9lWFKCv+A8H81g/ST2VpxmzcBEjSSYfDqiAsxMSaAeZbnzCraoO28AZ4XjDBGOUqxGYBkYOhYXGYZlFxcXF9RQV0EOzyHZsJHCqBSTNAsS2a4BzMtubUXuNLgXF5D4DZwy3iwoz2y3WMZs3g5dNb81qj4zB42XindMOrwyrIkYldkl+LkjIkYxArbOGWytZkH2Ub8GMR8bAqxHjcNJG0jZgIe6MRPIwgIU5hHnACcm4VNVtQdKuztnl+LEOFL2vkCR5rA2Jta9r1iuC2aQzCPCFVOViFispG8MbaHsqnh2FPJLJdY4k7qnl43UTMWgaBbDLbc1+MzblC5ece4Lgq4VRIkV1bCC4kaRXTDSF1GQxgJYkkC7Wvv0oLmXZ+z1TjGhwqx2BzlIwtjuOYi2tYjA7OzZOKwmbLmy5Y82Xfmta9u2s9s4GR2gkiWN2hdmCSkopzIyXDBWKsAdDlOhYaXuK2XYmKfExys0fFpMkigO4yKIDE8SxhQpOYseMYk2bLYWFAw2J2O4hKphSs0ZkR8kYWwMQsSRyW+NTknXU1ZHZmAziPiMNnIuEyR5iOkC17dtVOD4MSZIEkEJEGDnwo3tnDjDqrkFRluImzLra41NZR8HZxJqYshmhnMoLCZWjgSEooy2IOQ8vMOS7Ll5yExMPs0uyCHDEqrMxCRlVymzBjbQjoNSYNlYF1DJBhnU7mWONgfMQLGudTgliDEsbGBDHDholMRb43ueZJRxl15CvlIKjNlztq1dHsDANEj51CvJIXYCVphcqq3DMi2uFGgUC9zqSTQZ/AeD+awfpJ7KfAeD+awfpJ7KsKUHJcONj4VcDOVw8KkcXqI0B8anZSpvD3yCf/AB+tSvaCfwe8lw31MXoLVhVfwe8lw31MXoLVhQKUpQKUpQYTSqqszMFVQSSTYAAXJJO4AVXjakjDMmGkK82YrGzDpVWNx5nynsr3b1uLS/gcbDm83GLa/Zmy37L30rndjzY0yvnZs447NHIsixH4wcUVkEWRQF0GUksGNwSCRh1bzXZaIy6zBYxJVJW4KnKysLMjAAlWHMbEHoIIIuCDUiqnA37oa4AbiI+MCkkBsz5LEgX/AOpzA2tVosikkAgkWuL6i+ov0VkpbqrlEsqUpVkFKUoFKVqkmynUG3TWLW16aNerUnEf9/j52TETOxJKQQLaHn7a21iQGHSDUXEbQRCE5TyWvkQZmtrYtzIDY8piBcb6ppRqRe0zOaz4x+v18esT859CcYbsMPC+kaynlygaXJOgqAu02Gr4XEIupJtHJb7sUjOfsBqZhpEkAkVg6m4BBuNDY/be4PmtWGNDU0+HjS05xPv7Z8Zn/X7x6JzEzmW8UrCSQLvNq9R7gEc9bUatOvt9UdW+PXHujE7sqUpWRBSlKBSlKCJjseseVbM7tfKiWLNa2Y6kAAXF2JA1AvcgGO+1ims0LRpzuCrqnbJY3UdLWIGpJA1qq4QPODijD47LhsthciHjCJSgsbsBxxAAJuF0OgrLYcmIKHMVePjGuZRLG6R5U5PxkYMvKznMbCxAubGte+rMT4LRDpqVX7Av3NBvtxa2ve+W3IvfW+W1761YVsKlKUoFKUoOf4e+QT/4/WpXtecPfIJ/8frUr2gn8HvJcN9TF6C1YVX8HvJcN9TF6C1YUClKUCsJpVRWZmCqoJJJsABqSTzCs6rNuf8AQB8Azpnvu3MY/wCUR/6qJnEZGEu0c6kdyTSRsCDmEahlIsbo7hrEczAHsrDBYXOl4cVKE1FmVWdLaFbyLmBH9+Y1Q7Bxe0GJL2aTi2zxS8ZGok4xfBcYeyKFzgAF84yEHexvcLIVlxLW3QwuwXUcZaXNzC5yrGN17BawVv12xaFpjGzzBQsc6wsY4w7B5jZ5ZZByXK5rqMpGW7A+CVCgKCaHa/8A6dDEY5MY+OxKFIljHFMI5GszOSzqBYEtbKFG7f0dZs6Hi8PGut1jUXO8kKLk9JvrWGEwrNGjGaW5VSdRvIBPNWwqmxR5VC3JsALsSSbdJO81nUTuI9bL+I9lO4j1sv4j2UEulRO4j1sv4j2U7iPWy/iPZQS6VE7iPWy/iPZTuI9bL+I9lA2jOY42ZQCxyqoO4u7BEvbmzEXPRXuBwiwpa5JPKdz4TtblO1ufTduAAAsABVftzDMsJcO78W0chVm0IjkV2vZb+Cp3Cpwx+nipcx+Tlvf7wOT91RFYiMQMcLjXYpmjCh1LIQ2Y6WNnFhlNiNxI0Ou6+rEx8VKsq6LKwSUbgWItFJ9K+VD0hhfwBWvAxSxkGRCwC5UyENxaaaPexZtFuRe+UaC12w2tiDJxMKpIOMlQ5iMuURMJWNjyvkAXta7DXUAyLcRLvtr261nUTuI9bL+I9lO4j1sv4j2VSmnSnliI+DKXSoncR62X8R7KdxHrZfxHsq4l0qJ3Eetl/EeyncR62X8R7KCXUTE4IsSVmljP9hUgeZXVl/1TuI9bL+I9lacXAyLmEslwybyCNXUEHTooIuIhYyRpM1mOYQzx2RgbXeN1N1JKrm3FWyHkqVW/mPwyqAJ5ZJQxsIVVRxp32YKLsNNQSEtfNpWjh1tyDCYdZZyypxsVnVSwVlcOA2XUAhSt92tueoeM2k8yS4jDBszYOJ4My8rK7yF2RbE3KiJstjeyXHNWPUxEdWEwvG2xl1lgliTnduLZV7XyOxUdLWsN5IFWdcvsKfFMD4Mqcba8hkjZEyLcLmgXjTmzHcBrbNppb8HvJ47eCM4T6sOwht2cXlqulqTbMSmYwsaUpWZUpSlBz/D3yCf/AB+tSva84e+QT/4/WpXtBP4PeS4b6mL0Fqwqv4PeS4b6mL0FqwoFKUoFa8RArqyOLqwsR/5u89bKUFX8HzjkriTl6WjDSDzNcLp0spPTepmCwaxKQtzclmZjdnY72Y850A6AAALAAVIpVYrEbQZYTeC3mP8AxULu+GDDJLNIkUapHmdyFUXyqLk6C5IH21Nm8FvMf+K0YSJWhjVlDAolwRcbgdxqwqO/nZP/ALjhP1k9tW+zdpQYhBJBKksZJAeNg63G8XGlPg2DqYvyL7K3wwqosqhR0KAB/qgzpSlApSlAqsjw8sGkSiSHmjJyvGP6YyeSy9Ctly9NrAWE0qqrMzBVUEkk2AAFySTuAFY4bExyLmjdXW5F1IYXGhGnPQQu75zouEkU9MjxKg+kUd2/BTW3BYIhjLIweUi1wLKi3vkjHML2JJ1YgX0ChZtKBSlKBSlKBUPau1cPhkD4iaOFCwUNIwQFiCQATz2BNuw1MrXNAjizqrDfZgCL/bQcNgOHWB+EMWG2jB3PxOG4u8y5M95uNya2vbJf7K6ybGRTQCSJ1kjYoVdCGVhxii4I0NVOA4PhdoYyZsPHxLw4VYzZCCyGbjLLvHhLqRr9lXWPjVYrKAoDJYAWA+MXmoI/CfYUWNw0uGlvkkA1G8FWDKR5iBUnFbNRggBMbRiyMlgUFgCouCCpAF1II0B3gETKUnxFW2zJX5Ms9051jTiyw6HbMxt9HLVmigAAAADQAaADmAr2lRFYjYKUpUhSlKDn+HvkE/8Aj9ale15w98gn/wAfrUr2gn8HvJcN9TF6C1YVX8HvJcN9TF6C1YUClKUClKUCoWN2pFEwVy2YgkBUZ9Aba5QbVNrndveUJ9WfTFBs21wmihw803FzSCNGbKsTgmw7RYec7q08GuFEM2Ew83FzR541OVonJFtN4FiDa4POCKmYGsMdQTMHteGV+LUtmylrMjpoCAdWAHyh+NT65bYvla/VS+nFXU0ClKUClKUEPbGDM0E8IOUyRSICdQM6lb2599Uu0NiJHJx3GhFvGzM5Z5FaNizlCTf4xAsbD+hANQLV01UnCPZiSZZHlSNVVkJdQ4s7xtdSSMrZkWx137t1BUnYKIiDjkQLFkLZWEoyxvDIVF7lWdgxJ3kc9wVsBsWZpVlZ48wmz6DMqrkhRkUMDyjxZ5QykFui4MCfB4Vs47sRVdXDZSVY52dhys9ltnNmUBtByraV0uyoAkSKGDqByWAAzKdVJtoTa1yLAm5sL2onEwl0pSiClKUClKUFTiuEWGjkaNmbOpAIEcjWuoYahbHQiqLhlw4w+GwxlEc0vLjGVY2X5QNyWAAGlvORVftnyzE/TT1MdTMLurk63ML6d5riMQ36cJW1InO68ThVhSqsTKtwDYxSXFxex5O+p2zNqw4gMYmJymxurJY2vuYDmNcTjauOAXg4j6xfQFZeF4y+tfpmIV1+Grp06ol1dKUrotIpSlApSlBz/D3yCf8Ax+tSva84e+QT/wCP1qV7QaeDu1ymGw6zRsLQxWeNWkRhkFrhQWQ233FuhjVodu4bmlBPQoLN+VQT/qqzYfk2H+pi9WtTr0GEm1pmN4oeQN5lJjZx0Itrr53A3WtrmG6PbsPy88R5xIhUDszi6N91jWFKDOTbsPyM8x5hGhIPZnNkX7zCtEW1ZlJMsPIOoMN5GjHQ67386A77W0zHZSg2jbuF55Qp6GBVvysAf9VS7RxyS4hSgewj3sjJe7c2YAnz7qtb1S7XlyzKcrP8XuQXPh9pFBcYHmrDHVX7J27h2V3ZuJVHKMZisYzKAWAJNjbcbHQgjeDU/GMCLggg6gjUEHcRQVGFxLx4lGWPjPi5bqCFa2aPVc2hN7aEjS+vMehXbuH+U5j7JEaM/ZmAv9lUGD8pX6uX0oqu70Hsu3EOkSPM3NZSqecyMAtvMSegGsIdrumk8R7HhDSr5ioGcHtsRpe4vYZUoNvw5hutBPQAS35QL37LVHl2tK3iYdBrmmvFm/tVbZx9JlAGlg1Z3pQZR7ci/wCoHhPOJFNh99bofsaom2drwPHlR85MkPgKzAfGp4TAWX7SKk1D2t4v78PrkqJ2Wr5oa637I4Q4QQQhpghEaCzhozoo3BgL+cVoqo2f4qL6CeiKvwmlGplm5hqdHT9uhxXCaIAiJXmbmsCiecyMMtvo5j2GtWD4SW0xEZU/1xq0iH7AC6nzi3bzCrpW/wDiUw5f5FsuhPCLB9ep7FuzflAv/qq/EcJXJHEw3Qb2lvGXHQi2zDzuBu3G9xXXpSvCVjeSeIt6L2DhLhiOWWhPOJVK27M4uh+xjSbhLhQOSzSnmESl79ma2VfvECqKlR+HXO6fyJ9lRNimkxE7smQlxyb5rARxgXO69t9tAec76tcLurncVjFSeRbMzs91RBdiFjjzHmAAuNSRvA56vcDiVK3vl0Fw3JK3NhmB3XOnbXjePpjWvj3l6Lh7Z0q/ENGNqVwQ2tDCZ1kLLd1IORmXwQNWAIXdz2qLja0bE8Kbzr6NbXKKRfXxPtLDx9+nRz+3avwjwYFxMG7Iw0jflQE1XScJZc+ZcP8AFDeGIWZu1BfKo7GIJvrltrApXqa8JWN5cKeIt6L6PhJhCNZOL7JFaP0gAfsuKwxHCaAeLDzNzBFIXzl2slvtJ6AapKVH4dc7p/In2WWE4SkaYiIr0PEGlXXcGAGcEbr5SDa/JvYT++LB9el+jXN+W179lq56l6W4Ssz4SiOIt6tHDzb/ABmDmWGM5eReSRSg8YuiobOTfpCjoJ3Uqu4W+STfc9YlKx30a1nC9dW1vF1Ow/JsP9TF6tanVB2H5Nh/qYvVrU6tNslKUoFKUoFc9wlimZssLqjmMAMb6DPyrWBs1r2NjY2Njuroaqcf49fq/wDvoNeydlNfC5khRcO7FVQs+hieMWLKLNyjr5+mosrPhIYoeQwhgjG8Rq3LWPkltwUc3PmA6K6LA81a8cove2uuvPrv/wCB+FBz2w8UZMSTzCNiNCNGWB7G9jfXnA0Irp6o8EB3SvbHL6UVXlApSlApSlAqHtbxf34fXJUieZUUs7BVG8nQdA+2+lqh4+ZXgV1N1ZoGB3XDSxkHXsqJ2Wr5oKqNn+Ki+gnoireqjZ/iovoJ6IrY5dvb6W5ptX7SKVrnmVFZ3YKqglmJsAALkk8wtWam9iNQd1dRyHtKxRgQCNxAI5tDurKgUpSg5fF4Z+6nljK5lLIVe4VldITvAJBBUcx3nziW2zMQ5YhogJFgz3zckwylzl/qzA2ubWIvrewyHjpvpj1aVc4XdXheYXmOIv8AM/y9Rw9YnRr8R/Chx20WDhSBZpHTfylsUVeTva9819wBF9Na2cF5Syux3niybbjyd47DvqbjVGum/f26W1+ytGwxrN509Gtzksx+RHh6SwcxiexPzC2pSleueeKUpQKUpQU/C3ySb7nrEpThb5JN9z1iUrV1vMz6Wzqdh+TYf6mL1a1OqDsPybD/AFMXq1qdXObhSlKBSlKBVTj/AB6/V/8AfVtVLtSdFnTMyreM2zEC/L7aC4wPNWGOrVgsdD1sf519tYY7HQ9bH+dfbQQcH5Sv1cvpRVd1z+zsQjYlcrq3xcu4g/Ki6K6CgUpSgVqxUpVGZUMhAJCra7dgv/5591baUEPZeHWTLO7rK2uXLfJEdxCKdc41BZuV4QsoOWoSYJREkXdyZUEYGiX+LKlb8r+0XqdPhDmMkTcXId+l0ksLWkXn0tZhyhYakXBgSbOSPCxIUTMncykgC11eNTbTsqsskTHhDb3OPnsf4J71R4tmIqqoxyWUADSPmFumt/c0f9CflFVOz8OnFRchfAT5I/pFZuErN5npnBxv/jp6/FplheePLxtgJ3BdALssM7hLA3XUol94tm6ar9n7MXMLSq7RcSqtlIZUhmkuAbAaoeLJXQlT5h0SqBoBYdmlUh2CALKI7XuUK2R/jWks4HNYjmOqjzV0umfD1cvq3RTwakyZOMW/FZOM5WfyXufi/q83xm/fzX1q8wODEfGBbBWfMqqLBRkQEW+kGP3qpn4NMco40WCKpAU2N+RORyueGyL/AE2vrXR1alceiLSUpSrqqQeOm+mPVpVzhd1UL4hBPMC6g5xoSAfFpVvhcZFbxqfmX214PmP9xf5l6rhv6NPiGrG1o2J4U3nX0aY3GRdYn5h7ax2BIrGYqQRmXcb/ACeyt3kn9xHxLX5l/Q+4W9KUr17zpSlKBSlKCn4W+STfc9YlKcLfJJvuesSlaut5mfS2dTsPybD/AFMXq1qdUHYfk2H+pi9WtTq5zcKUpQKUpQK8r2lB4bVjE6soZbEMAQekEXB/Cs6gbEb4lEPhRfFN54xlv2ZhZh2MKCdavaVC2lOFAGYre5Zhe6ots5Ftb6qum7PfmoNjYq5Kopcg2J3Ip6Cx5+kKCRzivOMn6uPttK1/svGL/wCqw2dj4JLpCwPFhbqAVyg3y6ECwNj+Fez48LLHFkc5wxuFJAsVG+1vla9FBthxIY5SCrAXytobdItcMO0E7631U4KYzrJy0bI/xcsYtqBqQCzXAN1vcBhfS2+xwsuZQ1rHUEb7MDZh22IIoNtQ9reL+/D65KmVD2t4v78PrkqJ2Wr5oa6qNn+Ki+gnoireqjZ/iovoJ6IrY5dvb6W5ptX7SKUrTinIAC+ExCr2E6k/YATbntXUch5JiADlUF2G8C2n0idB5t/ZWOebq4/1G/8ArrVgcZAfi43DWvuucxB5ZDbnN95BOu+tmNxnF5OSzZmA5IJt+FVz65SzjxAJysCjcwa2v0SND5t/ZW+q5JuMkliJRkUDwbqyNoQL5jdgLG4Ay6b76S8LISCG8JSVbtI1B7Lgg27amJG21c3w94Q9w4XjVAMjSIqA8+uZ/NyAwv0kV0tQdpKGMSWGZnU9JCoyyOfMcqr52Wovnp8CuM+KThp0kRJEIKOoZT0hhcH8DWyvFUAWAAHQNKyqyClKUClKUClKUFPwu8km+56xKU4XeSTfc9YlK1dbzM2ns6nYfk2G+pi9WtTqoBjnhwWHkHF5VhizZ81ySiBFjCglmZjYLvJIA31tTb2TKk8TJMI4pJVj+MSESu6LmfS4DIwNgd192tc5urqlc8OEgVsRxuSMQjEMYyWE7RwX+MVSAHVgAwsTYMut9Kl4XaM/GQpNEiccjFTG5fIygMY2uovySSGH9J0GlwtqUpQKUpQKiYjBXbOjmN7WJFiHA3B1OjW6RYjmIqXSg4rbSbd7sj7leAw8WOMMqlYc2Y2suZpM2X+k23XroMZJiF1REkn4iTKt8iFw0d9TuXUdthVrWjFxEgFbZ1OZb6A6EFT0AgkX5jY62oKHDbJZo0jeB9Z1lmeRkJnJVg5YIx00UZDoFAUaC1ZYWWTCoY2AsnGFBoRlkxbiIAkjKqRmPS4ADC+6r7Dzq4JG8aMp0ZT0MOY/87xca1stz89BzI4QNkJESxExFwDfMCMOJsxGWxXMSnTdG+y92ebqxta8kmn3yD/u9eYyQEhFAaTeLi4juCM7dGl7D5W7pIkQxBVCjcABrqfOTzntoM6h7W8X9+H1yVMqHtbxf34fXJUTstXzQ11UbP8AFRfQT0RVvVRs/wAVF9BPRFbHLt7fS3NNq/aRUXGLcxjdcsL9BMba/hepVasRFmWwNjoQegg3B7R0jnFxXTlyFLHhsR3L3NxIVkhCBw6iNiigLkAuyg25wLX56zSeVHlkeMoruzhbh2tHhlGXk3AYsrGwv4PbVth581wRlceEvOO0dK9B/wDm4raRVen2lbKjg20SVvEqlnRSSfCzTcXdCLhrCzHW3KXWpuxpi6sx1JyXI3E8WvKHYRY1IxcoFlyh2NiqdJUggnoANjm5tOewrPDQ5VAvc6kndck3NhzC+4cwtSInKJa5lmJOV41XtRnPb8sCvcNhQpLFi7nezWvbmAAACjsA/E61IpVsIKUpUhSoW08aY+KVVDPLII0DHKt8rOxYgE2CIx3akAaXvRcaVYJKFDlZHGS7ApGUDHUCxvIumvnqMwnCbSqaPbWaYR8hFPF5OMJVpg6ByYtLG1yMt73Vt1MNteRlhlMaiGZgqkMS4D34pmFrcrS4B0zDfrUdcHTK5pSlWQp+F3kk33PWJSnC7ySb7nrEpWrreZm09lxh9lCaDAvx0sZiiRl4viyMzRKuYiRGFwLgHmzHpqYdioeMLySO0kccTMxUErG8jqeSoAN5G3DcBXzXZ3C3HLFEomsBGgHIj3BQB8mpHfhj+v8A44/drnN19BxGxEkkDyySTKpkKxPk4tDIjRvbKgZhkd1szHRvNWtdiFOUs8ryIjJEZmBEQa2a2VQWaygZnzNpv1N+C78Mf1/8cfu078Mf1/8AHH7tB3mEwkyQ4ZGFyjjOAxe6gOEux1azGMknoNQbbRCEtn0Y2CcWWAKwWzb8y5uPGhvYroPk8j34Y/r/AOOP3ad+GP6/+OP3aD6Vs1GVCGuPjJSAd4UyuUH5SNOYWHNUuvlXfhj+v/jj92nfhj+v/jj92g+q0r5V34Y/r/44/dp34Y/r/wCOP3aD6rSvlXfhj+v/AI4/dp34Y/r/AOOP3aD6fNhkY3I1GgYEqwHRmUg27Kw7jHPJKR0ZyP8Aa2P+6+Z9+GP6/wDjj92nfhj+v/jj92g+owwqosoAG/TnPOT0ntNbK+Vd+GP6/wDjj92nfhj+v/jj92g+q1D2t4v78Prkr5t34Y/r/wCOP3a0Y3hbjitjN8qM+BHzOpHyekVE7JrvD6ZVRs/xUX0E9EVw/fZjuu/ZH7tQ8NwmxgRAJdAq/IToH9tZ+Ct0TOVuPnuRXH7fTKV8476Mb137E92vO+jG9d+xPdrf79XN7Uvok0KtbML23HcR5iNR9la+5f75LdGY/wDPhf7r5/30Y3rv2J7tO+jG9d+xPdp3q+x25fRIYVW+UWvvO8nzk6n7a2V8376cb137E92vO+nG9d+xPdp3qnbl9JpXzbvpxvXfsT3ad9ON679ie7TvVO3L6TSvm3fTjeu/Ynu076cb137E92neqduX0DHYJZQASVKsGRlsGRgCAy3BG4kagggkEa1Em2MHylp5i6iRc90DFJcudDZMoByJqoBGXQ6m/Fd9ON679ie7TvpxvXfsT3aidWs+h0WdvJshWyAyymNDEwjumTNEVMZJyZ9GVWtmsSN1tKwTYqrlyu5VCzRxMQYkcg2OihiBmNlLEDmAsLcX3043rv2J7tO+nG9d+xPdqO5T2T0Wdjh8JMsDoxzNxubRixZDIrPv5yubTtsK0zrjbynlZb3UKUzbpvBJuLX4k62Ojacx5TvpxvXfsT3ad9ON679ie7TuV/Z0S6Tbav3HiS9+U0RW/mhDac3LDn/9pXHbb4R4t4HVpbg5bjIg+Up5lrysOpqRlkpScP/Z"/>
          <p:cNvSpPr>
            <a:spLocks noChangeAspect="1" noChangeArrowheads="1"/>
          </p:cNvSpPr>
          <p:nvPr/>
        </p:nvSpPr>
        <p:spPr bwMode="auto">
          <a:xfrm>
            <a:off x="155575" y="-1927225"/>
            <a:ext cx="6924675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CEAAkGBxATEhITExEUExQWFhUYGBcVGBoUFxYaFxYYFxQYFhwbHSogGR0lGxoYIjEhJSkrLi8uFx8zODMsNyovLisBCgoKDg0OGxAQGywmHyY3Myw0NS8sNC8sLCwsNzcsLCwsLCw0LCwtLCwsLCwsLCwsLCwsLCwsLCwsLCwsLDAsLf/AABEIAKsBJwMBIgACEQEDEQH/xAAbAAEAAgMBAQAAAAAAAAAAAAAABAUCAwYBB//EAEgQAAIBAgMCBwoNBAEDBQAAAAECAwARBBIhBTEGEyJBUVNhFBYyMzRxsrPR0hUjQlRyc4GCkZKToqNSYoOhsUPC8AdVwdPx/8QAGgEBAAIDAQAAAAAAAAAAAAAAAAECAwQFBv/EACwRAQACAQIEBgIBBQEAAAAAAAABAhEDMQQFEhMhMkFRcYEUYbEzNJHR8CL/2gAMAwEAAhEDEQA/APqewdi4Q4XDE4aAkwxEkxpc8gdlTvgPB/NYP0k9lOD3kuG+pi9BasKCv+A8H81g/ST2U+A8H81g/ST2VYUoKvEbIwaKW7kia3MsKsT5gBrUDB/B0jMi4RMyyCNs0CrlYxmSxJGvJsSBcjMOmrjayzmGQYcosxFkMl8qk85sDuFyNDqBVLgtizBcMhjhiWCYycmV5mkzRTJIzs0akuXkDEm97sTrvCbHgdnMGKxYRgnhELGQul+VppprrWSbO2eU4wQ4Ux2JzhIylhvOa1rVTrwTdYIY04nNFBg0IIOSRsLKsuVrC+Q2YA6kFr2O43eMgxD4ZlURxTHWysWTw7kZygIzLcZslwWvY21DS2E2aEEhjwgQ6h8sWU82htY61m2zdnhlQw4UOwJVSkYZgN5UWufsqu2TwckSQPLxZAmmkC5nlycZFHHYM4uxuHudL5+21RMDwVxEccEV4WAXAcZIS2dDg8hIiGXlKxQ2JZcpdjZt1Ba8Ts3jhAIMOZCsjECOMhRGYwwew5J+MXQ9tSMNszASLmjgwzqflIkbDTfqBaqCbgjO/IJhRUw2KgV1zM8nHyQyBpVygDxbZhmN85N9avtgbPeIStIiq8jhmyytMDZFQElo0sbADduUa0G74DwfzWD9JPZT4DwfzWD9JPZVhSgr/gPB/NYP0k9lPgPB/NYP0k9lWFKCv+A8H81g/ST2U+A8H81g/ST2VYUoK/4DwfzWD9JPZT4DwfzWD9JPZVhSgr/gPB/NYP0k9lPgPB/NYP0k9lWFKCv+A8H81g/ST2VpxmzcBEjSSYfDqiAsxMSaAeZbnzCraoO28AZ4XjDBGOUqxGYBkYOhYXGYZlFxcXF9RQV0EOzyHZsJHCqBSTNAsS2a4BzMtubUXuNLgXF5D4DZwy3iwoz2y3WMZs3g5dNb81qj4zB42XindMOrwyrIkYldkl+LkjIkYxArbOGWytZkH2Ub8GMR8bAqxHjcNJG0jZgIe6MRPIwgIU5hHnACcm4VNVtQdKuztnl+LEOFL2vkCR5rA2Jta9r1iuC2aQzCPCFVOViFispG8MbaHsqnh2FPJLJdY4k7qnl43UTMWgaBbDLbc1+MzblC5ece4Lgq4VRIkV1bCC4kaRXTDSF1GQxgJYkkC7Wvv0oLmXZ+z1TjGhwqx2BzlIwtjuOYi2tYjA7OzZOKwmbLmy5Y82Xfmta9u2s9s4GR2gkiWN2hdmCSkopzIyXDBWKsAdDlOhYaXuK2XYmKfExys0fFpMkigO4yKIDE8SxhQpOYseMYk2bLYWFAw2J2O4hKphSs0ZkR8kYWwMQsSRyW+NTknXU1ZHZmAziPiMNnIuEyR5iOkC17dtVOD4MSZIEkEJEGDnwo3tnDjDqrkFRluImzLra41NZR8HZxJqYshmhnMoLCZWjgSEooy2IOQ8vMOS7Ll5yExMPs0uyCHDEqrMxCRlVymzBjbQjoNSYNlYF1DJBhnU7mWONgfMQLGudTgliDEsbGBDHDholMRb43ueZJRxl15CvlIKjNlztq1dHsDANEj51CvJIXYCVphcqq3DMi2uFGgUC9zqSTQZ/AeD+awfpJ7KfAeD+awfpJ7KsKUHJcONj4VcDOVw8KkcXqI0B8anZSpvD3yCf/AB+tSvaCfwe8lw31MXoLVhVfwe8lw31MXoLVhQKUpQKUpQYTSqqszMFVQSSTYAAXJJO4AVXjakjDMmGkK82YrGzDpVWNx5nynsr3b1uLS/gcbDm83GLa/Zmy37L30rndjzY0yvnZs447NHIsixH4wcUVkEWRQF0GUksGNwSCRh1bzXZaIy6zBYxJVJW4KnKysLMjAAlWHMbEHoIIIuCDUiqnA37oa4AbiI+MCkkBsz5LEgX/AOpzA2tVosikkAgkWuL6i+ov0VkpbqrlEsqUpVkFKUoFKVqkmynUG3TWLW16aNerUnEf9/j52TETOxJKQQLaHn7a21iQGHSDUXEbQRCE5TyWvkQZmtrYtzIDY8piBcb6ppRqRe0zOaz4x+v18esT859CcYbsMPC+kaynlygaXJOgqAu02Gr4XEIupJtHJb7sUjOfsBqZhpEkAkVg6m4BBuNDY/be4PmtWGNDU0+HjS05xPv7Z8Zn/X7x6JzEzmW8UrCSQLvNq9R7gEc9bUatOvt9UdW+PXHujE7sqUpWRBSlKBSlKCJjseseVbM7tfKiWLNa2Y6kAAXF2JA1AvcgGO+1ims0LRpzuCrqnbJY3UdLWIGpJA1qq4QPODijD47LhsthciHjCJSgsbsBxxAAJuF0OgrLYcmIKHMVePjGuZRLG6R5U5PxkYMvKznMbCxAubGte+rMT4LRDpqVX7Av3NBvtxa2ve+W3IvfW+W1761YVsKlKUoFKUoOf4e+QT/4/WpXtecPfIJ/8frUr2gn8HvJcN9TF6C1YVX8HvJcN9TF6C1YUClKUCsJpVRWZmCqoJJJsABqSTzCs6rNuf8AQB8Azpnvu3MY/wCUR/6qJnEZGEu0c6kdyTSRsCDmEahlIsbo7hrEczAHsrDBYXOl4cVKE1FmVWdLaFbyLmBH9+Y1Q7Bxe0GJL2aTi2zxS8ZGok4xfBcYeyKFzgAF84yEHexvcLIVlxLW3QwuwXUcZaXNzC5yrGN17BawVv12xaFpjGzzBQsc6wsY4w7B5jZ5ZZByXK5rqMpGW7A+CVCgKCaHa/8A6dDEY5MY+OxKFIljHFMI5GszOSzqBYEtbKFG7f0dZs6Hi8PGut1jUXO8kKLk9JvrWGEwrNGjGaW5VSdRvIBPNWwqmxR5VC3JsALsSSbdJO81nUTuI9bL+I9lO4j1sv4j2UEulRO4j1sv4j2U7iPWy/iPZQS6VE7iPWy/iPZTuI9bL+I9lA2jOY42ZQCxyqoO4u7BEvbmzEXPRXuBwiwpa5JPKdz4TtblO1ufTduAAAsABVftzDMsJcO78W0chVm0IjkV2vZb+Cp3Cpwx+nipcx+Tlvf7wOT91RFYiMQMcLjXYpmjCh1LIQ2Y6WNnFhlNiNxI0Ou6+rEx8VKsq6LKwSUbgWItFJ9K+VD0hhfwBWvAxSxkGRCwC5UyENxaaaPexZtFuRe+UaC12w2tiDJxMKpIOMlQ5iMuURMJWNjyvkAXta7DXUAyLcRLvtr261nUTuI9bL+I9lO4j1sv4j2VSmnSnliI+DKXSoncR62X8R7KdxHrZfxHsq4l0qJ3Eetl/EeyncR62X8R7KCXUTE4IsSVmljP9hUgeZXVl/1TuI9bL+I9lacXAyLmEslwybyCNXUEHTooIuIhYyRpM1mOYQzx2RgbXeN1N1JKrm3FWyHkqVW/mPwyqAJ5ZJQxsIVVRxp32YKLsNNQSEtfNpWjh1tyDCYdZZyypxsVnVSwVlcOA2XUAhSt92tueoeM2k8yS4jDBszYOJ4My8rK7yF2RbE3KiJstjeyXHNWPUxEdWEwvG2xl1lgliTnduLZV7XyOxUdLWsN5IFWdcvsKfFMD4Mqcba8hkjZEyLcLmgXjTmzHcBrbNppb8HvJ47eCM4T6sOwht2cXlqulqTbMSmYwsaUpWZUpSlBz/D3yCf/AB+tSva84e+QT/4/WpXtBP4PeS4b6mL0Fqwqv4PeS4b6mL0FqwoFKUoFa8RArqyOLqwsR/5u89bKUFX8HzjkriTl6WjDSDzNcLp0spPTepmCwaxKQtzclmZjdnY72Y850A6AAALAAVIpVYrEbQZYTeC3mP8AxULu+GDDJLNIkUapHmdyFUXyqLk6C5IH21Nm8FvMf+K0YSJWhjVlDAolwRcbgdxqwqO/nZP/ALjhP1k9tW+zdpQYhBJBKksZJAeNg63G8XGlPg2DqYvyL7K3wwqosqhR0KAB/qgzpSlApSlAqsjw8sGkSiSHmjJyvGP6YyeSy9Ctly9NrAWE0qqrMzBVUEkk2AAFySTuAFY4bExyLmjdXW5F1IYXGhGnPQQu75zouEkU9MjxKg+kUd2/BTW3BYIhjLIweUi1wLKi3vkjHML2JJ1YgX0ChZtKBSlKBSlKBUPau1cPhkD4iaOFCwUNIwQFiCQATz2BNuw1MrXNAjizqrDfZgCL/bQcNgOHWB+EMWG2jB3PxOG4u8y5M95uNya2vbJf7K6ybGRTQCSJ1kjYoVdCGVhxii4I0NVOA4PhdoYyZsPHxLw4VYzZCCyGbjLLvHhLqRr9lXWPjVYrKAoDJYAWA+MXmoI/CfYUWNw0uGlvkkA1G8FWDKR5iBUnFbNRggBMbRiyMlgUFgCouCCpAF1II0B3gETKUnxFW2zJX5Ms9051jTiyw6HbMxt9HLVmigAAAADQAaADmAr2lRFYjYKUpUhSlKDn+HvkE/8Aj9ale15w98gn/wAfrUr2gn8HvJcN9TF6C1YVX8HvJcN9TF6C1YUClKUClKUCoWN2pFEwVy2YgkBUZ9Aba5QbVNrndveUJ9WfTFBs21wmihw803FzSCNGbKsTgmw7RYec7q08GuFEM2Ew83FzR541OVonJFtN4FiDa4POCKmYGsMdQTMHteGV+LUtmylrMjpoCAdWAHyh+NT65bYvla/VS+nFXU0ClKUClKUEPbGDM0E8IOUyRSICdQM6lb2599Uu0NiJHJx3GhFvGzM5Z5FaNizlCTf4xAsbD+hANQLV01UnCPZiSZZHlSNVVkJdQ4s7xtdSSMrZkWx137t1BUnYKIiDjkQLFkLZWEoyxvDIVF7lWdgxJ3kc9wVsBsWZpVlZ48wmz6DMqrkhRkUMDyjxZ5QykFui4MCfB4Vs47sRVdXDZSVY52dhys9ltnNmUBtByraV0uyoAkSKGDqByWAAzKdVJtoTa1yLAm5sL2onEwl0pSiClKUClKUFTiuEWGjkaNmbOpAIEcjWuoYahbHQiqLhlw4w+GwxlEc0vLjGVY2X5QNyWAAGlvORVftnyzE/TT1MdTMLurk63ML6d5riMQ36cJW1InO68ThVhSqsTKtwDYxSXFxex5O+p2zNqw4gMYmJymxurJY2vuYDmNcTjauOAXg4j6xfQFZeF4y+tfpmIV1+Grp06ol1dKUrotIpSlApSlBz/D3yCf8Ax+tSva84e+QT/wCP1qV7QaeDu1ymGw6zRsLQxWeNWkRhkFrhQWQ233FuhjVodu4bmlBPQoLN+VQT/qqzYfk2H+pi9WtTr0GEm1pmN4oeQN5lJjZx0Itrr53A3WtrmG6PbsPy88R5xIhUDszi6N91jWFKDOTbsPyM8x5hGhIPZnNkX7zCtEW1ZlJMsPIOoMN5GjHQ67386A77W0zHZSg2jbuF55Qp6GBVvysAf9VS7RxyS4hSgewj3sjJe7c2YAnz7qtb1S7XlyzKcrP8XuQXPh9pFBcYHmrDHVX7J27h2V3ZuJVHKMZisYzKAWAJNjbcbHQgjeDU/GMCLggg6gjUEHcRQVGFxLx4lGWPjPi5bqCFa2aPVc2hN7aEjS+vMehXbuH+U5j7JEaM/ZmAv9lUGD8pX6uX0oqu70Hsu3EOkSPM3NZSqecyMAtvMSegGsIdrumk8R7HhDSr5ioGcHtsRpe4vYZUoNvw5hutBPQAS35QL37LVHl2tK3iYdBrmmvFm/tVbZx9JlAGlg1Z3pQZR7ci/wCoHhPOJFNh99bofsaom2drwPHlR85MkPgKzAfGp4TAWX7SKk1D2t4v78PrkqJ2Wr5oa637I4Q4QQQhpghEaCzhozoo3BgL+cVoqo2f4qL6CeiKvwmlGplm5hqdHT9uhxXCaIAiJXmbmsCiecyMMtvo5j2GtWD4SW0xEZU/1xq0iH7AC6nzi3bzCrpW/wDiUw5f5FsuhPCLB9ep7FuzflAv/qq/EcJXJHEw3Qb2lvGXHQi2zDzuBu3G9xXXpSvCVjeSeIt6L2DhLhiOWWhPOJVK27M4uh+xjSbhLhQOSzSnmESl79ma2VfvECqKlR+HXO6fyJ9lRNimkxE7smQlxyb5rARxgXO69t9tAec76tcLurncVjFSeRbMzs91RBdiFjjzHmAAuNSRvA56vcDiVK3vl0Fw3JK3NhmB3XOnbXjePpjWvj3l6Lh7Z0q/ENGNqVwQ2tDCZ1kLLd1IORmXwQNWAIXdz2qLja0bE8Kbzr6NbXKKRfXxPtLDx9+nRz+3avwjwYFxMG7Iw0jflQE1XScJZc+ZcP8AFDeGIWZu1BfKo7GIJvrltrApXqa8JWN5cKeIt6L6PhJhCNZOL7JFaP0gAfsuKwxHCaAeLDzNzBFIXzl2slvtJ6AapKVH4dc7p/In2WWE4SkaYiIr0PEGlXXcGAGcEbr5SDa/JvYT++LB9el+jXN+W179lq56l6W4Ssz4SiOIt6tHDzb/ABmDmWGM5eReSRSg8YuiobOTfpCjoJ3Uqu4W+STfc9YlKx30a1nC9dW1vF1Ow/JsP9TF6tanVB2H5Nh/qYvVrU6tNslKUoFKUoFc9wlimZssLqjmMAMb6DPyrWBs1r2NjY2Njuroaqcf49fq/wDvoNeydlNfC5khRcO7FVQs+hieMWLKLNyjr5+mosrPhIYoeQwhgjG8Rq3LWPkltwUc3PmA6K6LA81a8cove2uuvPrv/wCB+FBz2w8UZMSTzCNiNCNGWB7G9jfXnA0Irp6o8EB3SvbHL6UVXlApSlApSlAqHtbxf34fXJUieZUUs7BVG8nQdA+2+lqh4+ZXgV1N1ZoGB3XDSxkHXsqJ2Wr5oKqNn+Ki+gnoireqjZ/iovoJ6IrY5dvb6W5ptX7SKVrnmVFZ3YKqglmJsAALkk8wtWam9iNQd1dRyHtKxRgQCNxAI5tDurKgUpSg5fF4Z+6nljK5lLIVe4VldITvAJBBUcx3nziW2zMQ5YhogJFgz3zckwylzl/qzA2ubWIvrewyHjpvpj1aVc4XdXheYXmOIv8AM/y9Rw9YnRr8R/Chx20WDhSBZpHTfylsUVeTva9819wBF9Na2cF5Syux3niybbjyd47DvqbjVGum/f26W1+ytGwxrN509Gtzksx+RHh6SwcxiexPzC2pSleueeKUpQKUpQU/C3ySb7nrEpThb5JN9z1iUrV1vMz6Wzqdh+TYf6mL1a1OqDsPybD/AFMXq1qdXObhSlKBSlKBVTj/AB6/V/8AfVtVLtSdFnTMyreM2zEC/L7aC4wPNWGOrVgsdD1sf519tYY7HQ9bH+dfbQQcH5Sv1cvpRVd1z+zsQjYlcrq3xcu4g/Ki6K6CgUpSgVqxUpVGZUMhAJCra7dgv/5591baUEPZeHWTLO7rK2uXLfJEdxCKdc41BZuV4QsoOWoSYJREkXdyZUEYGiX+LKlb8r+0XqdPhDmMkTcXId+l0ksLWkXn0tZhyhYakXBgSbOSPCxIUTMncykgC11eNTbTsqsskTHhDb3OPnsf4J71R4tmIqqoxyWUADSPmFumt/c0f9CflFVOz8OnFRchfAT5I/pFZuErN5npnBxv/jp6/FplheePLxtgJ3BdALssM7hLA3XUol94tm6ar9n7MXMLSq7RcSqtlIZUhmkuAbAaoeLJXQlT5h0SqBoBYdmlUh2CALKI7XuUK2R/jWks4HNYjmOqjzV0umfD1cvq3RTwakyZOMW/FZOM5WfyXufi/q83xm/fzX1q8wODEfGBbBWfMqqLBRkQEW+kGP3qpn4NMco40WCKpAU2N+RORyueGyL/AE2vrXR1alceiLSUpSrqqQeOm+mPVpVzhd1UL4hBPMC6g5xoSAfFpVvhcZFbxqfmX214PmP9xf5l6rhv6NPiGrG1o2J4U3nX0aY3GRdYn5h7ax2BIrGYqQRmXcb/ACeyt3kn9xHxLX5l/Q+4W9KUr17zpSlKBSlKCn4W+STfc9YlKcLfJJvuesSlaut5mfS2dTsPybD/AFMXq1qdUHYfk2H+pi9WtTq5zcKUpQKUpQK8r2lB4bVjE6soZbEMAQekEXB/Cs6gbEb4lEPhRfFN54xlv2ZhZh2MKCdavaVC2lOFAGYre5Zhe6ots5Ftb6qum7PfmoNjYq5Kopcg2J3Ip6Cx5+kKCRzivOMn6uPttK1/svGL/wCqw2dj4JLpCwPFhbqAVyg3y6ECwNj+Fez48LLHFkc5wxuFJAsVG+1vla9FBthxIY5SCrAXytobdItcMO0E7631U4KYzrJy0bI/xcsYtqBqQCzXAN1vcBhfS2+xwsuZQ1rHUEb7MDZh22IIoNtQ9reL+/D65KmVD2t4v78PrkqJ2Wr5oa6qNn+Ki+gnoireqjZ/iovoJ6IrY5dvb6W5ptX7SKUrTinIAC+ExCr2E6k/YATbntXUch5JiADlUF2G8C2n0idB5t/ZWOebq4/1G/8ArrVgcZAfi43DWvuucxB5ZDbnN95BOu+tmNxnF5OSzZmA5IJt+FVz65SzjxAJysCjcwa2v0SND5t/ZW+q5JuMkliJRkUDwbqyNoQL5jdgLG4Ay6b76S8LISCG8JSVbtI1B7Lgg27amJG21c3w94Q9w4XjVAMjSIqA8+uZ/NyAwv0kV0tQdpKGMSWGZnU9JCoyyOfMcqr52Wovnp8CuM+KThp0kRJEIKOoZT0hhcH8DWyvFUAWAAHQNKyqyClKUClKUClKUFPwu8km+56xKU4XeSTfc9YlK1dbzM2ns6nYfk2G+pi9WtTqoBjnhwWHkHF5VhizZ81ySiBFjCglmZjYLvJIA31tTb2TKk8TJMI4pJVj+MSESu6LmfS4DIwNgd192tc5urqlc8OEgVsRxuSMQjEMYyWE7RwX+MVSAHVgAwsTYMut9Kl4XaM/GQpNEiccjFTG5fIygMY2uovySSGH9J0GlwtqUpQKUpQKiYjBXbOjmN7WJFiHA3B1OjW6RYjmIqXSg4rbSbd7sj7leAw8WOMMqlYc2Y2suZpM2X+k23XroMZJiF1REkn4iTKt8iFw0d9TuXUdthVrWjFxEgFbZ1OZb6A6EFT0AgkX5jY62oKHDbJZo0jeB9Z1lmeRkJnJVg5YIx00UZDoFAUaC1ZYWWTCoY2AsnGFBoRlkxbiIAkjKqRmPS4ADC+6r7Dzq4JG8aMp0ZT0MOY/87xca1stz89BzI4QNkJESxExFwDfMCMOJsxGWxXMSnTdG+y92ebqxta8kmn3yD/u9eYyQEhFAaTeLi4juCM7dGl7D5W7pIkQxBVCjcABrqfOTzntoM6h7W8X9+H1yVMqHtbxf34fXJUTstXzQ11UbP8AFRfQT0RVvVRs/wAVF9BPRFbHLt7fS3NNq/aRUXGLcxjdcsL9BMba/hepVasRFmWwNjoQegg3B7R0jnFxXTlyFLHhsR3L3NxIVkhCBw6iNiigLkAuyg25wLX56zSeVHlkeMoruzhbh2tHhlGXk3AYsrGwv4PbVth581wRlceEvOO0dK9B/wDm4raRVen2lbKjg20SVvEqlnRSSfCzTcXdCLhrCzHW3KXWpuxpi6sx1JyXI3E8WvKHYRY1IxcoFlyh2NiqdJUggnoANjm5tOewrPDQ5VAvc6kndck3NhzC+4cwtSInKJa5lmJOV41XtRnPb8sCvcNhQpLFi7nezWvbmAAACjsA/E61IpVsIKUpUhSoW08aY+KVVDPLII0DHKt8rOxYgE2CIx3akAaXvRcaVYJKFDlZHGS7ApGUDHUCxvIumvnqMwnCbSqaPbWaYR8hFPF5OMJVpg6ByYtLG1yMt73Vt1MNteRlhlMaiGZgqkMS4D34pmFrcrS4B0zDfrUdcHTK5pSlWQp+F3kk33PWJSnC7ySb7nrEpWrreZm09lxh9lCaDAvx0sZiiRl4viyMzRKuYiRGFwLgHmzHpqYdioeMLySO0kccTMxUErG8jqeSoAN5G3DcBXzXZ3C3HLFEomsBGgHIj3BQB8mpHfhj+v8A44/drnN19BxGxEkkDyySTKpkKxPk4tDIjRvbKgZhkd1szHRvNWtdiFOUs8ryIjJEZmBEQa2a2VQWaygZnzNpv1N+C78Mf1/8cfu078Mf1/8AHH7tB3mEwkyQ4ZGFyjjOAxe6gOEux1azGMknoNQbbRCEtn0Y2CcWWAKwWzb8y5uPGhvYroPk8j34Y/r/AOOP3ad+GP6/+OP3aD6Vs1GVCGuPjJSAd4UyuUH5SNOYWHNUuvlXfhj+v/jj92nfhj+v/jj92g+q0r5V34Y/r/44/dp34Y/r/wCOP3aD6rSvlXfhj+v/AI4/dp34Y/r/AOOP3aD6fNhkY3I1GgYEqwHRmUg27Kw7jHPJKR0ZyP8Aa2P+6+Z9+GP6/wDjj92nfhj+v/jj92g+owwqosoAG/TnPOT0ntNbK+Vd+GP6/wDjj92nfhj+v/jj92g+q1D2t4v78Prkr5t34Y/r/wCOP3a0Y3hbjitjN8qM+BHzOpHyekVE7JrvD6ZVRs/xUX0E9EVw/fZjuu/ZH7tQ8NwmxgRAJdAq/IToH9tZ+Ct0TOVuPnuRXH7fTKV8476Mb137E92vO+jG9d+xPdrf79XN7Uvok0KtbML23HcR5iNR9la+5f75LdGY/wDPhf7r5/30Y3rv2J7tO+jG9d+xPdp3q+x25fRIYVW+UWvvO8nzk6n7a2V8376cb137E92vO+nG9d+xPdp3qnbl9JpXzbvpxvXfsT3ad9ON679ie7TvVO3L6TSvm3fTjeu/Ynu076cb137E92neqduX0DHYJZQASVKsGRlsGRgCAy3BG4kagggkEa1Em2MHylp5i6iRc90DFJcudDZMoByJqoBGXQ6m/Fd9ON679ie7TvpxvXfsT3aidWs+h0WdvJshWyAyymNDEwjumTNEVMZJyZ9GVWtmsSN1tKwTYqrlyu5VCzRxMQYkcg2OihiBmNlLEDmAsLcX3043rv2J7tO+nG9d+xPdqO5T2T0Wdjh8JMsDoxzNxubRixZDIrPv5yubTtsK0zrjbynlZb3UKUzbpvBJuLX4k62Ojacx5TvpxvXfsT3ad9ON679ie7TuV/Z0S6Tbav3HiS9+U0RW/mhDac3LDn/9pXHbb4R4t4HVpbg5bjIg+Up5lrysOpqRlkpScP/Z"/>
          <p:cNvSpPr>
            <a:spLocks noChangeAspect="1" noChangeArrowheads="1"/>
          </p:cNvSpPr>
          <p:nvPr/>
        </p:nvSpPr>
        <p:spPr bwMode="auto">
          <a:xfrm>
            <a:off x="307975" y="-1774825"/>
            <a:ext cx="6924675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 descr="C:\Users\DOEL\Videos\Pictures\Electrici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965" y="0"/>
            <a:ext cx="91729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40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2689225"/>
          </a:xfrm>
          <a:prstGeom prst="rect">
            <a:avLst/>
          </a:prstGeom>
          <a:solidFill>
            <a:srgbClr val="FFFF00"/>
          </a:soli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n-BD" sz="6000" b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পাঠ ঘোষনা</a:t>
            </a:r>
            <a:endParaRPr lang="en-US" sz="6000" dirty="0"/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0" y="2667000"/>
            <a:ext cx="9144000" cy="41814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>
            <a:normAutofit fontScale="25000" lnSpcReduction="20000"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400" dirty="0" smtClean="0">
              <a:solidFill>
                <a:srgbClr val="FF0000"/>
              </a:solidFill>
              <a:latin typeface="SutonnyMJ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20900" dirty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 </a:t>
            </a:r>
            <a:endParaRPr lang="en-US" sz="20900" dirty="0" smtClean="0">
              <a:solidFill>
                <a:srgbClr val="FF0000"/>
              </a:solidFill>
              <a:latin typeface="SutonnyMJ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20900" dirty="0" smtClean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   </a:t>
            </a:r>
            <a:r>
              <a:rPr lang="en-US" sz="46000" dirty="0" err="1" smtClean="0">
                <a:solidFill>
                  <a:srgbClr val="FF0000"/>
                </a:solidFill>
                <a:latin typeface="SutonnyMJ" pitchFamily="2" charset="0"/>
              </a:rPr>
              <a:t>eZ©bx</a:t>
            </a:r>
            <a:r>
              <a:rPr lang="en-US" sz="460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46000" dirty="0">
                <a:solidFill>
                  <a:srgbClr val="FF0000"/>
                </a:solidFill>
                <a:latin typeface="SutonnyMJ" pitchFamily="2" charset="0"/>
              </a:rPr>
              <a:t>I </a:t>
            </a:r>
            <a:r>
              <a:rPr lang="en-US" sz="46000" dirty="0" err="1">
                <a:solidFill>
                  <a:srgbClr val="FF0000"/>
                </a:solidFill>
                <a:latin typeface="SutonnyMJ" pitchFamily="2" charset="0"/>
              </a:rPr>
              <a:t>Pjwe`y¨r</a:t>
            </a:r>
            <a:r>
              <a:rPr lang="en-US" sz="46000" dirty="0">
                <a:solidFill>
                  <a:srgbClr val="FF0000"/>
                </a:solidFill>
                <a:latin typeface="SutonnyMJ" pitchFamily="2" charset="0"/>
              </a:rPr>
              <a:t> </a:t>
            </a:r>
            <a:endParaRPr lang="en-US" sz="7200" dirty="0">
              <a:solidFill>
                <a:srgbClr val="FF0000"/>
              </a:solidFill>
              <a:latin typeface="SutonnyMJ" pitchFamily="2" charset="0"/>
            </a:endParaRPr>
          </a:p>
          <a:p>
            <a:pPr marL="0" indent="0">
              <a:buNone/>
            </a:pPr>
            <a:endParaRPr lang="en-US" sz="8800" dirty="0">
              <a:solidFill>
                <a:srgbClr val="FF0000"/>
              </a:solidFill>
              <a:latin typeface="SutonnyMJ" pitchFamily="2" charset="0"/>
            </a:endParaRPr>
          </a:p>
          <a:p>
            <a:pPr marL="0" indent="0">
              <a:buNone/>
            </a:pPr>
            <a:r>
              <a:rPr lang="en-US" sz="10300" dirty="0" smtClean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7700" dirty="0" smtClean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 </a:t>
            </a:r>
            <a:endParaRPr lang="en-US" sz="10400" dirty="0" smtClean="0">
              <a:solidFill>
                <a:srgbClr val="FF0000"/>
              </a:solidFill>
              <a:latin typeface="SutonnyMJ" pitchFamily="2" charset="0"/>
              <a:cs typeface="NikoshBAN" pitchFamily="2" charset="0"/>
            </a:endParaRP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98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380999"/>
            <a:ext cx="487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SutonnyMJ" pitchFamily="2" charset="0"/>
              </a:rPr>
              <a:t>    </a:t>
            </a:r>
            <a:r>
              <a:rPr lang="en-US" sz="7200" dirty="0" err="1" smtClean="0">
                <a:solidFill>
                  <a:srgbClr val="C00000"/>
                </a:solidFill>
                <a:latin typeface="SutonnyMJ" pitchFamily="2" charset="0"/>
              </a:rPr>
              <a:t>wkLb</a:t>
            </a:r>
            <a:r>
              <a:rPr lang="en-US" sz="72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7200" dirty="0" err="1" smtClean="0">
                <a:solidFill>
                  <a:srgbClr val="C00000"/>
                </a:solidFill>
                <a:latin typeface="SutonnyMJ" pitchFamily="2" charset="0"/>
              </a:rPr>
              <a:t>dj</a:t>
            </a:r>
            <a:r>
              <a:rPr lang="en-US" sz="72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endParaRPr lang="en-US" sz="7200" dirty="0">
              <a:solidFill>
                <a:srgbClr val="C00000"/>
              </a:solidFill>
              <a:latin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981200"/>
            <a:ext cx="9144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SutonnyMJ" pitchFamily="2" charset="0"/>
              </a:rPr>
              <a:t>  01| </a:t>
            </a:r>
            <a:r>
              <a:rPr lang="en-US" sz="4000" dirty="0" err="1" smtClean="0">
                <a:latin typeface="SutonnyMJ" pitchFamily="2" charset="0"/>
              </a:rPr>
              <a:t>Gwm</a:t>
            </a:r>
            <a:r>
              <a:rPr lang="en-US" sz="4000" dirty="0" smtClean="0">
                <a:latin typeface="SutonnyMJ" pitchFamily="2" charset="0"/>
              </a:rPr>
              <a:t> I </a:t>
            </a:r>
            <a:r>
              <a:rPr lang="en-US" sz="4000" dirty="0" err="1" smtClean="0">
                <a:latin typeface="SutonnyMJ" pitchFamily="2" charset="0"/>
              </a:rPr>
              <a:t>wWwm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cÖevn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e¨vL¨v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Ki‡Z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cvi‡e</a:t>
            </a:r>
            <a:r>
              <a:rPr lang="en-US" sz="4000" dirty="0" smtClean="0">
                <a:latin typeface="SutonnyMJ" pitchFamily="2" charset="0"/>
              </a:rPr>
              <a:t>| </a:t>
            </a:r>
          </a:p>
          <a:p>
            <a:r>
              <a:rPr lang="en-US" sz="4000" dirty="0" smtClean="0">
                <a:latin typeface="SutonnyMJ" pitchFamily="2" charset="0"/>
              </a:rPr>
              <a:t>  02| </a:t>
            </a:r>
            <a:r>
              <a:rPr lang="en-US" sz="4000" dirty="0" err="1" smtClean="0">
                <a:latin typeface="SutonnyMJ" pitchFamily="2" charset="0"/>
              </a:rPr>
              <a:t>Zwor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eZ©bx‡Z</a:t>
            </a:r>
            <a:r>
              <a:rPr lang="en-US" sz="4000" dirty="0" smtClean="0">
                <a:latin typeface="SutonnyMJ" pitchFamily="2" charset="0"/>
              </a:rPr>
              <a:t> †</a:t>
            </a:r>
            <a:r>
              <a:rPr lang="en-US" sz="4000" dirty="0" err="1" smtClean="0">
                <a:latin typeface="SutonnyMJ" pitchFamily="2" charset="0"/>
              </a:rPr>
              <a:t>iva</a:t>
            </a:r>
            <a:r>
              <a:rPr lang="en-US" sz="4000" dirty="0" smtClean="0">
                <a:latin typeface="SutonnyMJ" pitchFamily="2" charset="0"/>
              </a:rPr>
              <a:t> , </a:t>
            </a:r>
            <a:r>
              <a:rPr lang="en-US" sz="4000" dirty="0" err="1" smtClean="0">
                <a:latin typeface="SutonnyMJ" pitchFamily="2" charset="0"/>
              </a:rPr>
              <a:t>wdDR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Ges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Pvwei</a:t>
            </a:r>
            <a:r>
              <a:rPr lang="en-US" sz="4000" dirty="0" smtClean="0">
                <a:latin typeface="SutonnyMJ" pitchFamily="2" charset="0"/>
              </a:rPr>
              <a:t>  </a:t>
            </a:r>
          </a:p>
          <a:p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smtClean="0">
                <a:latin typeface="SutonnyMJ" pitchFamily="2" charset="0"/>
              </a:rPr>
              <a:t>        </a:t>
            </a:r>
            <a:r>
              <a:rPr lang="en-US" sz="4000" dirty="0" err="1" smtClean="0">
                <a:latin typeface="SutonnyMJ" pitchFamily="2" charset="0"/>
              </a:rPr>
              <a:t>cÖ†qvRbxqZv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e¨vL¨v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Ki‡Z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cvi‡e</a:t>
            </a:r>
            <a:r>
              <a:rPr lang="en-US" sz="4000" dirty="0" smtClean="0">
                <a:latin typeface="SutonnyMJ" pitchFamily="2" charset="0"/>
              </a:rPr>
              <a:t>|</a:t>
            </a:r>
          </a:p>
          <a:p>
            <a:r>
              <a:rPr lang="en-US" sz="4000" dirty="0" smtClean="0">
                <a:latin typeface="SutonnyMJ" pitchFamily="2" charset="0"/>
              </a:rPr>
              <a:t>  03| </a:t>
            </a:r>
            <a:r>
              <a:rPr lang="en-US" sz="4000" dirty="0" err="1" smtClean="0">
                <a:latin typeface="SutonnyMJ" pitchFamily="2" charset="0"/>
              </a:rPr>
              <a:t>Zwor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cÖevn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Ges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wef†ei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g‡a</a:t>
            </a:r>
            <a:r>
              <a:rPr lang="en-US" sz="4000" dirty="0" smtClean="0">
                <a:latin typeface="SutonnyMJ" pitchFamily="2" charset="0"/>
              </a:rPr>
              <a:t>¨ </a:t>
            </a:r>
            <a:r>
              <a:rPr lang="en-US" sz="4000" dirty="0" err="1" smtClean="0">
                <a:latin typeface="SutonnyMJ" pitchFamily="2" charset="0"/>
              </a:rPr>
              <a:t>cv_©K</a:t>
            </a:r>
            <a:r>
              <a:rPr lang="en-US" sz="4000" dirty="0" smtClean="0">
                <a:latin typeface="SutonnyMJ" pitchFamily="2" charset="0"/>
              </a:rPr>
              <a:t>¨ </a:t>
            </a:r>
            <a:r>
              <a:rPr lang="en-US" sz="4000" dirty="0" err="1" smtClean="0">
                <a:latin typeface="SutonnyMJ" pitchFamily="2" charset="0"/>
              </a:rPr>
              <a:t>Ki‡Z</a:t>
            </a:r>
            <a:r>
              <a:rPr lang="en-US" sz="4000" dirty="0" smtClean="0">
                <a:latin typeface="SutonnyMJ" pitchFamily="2" charset="0"/>
              </a:rPr>
              <a:t> </a:t>
            </a:r>
          </a:p>
          <a:p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smtClean="0">
                <a:latin typeface="SutonnyMJ" pitchFamily="2" charset="0"/>
              </a:rPr>
              <a:t>       </a:t>
            </a:r>
            <a:r>
              <a:rPr lang="en-US" sz="4000" dirty="0" err="1" smtClean="0">
                <a:latin typeface="SutonnyMJ" pitchFamily="2" charset="0"/>
              </a:rPr>
              <a:t>cvi‡e</a:t>
            </a:r>
            <a:r>
              <a:rPr lang="en-US" sz="4000" dirty="0">
                <a:latin typeface="SutonnyMJ" pitchFamily="2" charset="0"/>
              </a:rPr>
              <a:t>|</a:t>
            </a:r>
            <a:r>
              <a:rPr lang="en-US" sz="4000" dirty="0" smtClean="0">
                <a:latin typeface="SutonnyMJ" pitchFamily="2" charset="0"/>
              </a:rPr>
              <a:t> </a:t>
            </a:r>
            <a:endParaRPr lang="en-US" sz="4000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21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DOEL\Videos\Pictures\Electrici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965" y="0"/>
            <a:ext cx="91729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96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752600"/>
            <a:ext cx="8361584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00" dirty="0" smtClean="0">
                <a:latin typeface="SutonnyMJ" pitchFamily="2" charset="0"/>
              </a:rPr>
              <a:t> </a:t>
            </a:r>
            <a:r>
              <a:rPr lang="en-US" sz="16600" dirty="0" err="1" smtClean="0">
                <a:solidFill>
                  <a:srgbClr val="0070C0"/>
                </a:solidFill>
                <a:latin typeface="SutonnyMJ" pitchFamily="2" charset="0"/>
              </a:rPr>
              <a:t>wWwm</a:t>
            </a:r>
            <a:r>
              <a:rPr lang="en-US" sz="16600" dirty="0" smtClean="0">
                <a:solidFill>
                  <a:srgbClr val="0070C0"/>
                </a:solidFill>
                <a:latin typeface="SutonnyMJ" pitchFamily="2" charset="0"/>
              </a:rPr>
              <a:t> </a:t>
            </a:r>
            <a:r>
              <a:rPr lang="en-US" sz="16600" dirty="0" err="1">
                <a:solidFill>
                  <a:srgbClr val="0070C0"/>
                </a:solidFill>
                <a:latin typeface="SutonnyMJ" pitchFamily="2" charset="0"/>
              </a:rPr>
              <a:t>cÖevn</a:t>
            </a:r>
            <a:r>
              <a:rPr lang="en-US" sz="16600" dirty="0">
                <a:solidFill>
                  <a:srgbClr val="0070C0"/>
                </a:solidFill>
                <a:latin typeface="SutonnyMJ" pitchFamily="2" charset="0"/>
              </a:rPr>
              <a:t> </a:t>
            </a:r>
            <a:endParaRPr lang="en-US" sz="16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70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OEL\Videos\Pictures\elec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239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19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79</TotalTime>
  <Words>101</Words>
  <Application>Microsoft Office PowerPoint</Application>
  <PresentationFormat>On-screen Show (4:3)</PresentationFormat>
  <Paragraphs>29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বিসমিল্লাহির রাহমানির রাহিম</dc:title>
  <dc:creator>TSS</dc:creator>
  <cp:lastModifiedBy>JS COMPUTER</cp:lastModifiedBy>
  <cp:revision>18</cp:revision>
  <dcterms:created xsi:type="dcterms:W3CDTF">2006-08-16T00:00:00Z</dcterms:created>
  <dcterms:modified xsi:type="dcterms:W3CDTF">2020-07-02T16:46:56Z</dcterms:modified>
</cp:coreProperties>
</file>