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8"/>
  </p:notesMasterIdLst>
  <p:sldIdLst>
    <p:sldId id="320" r:id="rId2"/>
    <p:sldId id="319" r:id="rId3"/>
    <p:sldId id="420" r:id="rId4"/>
    <p:sldId id="338" r:id="rId5"/>
    <p:sldId id="344" r:id="rId6"/>
    <p:sldId id="423" r:id="rId7"/>
    <p:sldId id="426" r:id="rId8"/>
    <p:sldId id="394" r:id="rId9"/>
    <p:sldId id="411" r:id="rId10"/>
    <p:sldId id="413" r:id="rId11"/>
    <p:sldId id="419" r:id="rId12"/>
    <p:sldId id="406" r:id="rId13"/>
    <p:sldId id="392" r:id="rId14"/>
    <p:sldId id="415" r:id="rId15"/>
    <p:sldId id="414" r:id="rId16"/>
    <p:sldId id="33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7EF08-9D95-46CE-8D3D-4620145394D7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3DB2D-95FA-4DD0-A68B-3FD505D6B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0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418634-80CE-4569-98E7-3EE4656C4CC5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599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434" name="Picture 2" descr="C:\Users\DOEL\Desktop\Billal101(24)\0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81534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12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81000"/>
            <a:ext cx="80213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মনেকরি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ABC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M। O,M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OM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733800"/>
            <a:ext cx="676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O,A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O,B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029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প্রমাণ</a:t>
            </a:r>
            <a:r>
              <a:rPr lang="en-US" sz="3200" b="1" dirty="0" smtClean="0"/>
              <a:t> :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73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4800"/>
            <a:ext cx="8915400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813" y="3025588"/>
            <a:ext cx="87501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একটি বৃত্ত এঁকে এর ব্যাস, ব্যাসার্ধ, উপচাপ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চিহ্নিত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করে দেখাও। </a:t>
            </a:r>
            <a:endParaRPr lang="bn-IN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দলীয় কাজ</a:t>
            </a:r>
            <a:endParaRPr lang="en-US" sz="7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905000" y="0"/>
            <a:ext cx="4724400" cy="1143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       </a:t>
            </a: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মূল্যায়ন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Verdana" pitchFamily="34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1858" y="2364493"/>
            <a:ext cx="749807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ব্যাস কাকে বলে?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২।ব্যাসার্ধ   কাকে বলে?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কেন্দ্রস্থ কোণ কাকে বলে?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228600"/>
            <a:ext cx="64828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2819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যে,বৃত্তের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সমদ্বিখন্ডিত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019804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9377" y="1447800"/>
            <a:ext cx="9203377" cy="3733800"/>
          </a:xfrm>
          <a:prstGeom prst="rect">
            <a:avLst/>
          </a:prstGeom>
        </p:spPr>
        <p:txBody>
          <a:bodyPr numCol="1">
            <a:prstTxWarp prst="textDoubleWave1">
              <a:avLst>
                <a:gd name="adj1" fmla="val 6250"/>
                <a:gd name="adj2" fmla="val -876"/>
              </a:avLst>
            </a:prstTxWarp>
            <a:noAutofit/>
            <a:scene3d>
              <a:camera prst="perspective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87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513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  <p:sndAc>
          <p:stSnd>
            <p:snd r:embed="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352800"/>
            <a:ext cx="48317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বিল্লাল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হোসেন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দিঘীরপাড়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এ.সি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ইনষ্টিটিউশন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টঙ্গীবাড়ী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মুন্সিগ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ঞ্জ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0"/>
            <a:ext cx="2432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C98F8E0D-58A2-4268-A116-004CEB5FD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200400"/>
            <a:ext cx="434261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শ্রেণীঃ- 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alt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</a:t>
            </a:r>
            <a:r>
              <a:rPr lang="en-GB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GB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তাঃ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২0</a:t>
            </a:r>
            <a:endParaRPr lang="en-US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bbbbggg-\Desktop\BILL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85800"/>
            <a:ext cx="22860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140982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457200" y="1295400"/>
            <a:ext cx="8077200" cy="5334000"/>
            <a:chOff x="1764310" y="367364"/>
            <a:chExt cx="8206406" cy="4623884"/>
          </a:xfrm>
        </p:grpSpPr>
        <p:sp>
          <p:nvSpPr>
            <p:cNvPr id="5" name="Rectangle 4"/>
            <p:cNvSpPr/>
            <p:nvPr/>
          </p:nvSpPr>
          <p:spPr>
            <a:xfrm>
              <a:off x="1836217" y="883545"/>
              <a:ext cx="4899546" cy="40260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4310" y="367364"/>
              <a:ext cx="8206406" cy="4623884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4" name="Group 46"/>
            <p:cNvGrpSpPr/>
            <p:nvPr/>
          </p:nvGrpSpPr>
          <p:grpSpPr>
            <a:xfrm>
              <a:off x="3854622" y="763697"/>
              <a:ext cx="3870464" cy="2327310"/>
              <a:chOff x="3838291" y="1898423"/>
              <a:chExt cx="4572000" cy="348525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838291" y="1898423"/>
                <a:ext cx="4572000" cy="3485255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H="1">
                <a:off x="6153150" y="3167585"/>
                <a:ext cx="20524" cy="468085"/>
              </a:xfrm>
              <a:prstGeom prst="line">
                <a:avLst/>
              </a:prstGeom>
              <a:ln w="762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72450">
                <a:off x="6348535" y="2067182"/>
                <a:ext cx="1329116" cy="667678"/>
              </a:xfrm>
              <a:prstGeom prst="rect">
                <a:avLst/>
              </a:prstGeom>
            </p:spPr>
          </p:pic>
          <p:sp>
            <p:nvSpPr>
              <p:cNvPr id="46" name="Freeform 45"/>
              <p:cNvSpPr/>
              <p:nvPr/>
            </p:nvSpPr>
            <p:spPr>
              <a:xfrm>
                <a:off x="6124575" y="2456017"/>
                <a:ext cx="1383997" cy="1013928"/>
              </a:xfrm>
              <a:custGeom>
                <a:avLst/>
                <a:gdLst>
                  <a:gd name="connsiteX0" fmla="*/ 0 w 1371601"/>
                  <a:gd name="connsiteY0" fmla="*/ 885825 h 885825"/>
                  <a:gd name="connsiteX1" fmla="*/ 1371600 w 1371601"/>
                  <a:gd name="connsiteY1" fmla="*/ 0 h 885825"/>
                  <a:gd name="connsiteX2" fmla="*/ 0 w 1371601"/>
                  <a:gd name="connsiteY2" fmla="*/ 885825 h 88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1601" h="885825">
                    <a:moveTo>
                      <a:pt x="0" y="885825"/>
                    </a:moveTo>
                    <a:lnTo>
                      <a:pt x="1371600" y="0"/>
                    </a:lnTo>
                    <a:cubicBezTo>
                      <a:pt x="1373187" y="1587"/>
                      <a:pt x="0" y="885825"/>
                      <a:pt x="0" y="885825"/>
                    </a:cubicBezTo>
                    <a:close/>
                  </a:path>
                </a:pathLst>
              </a:custGeom>
              <a:ln w="285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762000" y="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1752600"/>
            <a:ext cx="2902849" cy="2327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170675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Scroll 5"/>
          <p:cNvSpPr/>
          <p:nvPr/>
        </p:nvSpPr>
        <p:spPr>
          <a:xfrm>
            <a:off x="1066800" y="296981"/>
            <a:ext cx="6858000" cy="822715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6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পাঠ</a:t>
            </a:r>
            <a:endParaRPr lang="en-US" sz="6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981200"/>
            <a:ext cx="5410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19315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9BF0C4E-6C74-443C-858A-7AA02036F194}"/>
              </a:ext>
            </a:extLst>
          </p:cNvPr>
          <p:cNvSpPr txBox="1"/>
          <p:nvPr/>
        </p:nvSpPr>
        <p:spPr>
          <a:xfrm>
            <a:off x="2743200" y="381000"/>
            <a:ext cx="2849503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981200"/>
            <a:ext cx="84622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pPr marL="285750" indent="-285750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32210811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80" y="3513815"/>
            <a:ext cx="8778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বৃত্তঃ নির্দিষ্ট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বিন্দু থেকে সমদুরত্ব বজায় রেখে কোনো বিন্দু যে আবদ্ধ পথ চিত্রিত করে তাই বৃত্ত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Tumpa\Desktop\brri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96" y="633047"/>
            <a:ext cx="2433711" cy="2296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4481114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7156" y="3412814"/>
            <a:ext cx="90173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ব্যাসঃ বৃত্তের কোনো জ্যা যদি কেন্দ্র দিয়ে যায়,তবে জ্যাটিকে বৃত্তের ব্যাস বলে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অর্থাৎ, বৃত্তের কেন্দ্রগামী যেকোনো জ্যা হলো ব্যাস।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umpa\Desktop\vcx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24" y="388604"/>
            <a:ext cx="3165230" cy="2741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 Single Corner Rectangle 2"/>
          <p:cNvSpPr/>
          <p:nvPr/>
        </p:nvSpPr>
        <p:spPr>
          <a:xfrm rot="13877915">
            <a:off x="3857838" y="1193293"/>
            <a:ext cx="345200" cy="59966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12781744">
            <a:off x="4098441" y="2152711"/>
            <a:ext cx="881646" cy="418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6787" y="5218348"/>
            <a:ext cx="81311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ব্যাসার্ধঃ কেন্দ্র থেকে পরিধি পর্যন্ত দূরত্বকে বৃত্তের ব্যাসার্ধ বলে।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8727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30435E-6 L 0.58073 -0.0020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9056E-6 L 0.52518 -0.006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3" grpId="1" animBg="1"/>
      <p:bldP spid="4" grpId="0" animBg="1"/>
      <p:bldP spid="4" grpId="1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" y="2209800"/>
            <a:ext cx="3934925" cy="3440480"/>
            <a:chOff x="2645769" y="464694"/>
            <a:chExt cx="3934925" cy="3440480"/>
          </a:xfrm>
        </p:grpSpPr>
        <p:sp>
          <p:nvSpPr>
            <p:cNvPr id="6" name="TextBox 5"/>
            <p:cNvSpPr txBox="1"/>
            <p:nvPr/>
          </p:nvSpPr>
          <p:spPr>
            <a:xfrm>
              <a:off x="4332162" y="464694"/>
              <a:ext cx="4047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" name="Group 17"/>
            <p:cNvGrpSpPr/>
            <p:nvPr/>
          </p:nvGrpSpPr>
          <p:grpSpPr>
            <a:xfrm>
              <a:off x="2645769" y="929549"/>
              <a:ext cx="3934925" cy="2975625"/>
              <a:chOff x="2645769" y="929549"/>
              <a:chExt cx="3934925" cy="2975625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072987" y="929549"/>
                <a:ext cx="3117952" cy="297562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3"/>
              <p:cNvSpPr/>
              <p:nvPr/>
            </p:nvSpPr>
            <p:spPr>
              <a:xfrm>
                <a:off x="4549517" y="2376947"/>
                <a:ext cx="164892" cy="17988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645769" y="2218089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175959" y="2189108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3072987" y="2462332"/>
                <a:ext cx="31179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4800600" y="2286000"/>
            <a:ext cx="3934925" cy="3459530"/>
            <a:chOff x="6563699" y="1208144"/>
            <a:chExt cx="3934925" cy="3459530"/>
          </a:xfrm>
        </p:grpSpPr>
        <p:grpSp>
          <p:nvGrpSpPr>
            <p:cNvPr id="14" name="Group 19"/>
            <p:cNvGrpSpPr/>
            <p:nvPr/>
          </p:nvGrpSpPr>
          <p:grpSpPr>
            <a:xfrm>
              <a:off x="6563699" y="1208144"/>
              <a:ext cx="3934925" cy="3459530"/>
              <a:chOff x="2645769" y="445644"/>
              <a:chExt cx="3934925" cy="345953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465512" y="445644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17" name="Group 21"/>
              <p:cNvGrpSpPr/>
              <p:nvPr/>
            </p:nvGrpSpPr>
            <p:grpSpPr>
              <a:xfrm>
                <a:off x="2645769" y="929549"/>
                <a:ext cx="3934925" cy="2975625"/>
                <a:chOff x="2645769" y="929549"/>
                <a:chExt cx="3934925" cy="2975625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3072987" y="929549"/>
                  <a:ext cx="3117952" cy="2975625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549517" y="2376947"/>
                  <a:ext cx="164892" cy="17988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45769" y="2218089"/>
                  <a:ext cx="40473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B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175959" y="2189108"/>
                  <a:ext cx="40473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C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cxnSp>
          <p:nvCxnSpPr>
            <p:cNvPr id="15" name="Straight Connector 14"/>
            <p:cNvCxnSpPr>
              <a:stCxn id="20" idx="3"/>
              <a:endCxn id="18" idx="0"/>
            </p:cNvCxnSpPr>
            <p:nvPr/>
          </p:nvCxnSpPr>
          <p:spPr>
            <a:xfrm flipV="1">
              <a:off x="6968434" y="1692049"/>
              <a:ext cx="1581459" cy="15809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75747" y="5715000"/>
            <a:ext cx="876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O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ABC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ব্যাসBC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286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যে,বৃত্তের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19400" y="1981200"/>
            <a:ext cx="4107620" cy="4607791"/>
            <a:chOff x="4099812" y="1682736"/>
            <a:chExt cx="4219729" cy="4508201"/>
          </a:xfrm>
        </p:grpSpPr>
        <p:grpSp>
          <p:nvGrpSpPr>
            <p:cNvPr id="9" name="Group 11"/>
            <p:cNvGrpSpPr/>
            <p:nvPr/>
          </p:nvGrpSpPr>
          <p:grpSpPr>
            <a:xfrm>
              <a:off x="4099812" y="2128600"/>
              <a:ext cx="4219729" cy="4062337"/>
              <a:chOff x="4099812" y="2128600"/>
              <a:chExt cx="4219729" cy="4062337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122295" y="2128600"/>
                <a:ext cx="4197246" cy="4062337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690047" y="5501391"/>
                <a:ext cx="2986790" cy="11992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6071017" y="4122294"/>
                <a:ext cx="134911" cy="14990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>
                <a:off x="4690047" y="4197246"/>
                <a:ext cx="1440930" cy="130414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100998" y="4182256"/>
                <a:ext cx="1573891" cy="14287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130977" y="4152276"/>
                <a:ext cx="0" cy="14287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5898630" y="3676427"/>
                <a:ext cx="502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O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697450" y="5490237"/>
                <a:ext cx="502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898631" y="5580178"/>
                <a:ext cx="502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99812" y="5430277"/>
                <a:ext cx="502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018552" y="1682736"/>
              <a:ext cx="5021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1641</TotalTime>
  <Words>307</Words>
  <Application>Microsoft Office PowerPoint</Application>
  <PresentationFormat>On-screen Show (4:3)</PresentationFormat>
  <Paragraphs>57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দলীয় কাজ</vt:lpstr>
      <vt:lpstr>Slide 14</vt:lpstr>
      <vt:lpstr>Slide 15</vt:lpstr>
      <vt:lpstr>Slide 16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ছবিগুলো লক্ষ্য করঃ</dc:title>
  <dc:creator>DILKHUSA</dc:creator>
  <cp:lastModifiedBy>bbbbggg-</cp:lastModifiedBy>
  <cp:revision>274</cp:revision>
  <dcterms:created xsi:type="dcterms:W3CDTF">2012-03-16T00:00:02Z</dcterms:created>
  <dcterms:modified xsi:type="dcterms:W3CDTF">2020-07-02T13:49:14Z</dcterms:modified>
</cp:coreProperties>
</file>