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2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3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6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4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2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7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183-C502-4292-9E84-CCC94FC72F8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BF183-C502-4292-9E84-CCC94FC72F8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39D1B-E3F0-4CF7-91A8-DA97D5FE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3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866" y="464024"/>
            <a:ext cx="10972800" cy="6032310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9" y="1879269"/>
            <a:ext cx="5745708" cy="31813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650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4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764" y="3084402"/>
            <a:ext cx="10495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2+4+8+16+ ………….</a:t>
            </a:r>
            <a:r>
              <a:rPr lang="bn-IN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ধারাটির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10 </a:t>
            </a:r>
            <a:r>
              <a:rPr lang="bn-IN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তম পদ কত ? 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2361063" y="832513"/>
            <a:ext cx="4271749" cy="1152141"/>
          </a:xfrm>
          <a:prstGeom prst="wave">
            <a:avLst>
              <a:gd name="adj1" fmla="val 12500"/>
              <a:gd name="adj2" fmla="val -31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7791" y="968991"/>
            <a:ext cx="3835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4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50878" y="2879678"/>
                <a:ext cx="10481480" cy="96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128+64+32+ ……….</a:t>
                </a:r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ধারাটির কোন পদ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?</a:t>
                </a: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78" y="2879678"/>
                <a:ext cx="10481480" cy="961545"/>
              </a:xfrm>
              <a:prstGeom prst="rect">
                <a:avLst/>
              </a:prstGeom>
              <a:blipFill rotWithShape="0">
                <a:blip r:embed="rId3"/>
                <a:stretch>
                  <a:fillRect l="-1860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p Ribbon 3"/>
          <p:cNvSpPr/>
          <p:nvPr/>
        </p:nvSpPr>
        <p:spPr>
          <a:xfrm>
            <a:off x="2060806" y="900752"/>
            <a:ext cx="6864830" cy="1119117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8794" y="968990"/>
            <a:ext cx="352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5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3193576" y="532263"/>
            <a:ext cx="3384645" cy="982638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03009" y="518612"/>
            <a:ext cx="297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7922" y="1883391"/>
                <a:ext cx="10877266" cy="4350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+mj-lt"/>
                  <a:buAutoNum type="arabicParenR"/>
                </a:pP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তম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পদের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?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ক) 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   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   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ঘ)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2) 1-1+1-1+…….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ধারাটির সাধারণ অনুপাত কত ? </a:t>
                </a:r>
                <a:endParaRPr lang="en-US" sz="4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</a:t>
                </a:r>
                <a:r>
                  <a:rPr lang="bn-IN" sz="40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)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-2 </a:t>
                </a:r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খ) 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-1 </a:t>
                </a:r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0 </a:t>
                </a:r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ঘ)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1   </a:t>
                </a:r>
              </a:p>
              <a:p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3) -12+4 -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+……….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ধারাটির ৬ষ্ঠ পদ নিচের কোনটি ? </a:t>
                </a:r>
                <a:endParaRPr lang="en-US" sz="4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ক) 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) 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ঘ)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2" y="1883391"/>
                <a:ext cx="10877266" cy="4350550"/>
              </a:xfrm>
              <a:prstGeom prst="rect">
                <a:avLst/>
              </a:prstGeom>
              <a:blipFill rotWithShape="0">
                <a:blip r:embed="rId5"/>
                <a:stretch>
                  <a:fillRect l="-2018" t="-336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8366078" y="2606722"/>
            <a:ext cx="682388" cy="5186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00317" y="3799358"/>
            <a:ext cx="682388" cy="5186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46544" y="5409062"/>
            <a:ext cx="682388" cy="5186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52949" y="2606721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98626" y="2606720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17008" y="2612001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44169" y="3799357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02708" y="3799357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56732" y="3799358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21390" y="5409061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70743" y="5409061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13193" y="5409062"/>
            <a:ext cx="682388" cy="5186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55594" y="2825087"/>
                <a:ext cx="10181230" cy="1690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পঞ্চম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দশম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,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?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</a:t>
                </a: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94" y="2825087"/>
                <a:ext cx="10181230" cy="1690591"/>
              </a:xfrm>
              <a:prstGeom prst="rect">
                <a:avLst/>
              </a:prstGeom>
              <a:blipFill rotWithShape="0">
                <a:blip r:embed="rId3"/>
                <a:stretch>
                  <a:fillRect l="-1916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orizontal Scroll 3"/>
          <p:cNvSpPr/>
          <p:nvPr/>
        </p:nvSpPr>
        <p:spPr>
          <a:xfrm>
            <a:off x="3016155" y="764274"/>
            <a:ext cx="3807726" cy="126924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7349" y="914398"/>
            <a:ext cx="3466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978928" y="873461"/>
            <a:ext cx="7301553" cy="1433015"/>
          </a:xfrm>
          <a:prstGeom prst="downArrow">
            <a:avLst>
              <a:gd name="adj1" fmla="val 48505"/>
              <a:gd name="adj2" fmla="val 500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07976" y="968991"/>
            <a:ext cx="3548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8" y="2364402"/>
            <a:ext cx="7301553" cy="406717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448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 loop="1">
            <p:snd r:embed="rId2" name="explode.wav"/>
          </p:stSnd>
        </p:sndAc>
      </p:transition>
    </mc:Choice>
    <mc:Fallback>
      <p:transition spd="slow">
        <p:circle/>
        <p:sndAc>
          <p:stSnd loop="1"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428" y="627797"/>
            <a:ext cx="9853683" cy="83099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593" y="2074460"/>
            <a:ext cx="6318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ফারুক হোসেন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শিক্ষক(এম.এস.সি) গণিত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নবিগঞ্জ ইসলামিয়া দাখিল মাদ্রাসা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সদর , লক্ষীপুর 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০১৮৩৭৬২৩৫০৫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14" y="1893623"/>
            <a:ext cx="3110366" cy="39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4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9611" y="696036"/>
            <a:ext cx="8707272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7857" y="1937982"/>
            <a:ext cx="76700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lvl="1"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1"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সংখ্যা- ৮০</a:t>
            </a:r>
          </a:p>
          <a:p>
            <a:pPr lvl="1"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৫০ মিনিট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4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104" y="614148"/>
            <a:ext cx="1083632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128+64+32+16+8+…………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সংখ্যা থেকে তার পরবর্তী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3+9+27+……………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সংখ্যা থেকে তার পরবর্তী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অনুস্মরণ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647666" y="914400"/>
            <a:ext cx="5349922" cy="955343"/>
          </a:xfrm>
          <a:prstGeom prst="wedgeRoundRectCallout">
            <a:avLst>
              <a:gd name="adj1" fmla="val -26445"/>
              <a:gd name="adj2" fmla="val 171072"/>
              <a:gd name="adj3" fmla="val 1666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5212" y="1009934"/>
            <a:ext cx="4885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শিরোনাম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4836" y="3035531"/>
            <a:ext cx="4640239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গুণোত্তর ধারা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4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0245" y="846165"/>
            <a:ext cx="4981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934" y="2511192"/>
            <a:ext cx="10617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 ধারা কাকে বলে তা বলতে পারবে ।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 ধারার তম পদ নির্ণয়ের সূত্রটি লিখতে পারবে ।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সূত্রটি প্রয়োগ করে পদসংখ্যা নির্ণয় করতে পারবে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496" y="586854"/>
            <a:ext cx="5459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991" y="1897039"/>
            <a:ext cx="10590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ভাগফলকে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2019869"/>
                <a:ext cx="81067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তম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অথবা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,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019869"/>
                <a:ext cx="810677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632" t="-20690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2513" y="2852375"/>
                <a:ext cx="675564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4000" b="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40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b="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</a:t>
                </a:r>
                <a:r>
                  <a:rPr lang="en-US" sz="40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40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 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4000" b="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0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b="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40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40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13" y="2852375"/>
                <a:ext cx="6755642" cy="2554545"/>
              </a:xfrm>
              <a:prstGeom prst="rect">
                <a:avLst/>
              </a:prstGeom>
              <a:blipFill rotWithShape="0">
                <a:blip r:embed="rId4"/>
                <a:stretch>
                  <a:fillRect l="-1625" b="-9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09934" y="764275"/>
            <a:ext cx="9157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n </a:t>
            </a:r>
            <a:r>
              <a:rPr lang="en-US" sz="40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তম</a:t>
            </a:r>
            <a:r>
              <a:rPr lang="en-US" sz="40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পদের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সূত্রটি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নিম্নরুপ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-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4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70716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5719" y="682388"/>
            <a:ext cx="801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228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2020-05-04T13:44:30Z</dcterms:created>
  <dcterms:modified xsi:type="dcterms:W3CDTF">2020-05-07T16:19:11Z</dcterms:modified>
</cp:coreProperties>
</file>