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16" r:id="rId3"/>
    <p:sldId id="317" r:id="rId4"/>
    <p:sldId id="283" r:id="rId5"/>
    <p:sldId id="260" r:id="rId6"/>
    <p:sldId id="278" r:id="rId7"/>
    <p:sldId id="263" r:id="rId8"/>
    <p:sldId id="313" r:id="rId9"/>
    <p:sldId id="314" r:id="rId10"/>
    <p:sldId id="315" r:id="rId11"/>
    <p:sldId id="307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52EE-6E2A-43BD-8FB0-F4D648942586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35723-B081-479B-A1F4-F3EC68D87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89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00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76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62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20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77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01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59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99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21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6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CD623-1C0F-4380-8264-FCD905F1357F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B9E9-5214-4E5E-82F1-66DD09538A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E68E-3A8F-4301-B137-D7DDDF08DA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82D6-0ECB-48E9-B1DA-C8A54A0C41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Background\3d-flowers-ppt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1066800"/>
            <a:ext cx="5334000" cy="270843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70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7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27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DEDCB-DFE0-4372-AC3A-64A663277850}"/>
              </a:ext>
            </a:extLst>
          </p:cNvPr>
          <p:cNvSpPr txBox="1"/>
          <p:nvPr/>
        </p:nvSpPr>
        <p:spPr>
          <a:xfrm>
            <a:off x="105508" y="21336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	</a:t>
            </a:r>
            <a:r>
              <a:rPr kumimoji="0" lang="en-US" sz="6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৮ </a:t>
            </a:r>
            <a:r>
              <a:rPr kumimoji="0" lang="en-US" sz="6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পোলাওয়ের</a:t>
            </a:r>
            <a:r>
              <a:rPr kumimoji="0" lang="en-US" sz="6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চালের</a:t>
            </a:r>
            <a:r>
              <a:rPr kumimoji="0" lang="en-US" sz="6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kumimoji="0" lang="en-US" sz="6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৯৬০ </a:t>
            </a:r>
            <a:r>
              <a:rPr kumimoji="0" lang="en-US" sz="6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৪৮০০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কেজি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6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kumimoji="0" lang="en-US" sz="6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217B5E-B974-4AD6-A4A2-7006B6627F45}"/>
              </a:ext>
            </a:extLst>
          </p:cNvPr>
          <p:cNvSpPr txBox="1"/>
          <p:nvPr/>
        </p:nvSpPr>
        <p:spPr>
          <a:xfrm>
            <a:off x="0" y="366109"/>
            <a:ext cx="88773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সমস্যা</a:t>
            </a:r>
            <a:r>
              <a:rPr kumimoji="0" lang="en-US" sz="6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6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endParaRPr kumimoji="0" lang="en-US" sz="60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Contants\Images\Background\a9817471f3bc637c70dac7c1a1dc0786.jpg">
            <a:extLst>
              <a:ext uri="{FF2B5EF4-FFF2-40B4-BE49-F238E27FC236}">
                <a16:creationId xmlns:a16="http://schemas.microsoft.com/office/drawing/2014/main" id="{0BE91EE7-141B-4E1F-A9CA-A634E5477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/>
          <p:cNvSpPr txBox="1"/>
          <p:nvPr/>
        </p:nvSpPr>
        <p:spPr>
          <a:xfrm>
            <a:off x="2819400" y="1507529"/>
            <a:ext cx="5609662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১৩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051" name="Picture 3" descr="E:\art4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07529"/>
            <a:ext cx="2832295" cy="38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7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Background\3D colorful square 1600x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8549"/>
            <a:ext cx="9144000" cy="697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/>
          <p:cNvSpPr txBox="1"/>
          <p:nvPr/>
        </p:nvSpPr>
        <p:spPr>
          <a:xfrm>
            <a:off x="699606" y="-459707"/>
            <a:ext cx="7772400" cy="3170099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0" b="1" spc="36" dirty="0" err="1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0000" b="1" spc="36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91663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995413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480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82641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মিয়া</a:t>
            </a:r>
            <a:endParaRPr lang="en-US" sz="360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পদবীঃ</a:t>
            </a:r>
            <a:r>
              <a:rPr lang="en-US" sz="3600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3296" y="3938402"/>
            <a:ext cx="907819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কর্মস্থলঃ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৭১নং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দড়িকান্দি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রূপগঞ্জ</a:t>
            </a:r>
            <a:r>
              <a:rPr lang="en-US" sz="360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en-US" sz="3600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C:\Users\Ahad\Desktop\Ahad P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41" y="0"/>
            <a:ext cx="2643459" cy="343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2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86352"/>
            <a:ext cx="8405091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103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cÂg</a:t>
            </a:r>
            <a:endParaRPr lang="en-US" sz="3103" b="1" dirty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MwYZ</a:t>
            </a:r>
            <a:endParaRPr lang="en-US" sz="3103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: Z…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Zxq</a:t>
            </a:r>
            <a:endParaRPr lang="en-US" sz="3103" b="1" dirty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wk‡ivYvg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Pvi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mgm¨v</a:t>
            </a:r>
            <a:endParaRPr lang="en-US" sz="3103" b="1" dirty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3103" b="1" dirty="0" err="1">
                <a:latin typeface="SutonnyMJ" pitchFamily="2" charset="0"/>
                <a:cs typeface="SutonnyMJ" pitchFamily="2" charset="0"/>
              </a:rPr>
              <a:t>cvV¨vsk</a:t>
            </a:r>
            <a:r>
              <a:rPr lang="en-US" sz="3103" b="1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eB‡qi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 20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c„ôvi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3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103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103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643033"/>
            <a:ext cx="3842327" cy="131792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2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2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2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2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10000"/>
              </a:lnSpc>
            </a:pPr>
            <a:r>
              <a:rPr lang="en-US" sz="362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2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27/০1/২০20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109" y="345149"/>
            <a:ext cx="5221624" cy="10473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206" b="1" dirty="0" err="1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206" b="1" dirty="0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206" b="1" dirty="0" err="1">
                <a:ln/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6206" b="1" dirty="0">
              <a:ln/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9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Contants\Images\Background\Blue-sky-with-nature-vector-background-vector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5" r="6493" b="7023"/>
          <a:stretch/>
        </p:blipFill>
        <p:spPr bwMode="auto">
          <a:xfrm>
            <a:off x="-1" y="0"/>
            <a:ext cx="91190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22927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ED3C20-A134-49C3-B320-7B17C1C131F1}"/>
              </a:ext>
            </a:extLst>
          </p:cNvPr>
          <p:cNvSpPr txBox="1"/>
          <p:nvPr/>
        </p:nvSpPr>
        <p:spPr>
          <a:xfrm>
            <a:off x="55460" y="2169293"/>
            <a:ext cx="88599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২.1 :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n/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ackground\3d-villain-powerpoint-backgroun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8" r="14107"/>
          <a:stretch/>
        </p:blipFill>
        <p:spPr bwMode="auto">
          <a:xfrm>
            <a:off x="76200" y="256"/>
            <a:ext cx="9067800" cy="68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522CA1B-8B83-47F2-917C-9A65D0C83973}"/>
              </a:ext>
            </a:extLst>
          </p:cNvPr>
          <p:cNvSpPr txBox="1"/>
          <p:nvPr/>
        </p:nvSpPr>
        <p:spPr>
          <a:xfrm>
            <a:off x="2019300" y="27432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54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9010" y="3787914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৭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সপ্তাহে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২৫২০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সাইকেল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A9AAD-9FCD-4EE1-AB8B-C5F101CCEF21}"/>
              </a:ext>
            </a:extLst>
          </p:cNvPr>
          <p:cNvSpPr txBox="1"/>
          <p:nvPr/>
        </p:nvSpPr>
        <p:spPr>
          <a:xfrm>
            <a:off x="202810" y="4475947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সপ্তাহে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= ২৫২০ × ৭ 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সাইকেল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45963-31E2-48FC-A52F-F2CEFE4401FE}"/>
              </a:ext>
            </a:extLst>
          </p:cNvPr>
          <p:cNvSpPr txBox="1"/>
          <p:nvPr/>
        </p:nvSpPr>
        <p:spPr>
          <a:xfrm>
            <a:off x="4089009" y="5105400"/>
            <a:ext cx="513353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= ৭৫৬০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সাইকেল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EDDE2F-0933-49BF-ABE2-58E826A1C84B}"/>
              </a:ext>
            </a:extLst>
          </p:cNvPr>
          <p:cNvSpPr txBox="1"/>
          <p:nvPr/>
        </p:nvSpPr>
        <p:spPr>
          <a:xfrm>
            <a:off x="315352" y="3178314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১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সপ্তাহ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= ৭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D986D-DA23-43DA-A3BE-8C07F83AF762}"/>
              </a:ext>
            </a:extLst>
          </p:cNvPr>
          <p:cNvSpPr txBox="1"/>
          <p:nvPr/>
        </p:nvSpPr>
        <p:spPr>
          <a:xfrm>
            <a:off x="315352" y="5960378"/>
            <a:ext cx="5676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উত্তর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৭৫৬০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সাইকেল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</a:t>
            </a:r>
            <a:endParaRPr lang="en-US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212188" y="208493"/>
            <a:ext cx="877941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সমস্যা</a:t>
            </a: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একটি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কারখানায়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৭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দিনে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২৫২০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সাইকেল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তৈরি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হয়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ওই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কারখানায়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৩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সপ্তাহে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কতটি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সাইকেল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তৈরি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হবে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962D1-3C88-4FD7-8E11-BF716D1AD735}"/>
              </a:ext>
            </a:extLst>
          </p:cNvPr>
          <p:cNvSpPr txBox="1"/>
          <p:nvPr/>
        </p:nvSpPr>
        <p:spPr>
          <a:xfrm>
            <a:off x="25791" y="2463394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000" b="1" dirty="0" err="1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সমাধান</a:t>
            </a:r>
            <a:r>
              <a:rPr lang="en-US" sz="4000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lang="en-US" sz="4000" b="1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6" grpId="0"/>
      <p:bldP spid="7" grpId="0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2266763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কিনতে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৭২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টাকা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A9AAD-9FCD-4EE1-AB8B-C5F101CCEF21}"/>
              </a:ext>
            </a:extLst>
          </p:cNvPr>
          <p:cNvSpPr txBox="1"/>
          <p:nvPr/>
        </p:nvSpPr>
        <p:spPr>
          <a:xfrm>
            <a:off x="152400" y="2954796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১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টি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খাতা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কিনতে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= ৭২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÷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৩ 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টাকা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45963-31E2-48FC-A52F-F2CEFE4401FE}"/>
              </a:ext>
            </a:extLst>
          </p:cNvPr>
          <p:cNvSpPr txBox="1"/>
          <p:nvPr/>
        </p:nvSpPr>
        <p:spPr>
          <a:xfrm>
            <a:off x="4419600" y="3529409"/>
            <a:ext cx="441960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 ২৪ 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টাকা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D986D-DA23-43DA-A3BE-8C07F83AF762}"/>
              </a:ext>
            </a:extLst>
          </p:cNvPr>
          <p:cNvSpPr txBox="1"/>
          <p:nvPr/>
        </p:nvSpPr>
        <p:spPr>
          <a:xfrm>
            <a:off x="195775" y="5941621"/>
            <a:ext cx="388619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উত্তর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২৮৮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টাকা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212188" y="208493"/>
            <a:ext cx="877941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সমস্যা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-১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: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আয়েশা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৭২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টাকা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দিয়ে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৩টি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খাতা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কিনল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। ১২টি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খাতা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কিনতে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তার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কত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টাকা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লাগবে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962D1-3C88-4FD7-8E11-BF716D1AD735}"/>
              </a:ext>
            </a:extLst>
          </p:cNvPr>
          <p:cNvSpPr txBox="1"/>
          <p:nvPr/>
        </p:nvSpPr>
        <p:spPr>
          <a:xfrm>
            <a:off x="0" y="1585439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সমাধান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B7070-B8A2-4B09-8161-BE29E6D91A55}"/>
              </a:ext>
            </a:extLst>
          </p:cNvPr>
          <p:cNvSpPr txBox="1"/>
          <p:nvPr/>
        </p:nvSpPr>
        <p:spPr>
          <a:xfrm>
            <a:off x="116057" y="4263689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১২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টি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খাতা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কিনতে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= ২৪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×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টাকা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7515D8-02AB-45AF-929E-8F9D92CF62BB}"/>
              </a:ext>
            </a:extLst>
          </p:cNvPr>
          <p:cNvSpPr txBox="1"/>
          <p:nvPr/>
        </p:nvSpPr>
        <p:spPr>
          <a:xfrm>
            <a:off x="4686301" y="4854714"/>
            <a:ext cx="415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 ২৮৮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টাকা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9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6" grpId="0"/>
      <p:bldP spid="8" grpId="0"/>
      <p:bldP spid="9" grpId="0"/>
      <p:bldP spid="12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DEDCB-DFE0-4372-AC3A-64A663277850}"/>
              </a:ext>
            </a:extLst>
          </p:cNvPr>
          <p:cNvSpPr txBox="1"/>
          <p:nvPr/>
        </p:nvSpPr>
        <p:spPr>
          <a:xfrm>
            <a:off x="133350" y="226874"/>
            <a:ext cx="8877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সাইকেল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পেট্রোল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৩০০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১০০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পেট্রোল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217B5E-B974-4AD6-A4A2-7006B6627F45}"/>
              </a:ext>
            </a:extLst>
          </p:cNvPr>
          <p:cNvSpPr txBox="1"/>
          <p:nvPr/>
        </p:nvSpPr>
        <p:spPr>
          <a:xfrm>
            <a:off x="0" y="228600"/>
            <a:ext cx="88773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সমস্যা-২ </a:t>
            </a:r>
            <a:r>
              <a:rPr kumimoji="0" lang="bn-IN" sz="32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65BB7D-8A89-4F52-B822-26AC8CFC4FEA}"/>
              </a:ext>
            </a:extLst>
          </p:cNvPr>
          <p:cNvSpPr txBox="1"/>
          <p:nvPr/>
        </p:nvSpPr>
        <p:spPr>
          <a:xfrm>
            <a:off x="228600" y="2433924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৩০০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কি:মি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লিটার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4CF94-835F-4C7F-AC4A-5FD980DD354C}"/>
              </a:ext>
            </a:extLst>
          </p:cNvPr>
          <p:cNvSpPr txBox="1"/>
          <p:nvPr/>
        </p:nvSpPr>
        <p:spPr>
          <a:xfrm>
            <a:off x="152400" y="3121957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১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কি:মি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যেতে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পেট্রোল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=         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লিটার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4306CD-3F13-4FEF-8609-0FC3EC95BDC1}"/>
              </a:ext>
            </a:extLst>
          </p:cNvPr>
          <p:cNvSpPr txBox="1"/>
          <p:nvPr/>
        </p:nvSpPr>
        <p:spPr>
          <a:xfrm>
            <a:off x="152400" y="5921514"/>
            <a:ext cx="388619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উত্তর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৪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লিটার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।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E1887-4174-4A66-832A-0BBBF7DFCCB6}"/>
              </a:ext>
            </a:extLst>
          </p:cNvPr>
          <p:cNvSpPr txBox="1"/>
          <p:nvPr/>
        </p:nvSpPr>
        <p:spPr>
          <a:xfrm>
            <a:off x="0" y="1752600"/>
            <a:ext cx="186865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সমাধান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: 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F99DC2-DE10-48D3-9C3D-8926B5AD7053}"/>
              </a:ext>
            </a:extLst>
          </p:cNvPr>
          <p:cNvSpPr txBox="1"/>
          <p:nvPr/>
        </p:nvSpPr>
        <p:spPr>
          <a:xfrm>
            <a:off x="5486400" y="5388114"/>
            <a:ext cx="352425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= </a:t>
            </a:r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 </a:t>
            </a:r>
            <a:r>
              <a:rPr lang="en-US" sz="40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লিটার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5FDBCD-DE9F-4E34-A454-E3F499D648B9}"/>
              </a:ext>
            </a:extLst>
          </p:cNvPr>
          <p:cNvSpPr txBox="1"/>
          <p:nvPr/>
        </p:nvSpPr>
        <p:spPr>
          <a:xfrm>
            <a:off x="-20463" y="4375289"/>
            <a:ext cx="897049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∴ ১০০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কি:মি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যেতে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পেট্রোল</a:t>
            </a:r>
            <a:r>
              <a:rPr kumimoji="0" lang="en-US" sz="4000" b="1" i="0" u="none" strike="noStrike" kern="1200" cap="none" spc="0" normalizeH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=             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লিটার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E7782B-79B8-4E99-BAE4-570154FF17CA}"/>
                  </a:ext>
                </a:extLst>
              </p:cNvPr>
              <p:cNvSpPr txBox="1"/>
              <p:nvPr/>
            </p:nvSpPr>
            <p:spPr>
              <a:xfrm>
                <a:off x="5894509" y="2895600"/>
                <a:ext cx="811091" cy="10940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১২</m:t>
                          </m:r>
                        </m:num>
                        <m:den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৩০০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ea typeface="Yu Gothic UI Semibold" panose="020B0700000000000000" pitchFamily="34" charset="-128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E7782B-79B8-4E99-BAE4-570154FF1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509" y="2895600"/>
                <a:ext cx="811091" cy="1094082"/>
              </a:xfrm>
              <a:prstGeom prst="rect">
                <a:avLst/>
              </a:prstGeom>
              <a:blipFill>
                <a:blip r:embed="rId3"/>
                <a:stretch>
                  <a:fillRect l="-6767" r="-7519" b="-10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7CE969B-3689-4D81-8101-41A9F339C726}"/>
                  </a:ext>
                </a:extLst>
              </p:cNvPr>
              <p:cNvSpPr txBox="1"/>
              <p:nvPr/>
            </p:nvSpPr>
            <p:spPr>
              <a:xfrm>
                <a:off x="5867400" y="4163718"/>
                <a:ext cx="811091" cy="10940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১২</m:t>
                          </m:r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×</m:t>
                          </m:r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১০০</m:t>
                          </m:r>
                        </m:num>
                        <m:den>
                          <m:r>
                            <a:rPr lang="en-US" sz="4000" b="1">
                              <a:ln w="11430"/>
                              <a:solidFill>
                                <a:srgbClr val="002060"/>
                              </a:soli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NikoshBAN" panose="02000000000000000000" pitchFamily="2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৩০০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ea typeface="Yu Gothic UI Semibold" panose="020B0700000000000000" pitchFamily="34" charset="-128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7CE969B-3689-4D81-8101-41A9F339C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163718"/>
                <a:ext cx="811091" cy="1094082"/>
              </a:xfrm>
              <a:prstGeom prst="rect">
                <a:avLst/>
              </a:prstGeom>
              <a:blipFill>
                <a:blip r:embed="rId4"/>
                <a:stretch>
                  <a:fillRect l="-11278" r="-119549" b="-10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86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10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212188" y="208493"/>
            <a:ext cx="877941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১।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যদি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৭২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টাকা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দিয়ে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৩টি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খাতা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কিনে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তবে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১টি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খাতা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কিনতে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টাকা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লাগবে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252207-0164-4B05-B491-CEA9E1893883}"/>
              </a:ext>
            </a:extLst>
          </p:cNvPr>
          <p:cNvSpPr txBox="1"/>
          <p:nvPr/>
        </p:nvSpPr>
        <p:spPr>
          <a:xfrm>
            <a:off x="212188" y="1545787"/>
            <a:ext cx="877941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২।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যদি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১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টি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খাতা</a:t>
            </a:r>
            <a:r>
              <a:rPr kumimoji="0" lang="en-US" sz="4000" b="1" i="0" u="none" strike="noStrike" kern="1200" cap="none" spc="0" normalizeH="0" baseline="0" noProof="0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কিনতে</a:t>
            </a:r>
            <a:r>
              <a:rPr kumimoji="0" lang="en-US" sz="4000" b="1" i="0" u="none" strike="noStrike" kern="1200" cap="none" spc="0" normalizeH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২৪ </a:t>
            </a:r>
            <a:r>
              <a:rPr kumimoji="0" lang="en-US" sz="4000" b="1" i="0" u="none" strike="noStrike" kern="1200" cap="none" spc="0" normalizeH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টাকা</a:t>
            </a:r>
            <a:r>
              <a:rPr kumimoji="0" lang="en-US" sz="4000" b="1" i="0" u="none" strike="noStrike" kern="1200" cap="none" spc="0" normalizeH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লাগে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তবে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NikoshBAN" pitchFamily="2" charset="0"/>
              </a:rPr>
              <a:t>তবে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১২টি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খাতা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কিনতে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টাকা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লাগবে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1DEDCB-DFE0-4372-AC3A-64A663277850}"/>
              </a:ext>
            </a:extLst>
          </p:cNvPr>
          <p:cNvSpPr txBox="1"/>
          <p:nvPr/>
        </p:nvSpPr>
        <p:spPr>
          <a:xfrm>
            <a:off x="86591" y="2883081"/>
            <a:ext cx="8877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৩।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গাড়ি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১২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পেট্রোল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দিয়ে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যদি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৩০০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কিলোমিটার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যেতে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পারে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তবে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কিলোমিটার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যেতে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পেট্রোল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1DEDCB-DFE0-4372-AC3A-64A663277850}"/>
              </a:ext>
            </a:extLst>
          </p:cNvPr>
          <p:cNvSpPr txBox="1"/>
          <p:nvPr/>
        </p:nvSpPr>
        <p:spPr>
          <a:xfrm>
            <a:off x="86591" y="4849783"/>
            <a:ext cx="887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৪।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গাড়িটি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১০০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কিলোমিটার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যেতে</a:t>
            </a:r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কত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লিটার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পেট্রোল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লাগবে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ea typeface="Yu Gothic UI Semibold" panose="020B0700000000000000" pitchFamily="34" charset="-128"/>
                <a:cs typeface="NikoshBAN" panose="02000000000000000000" pitchFamily="2" charset="0"/>
              </a:rPr>
              <a:t>?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ea typeface="Yu Gothic UI Semibold" panose="020B0700000000000000" pitchFamily="34" charset="-128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337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Yu Gothic UI Semibold</vt:lpstr>
      <vt:lpstr>Arial</vt:lpstr>
      <vt:lpstr>Calibri</vt:lpstr>
      <vt:lpstr>NikoshBAN</vt:lpstr>
      <vt:lpstr>SutonnyMJ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পাঠ পরিকল্পনা প্রনয়ন ও উপস্থাপন</dc:title>
  <dc:creator>DELL</dc:creator>
  <cp:lastModifiedBy>Windows User</cp:lastModifiedBy>
  <cp:revision>190</cp:revision>
  <dcterms:created xsi:type="dcterms:W3CDTF">2014-03-07T14:19:37Z</dcterms:created>
  <dcterms:modified xsi:type="dcterms:W3CDTF">2020-07-02T01:09:03Z</dcterms:modified>
</cp:coreProperties>
</file>