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58" r:id="rId4"/>
    <p:sldId id="257" r:id="rId5"/>
    <p:sldId id="259" r:id="rId6"/>
    <p:sldId id="260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84" y="904056"/>
            <a:ext cx="8238913" cy="50101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 rot="20676366">
            <a:off x="447885" y="1524000"/>
            <a:ext cx="823891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39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2400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58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7"/>
    </mc:Choice>
    <mc:Fallback xmlns="">
      <p:transition spd="slow" advTm="211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696127">
            <a:off x="1418037" y="656682"/>
            <a:ext cx="633376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15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gq</a:t>
            </a:r>
            <a:r>
              <a:rPr lang="en-US" sz="115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115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qvi</a:t>
            </a:r>
            <a:r>
              <a:rPr lang="en-US" sz="115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115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15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115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15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" y="228600"/>
            <a:ext cx="5033555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8600"/>
            <a:ext cx="3733800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37338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13800" b="1" dirty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38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7"/>
    </mc:Choice>
    <mc:Fallback xmlns="">
      <p:transition spd="slow" advTm="105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76200" y="2743200"/>
            <a:ext cx="8839200" cy="3429000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6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kLv‡bv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©µg †_‡K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_©xi AR©‡bi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wbY©qB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285999" y="304800"/>
            <a:ext cx="4343401" cy="22860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b="1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13800" b="1" dirty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50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4"/>
    </mc:Choice>
    <mc:Fallback xmlns="">
      <p:transition spd="slow" advTm="115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057400" y="718066"/>
            <a:ext cx="6248400" cy="2025134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036874"/>
            <a:ext cx="2667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974068"/>
            <a:ext cx="27432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vgwóK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rot="2064524">
            <a:off x="4396889" y="26368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709824">
            <a:off x="5415370" y="2640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79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4"/>
    </mc:Choice>
    <mc:Fallback xmlns="">
      <p:transition spd="slow" advTm="91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1676400" y="304800"/>
            <a:ext cx="6629400" cy="1295400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6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533400" y="1828800"/>
            <a:ext cx="8229600" cy="44196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PjvKvjxb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cvV¨vsk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_©xi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81000" y="152400"/>
            <a:ext cx="8153400" cy="1374648"/>
          </a:xfrm>
          <a:prstGeom prst="flowChartDecis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vgwóK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76200" y="1755648"/>
            <a:ext cx="8915400" cy="4568952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bw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mvgwqK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,‡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RGmwm,GmGmwm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cixÿvi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a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¨‡g †h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mvgwóK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 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g~j¨vq‡bi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b¤^i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wefvRb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286000" y="1371600"/>
            <a:ext cx="41910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b¤^‡ii 20%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32070"/>
              </p:ext>
            </p:extLst>
          </p:nvPr>
        </p:nvGraphicFramePr>
        <p:xfrm>
          <a:off x="152400" y="2286000"/>
          <a:ext cx="8534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800600"/>
              </a:tblGrid>
              <a:tr h="79204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welq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welq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2273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kÖwYi</a:t>
                      </a:r>
                      <a:r>
                        <a:rPr lang="en-US" sz="4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2273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evwoi</a:t>
                      </a:r>
                      <a:r>
                        <a:rPr lang="en-US" sz="4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2273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kÖwY</a:t>
                      </a:r>
                      <a:r>
                        <a:rPr lang="en-US" sz="4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Awfÿv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10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2273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20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0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ev¯Íevq‡b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P¨v‡jÄ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18595"/>
            <a:ext cx="8458200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1|cvewjK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b¤^i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Iqvi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2|cvewjK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b¤^i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PyovšÍ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cÖ‡gvk‡b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¡ †`qv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3|Awffve‡Kiv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AvMÖnx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bb|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4|cÖwZôvb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cÖav‡bi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Awbnvv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5|gwbUwis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"/>
            <a:ext cx="83820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ev¯Íevq‡b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P¨v‡jÄ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gvKv‡ejvq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45820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1|cvewjK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b¤^i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Iqvi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2|cvewjK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P‚ivšÍ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cÖ‡gvk‡b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b¤^i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3|Awffve‡Kiv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AvMÖnx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4|cÖwZôvb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cÖav‡bi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Awbnv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5|gwbUwis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6|wkÿK‡`i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DÏxcbvi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7|cÖwkÿ‡Yi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5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247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MiHIR</cp:lastModifiedBy>
  <cp:revision>36</cp:revision>
  <dcterms:created xsi:type="dcterms:W3CDTF">2006-08-16T00:00:00Z</dcterms:created>
  <dcterms:modified xsi:type="dcterms:W3CDTF">2020-07-02T15:08:10Z</dcterms:modified>
</cp:coreProperties>
</file>