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1430000" cy="6858000"/>
  <p:notesSz cx="6858000" cy="9144000"/>
  <p:defaultTextStyle>
    <a:defPPr>
      <a:defRPr lang="en-US"/>
    </a:defPPr>
    <a:lvl1pPr marL="0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2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3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5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6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7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8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9" algn="l" defTabSz="9143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6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83C-5CC2-4291-89EC-7DF8789C77B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6D-0222-4117-B911-E0688482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0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83C-5CC2-4291-89EC-7DF8789C77B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6D-0222-4117-B911-E0688482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7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83C-5CC2-4291-89EC-7DF8789C77B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6D-0222-4117-B911-E0688482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1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" y="0"/>
            <a:ext cx="11430000" cy="6858000"/>
          </a:xfrm>
          <a:prstGeom prst="frame">
            <a:avLst>
              <a:gd name="adj1" fmla="val 289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6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4853" y="-67235"/>
            <a:ext cx="11114466" cy="69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6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966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66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1966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66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ওয়ারেছ</a:t>
            </a:r>
            <a:r>
              <a:rPr lang="en-US" sz="1966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ICT</a:t>
            </a:r>
            <a:r>
              <a:rPr lang="en-US" sz="1966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4</a:t>
            </a:r>
            <a:r>
              <a:rPr lang="en-US" sz="1966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 </a:t>
            </a:r>
            <a:r>
              <a:rPr lang="en-US" sz="1966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1966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66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1966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966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বেলকুচি</a:t>
            </a:r>
            <a:r>
              <a:rPr lang="en-US" sz="1966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966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1966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966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966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01717522874, ই-</a:t>
            </a:r>
            <a:r>
              <a:rPr lang="en-US" sz="1966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1966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warestamai</a:t>
            </a:r>
            <a:r>
              <a:rPr lang="en-US" sz="1966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80</a:t>
            </a:r>
            <a:r>
              <a:rPr lang="en-US" sz="1966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966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1" y="302098"/>
            <a:ext cx="10979996" cy="63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0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83C-5CC2-4291-89EC-7DF8789C77B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6D-0222-4117-B911-E0688482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3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83C-5CC2-4291-89EC-7DF8789C77B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6D-0222-4117-B911-E0688482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6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83C-5CC2-4291-89EC-7DF8789C77B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6D-0222-4117-B911-E0688482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0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83C-5CC2-4291-89EC-7DF8789C77B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6D-0222-4117-B911-E0688482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4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83C-5CC2-4291-89EC-7DF8789C77B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6D-0222-4117-B911-E0688482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3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ame 4"/>
          <p:cNvSpPr/>
          <p:nvPr userDrawn="1"/>
        </p:nvSpPr>
        <p:spPr>
          <a:xfrm>
            <a:off x="1" y="0"/>
            <a:ext cx="11430000" cy="6858000"/>
          </a:xfrm>
          <a:prstGeom prst="frame">
            <a:avLst>
              <a:gd name="adj1" fmla="val 2341"/>
            </a:avLst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72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7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83C-5CC2-4291-89EC-7DF8789C77B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6D-0222-4117-B911-E0688482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7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B83C-5CC2-4291-89EC-7DF8789C77B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D6D-0222-4117-B911-E0688482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8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B83C-5CC2-4291-89EC-7DF8789C77B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AD6D-0222-4117-B911-E0688482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66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8364" y="191069"/>
            <a:ext cx="11000096" cy="6455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8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715" y="204715"/>
            <a:ext cx="11054687" cy="6482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012" y="286599"/>
            <a:ext cx="1102739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ঐতিহাসিকভাবেই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এলিংটন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ইরভিং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কুপার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আর্নোন্ড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ক্রায়োসার্জিরর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চাইতেও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দেহকোষের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ক্রিস্টাল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(-১৯৬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ক্রায়োজনিক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(-৮৯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কার্বন-ডাই-অক্সাইড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(-৭৯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অর্গান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(-১৯৬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ইথার-প্রপেন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(-৪১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ফ্লোরিনেটেড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ক্রায়োসার্জিক্যাল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874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1307" y="369494"/>
            <a:ext cx="2866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28" y="286604"/>
            <a:ext cx="1061177" cy="1016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1060211" y="1317676"/>
            <a:ext cx="7169389" cy="1384581"/>
            <a:chOff x="1060211" y="1317676"/>
            <a:chExt cx="7169389" cy="13845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2"/>
            <a:stretch/>
          </p:blipFill>
          <p:spPr>
            <a:xfrm>
              <a:off x="1060211" y="1317676"/>
              <a:ext cx="2558120" cy="138458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89612" y="1684037"/>
              <a:ext cx="4339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ক্রায়োসার্জারি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কাকে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0278" y="3084391"/>
            <a:ext cx="9071644" cy="1512376"/>
            <a:chOff x="850278" y="3084391"/>
            <a:chExt cx="9071644" cy="1512376"/>
          </a:xfrm>
        </p:grpSpPr>
        <p:sp>
          <p:nvSpPr>
            <p:cNvPr id="5" name="TextBox 4"/>
            <p:cNvSpPr txBox="1"/>
            <p:nvPr/>
          </p:nvSpPr>
          <p:spPr>
            <a:xfrm>
              <a:off x="3889612" y="3194248"/>
              <a:ext cx="6032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ক্রায়োসার্জারির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এজেন্টগুলো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উল্লেখ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0278" y="3084391"/>
              <a:ext cx="2633250" cy="151237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5156322"/>
            <a:ext cx="10877265" cy="145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73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3774" y="4427054"/>
            <a:ext cx="11068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ক্রায়োথেরাপিতে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-১২০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-১৬৫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ক্রায়োপ্রোব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9929" y="136478"/>
            <a:ext cx="50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1" y="844364"/>
            <a:ext cx="2033517" cy="2933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09" y="844363"/>
            <a:ext cx="3378977" cy="29332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774" y="3878822"/>
            <a:ext cx="110683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পিন্ডের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জমাটবদ্ধ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হিলিয়াম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জমাটবদ্ধ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9122" y="945570"/>
            <a:ext cx="1083212" cy="28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7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4150" y="844363"/>
            <a:ext cx="49602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হ্রাস-বৃদ্ধি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হ্রাস-বৃদ্ধির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শীতলীকরণ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৫-১০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মি.মি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টিউমারের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শিতলীকরণ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6281" y="136478"/>
            <a:ext cx="504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2"/>
          <a:stretch/>
        </p:blipFill>
        <p:spPr>
          <a:xfrm>
            <a:off x="249650" y="848013"/>
            <a:ext cx="5441467" cy="521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9" y="844363"/>
            <a:ext cx="5267984" cy="521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9650" y="6019157"/>
            <a:ext cx="526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শিতলীকরণ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281" y="136478"/>
            <a:ext cx="504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844364"/>
            <a:ext cx="5882186" cy="526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7" y="829690"/>
            <a:ext cx="5841243" cy="517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34669" y="1440044"/>
            <a:ext cx="48304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ক্রায়ো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সূঁচ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আল্ট্রাথিন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সুচারু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5470" y="5991367"/>
            <a:ext cx="365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ক্রায়ো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সূঁচ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আল্ট্রাথিন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281" y="136478"/>
            <a:ext cx="504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8231" y="905918"/>
            <a:ext cx="4822509" cy="5563696"/>
            <a:chOff x="418231" y="905918"/>
            <a:chExt cx="4822509" cy="55636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31" y="905918"/>
              <a:ext cx="4822509" cy="490802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00399" y="5823283"/>
              <a:ext cx="1816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আল্ট্রাসাউন্ড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2046" y="844364"/>
            <a:ext cx="5293357" cy="5506450"/>
            <a:chOff x="5555626" y="1041392"/>
            <a:chExt cx="5293357" cy="55064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588" y="1041392"/>
              <a:ext cx="4822509" cy="49080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555626" y="5963067"/>
              <a:ext cx="52933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ম্যাগনেটিক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রেজোন্যান্স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ইমেজিং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mri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15403" y="980113"/>
            <a:ext cx="54480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ট্রান্সরেকটার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আলট্রাসাউন্ড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ম্যাগনেটিভ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রেজোনাল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ইমেজিং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mri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টিউমারের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প্রোবটির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গতিবিধি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40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9474" y="54592"/>
            <a:ext cx="3416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7038" y="2767435"/>
            <a:ext cx="9269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63"/>
          <a:stretch/>
        </p:blipFill>
        <p:spPr>
          <a:xfrm>
            <a:off x="10235826" y="796458"/>
            <a:ext cx="928047" cy="1766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137" y="796458"/>
            <a:ext cx="914399" cy="1785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11" y="5172502"/>
            <a:ext cx="10959157" cy="151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8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37431 -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8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41417 -0.002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14510818">
            <a:off x="4106170" y="1967518"/>
            <a:ext cx="2200580" cy="5099326"/>
          </a:xfrm>
          <a:prstGeom prst="triangle">
            <a:avLst/>
          </a:prstGeom>
          <a:gradFill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88000">
                <a:schemeClr val="bg1">
                  <a:alpha val="0"/>
                </a:schemeClr>
              </a:gs>
              <a:gs pos="51000">
                <a:schemeClr val="accent1">
                  <a:lumMod val="40000"/>
                  <a:lumOff val="60000"/>
                </a:schemeClr>
              </a:gs>
              <a:gs pos="7000">
                <a:srgbClr val="FFFF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5" y="3720819"/>
            <a:ext cx="3374882" cy="3374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2272" y="286602"/>
            <a:ext cx="5420537" cy="6155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00" y="167413"/>
            <a:ext cx="5243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185" y="167413"/>
            <a:ext cx="513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299" y="1100861"/>
            <a:ext cx="5448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প্রস্টেট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ok_1_1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6584" y="1113354"/>
            <a:ext cx="47716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4" y="711833"/>
            <a:ext cx="2689162" cy="17848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4716" y="249607"/>
            <a:ext cx="11000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      	                               	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১0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5224035"/>
            <a:ext cx="10931860" cy="1427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075" y="3084723"/>
            <a:ext cx="10972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ঝুঁকিহীনভাবে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দুরারোগ্য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 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9045" y="191069"/>
            <a:ext cx="2852383" cy="859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422" y="1744645"/>
            <a:ext cx="9935570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422" y="2336915"/>
            <a:ext cx="9935570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টিউমারের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422" y="4692339"/>
            <a:ext cx="10559958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422" y="2934593"/>
            <a:ext cx="10331355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ক্রায়োথেরাপিতে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422" y="3526863"/>
            <a:ext cx="9935570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শীতলীকরণ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কতক্ষণ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422" y="4119133"/>
            <a:ext cx="10853380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টিউমারের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81" y="136477"/>
            <a:ext cx="11204813" cy="6619165"/>
          </a:xfrm>
          <a:prstGeom prst="rect">
            <a:avLst/>
          </a:prstGeom>
        </p:spPr>
      </p:pic>
      <p:sp>
        <p:nvSpPr>
          <p:cNvPr id="64" name="Flowchart: Predefined Process 63"/>
          <p:cNvSpPr/>
          <p:nvPr/>
        </p:nvSpPr>
        <p:spPr>
          <a:xfrm>
            <a:off x="1572482" y="81319"/>
            <a:ext cx="180109" cy="6160154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68" y="2475909"/>
            <a:ext cx="4627443" cy="296487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358023" y="5858665"/>
            <a:ext cx="581891" cy="554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-3547" y="124280"/>
            <a:ext cx="11617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আমার-তোমার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8" name="Freeform 67"/>
          <p:cNvSpPr/>
          <p:nvPr/>
        </p:nvSpPr>
        <p:spPr>
          <a:xfrm>
            <a:off x="1503194" y="2512022"/>
            <a:ext cx="346961" cy="118541"/>
          </a:xfrm>
          <a:custGeom>
            <a:avLst/>
            <a:gdLst>
              <a:gd name="connsiteX0" fmla="*/ 0 w 457798"/>
              <a:gd name="connsiteY0" fmla="*/ 44147 h 154984"/>
              <a:gd name="connsiteX1" fmla="*/ 457200 w 457798"/>
              <a:gd name="connsiteY1" fmla="*/ 58002 h 154984"/>
              <a:gd name="connsiteX2" fmla="*/ 96982 w 457798"/>
              <a:gd name="connsiteY2" fmla="*/ 2584 h 154984"/>
              <a:gd name="connsiteX3" fmla="*/ 96982 w 457798"/>
              <a:gd name="connsiteY3" fmla="*/ 154984 h 154984"/>
              <a:gd name="connsiteX4" fmla="*/ 96982 w 457798"/>
              <a:gd name="connsiteY4" fmla="*/ 58002 h 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98" h="154984">
                <a:moveTo>
                  <a:pt x="0" y="44147"/>
                </a:moveTo>
                <a:cubicBezTo>
                  <a:pt x="220518" y="54538"/>
                  <a:pt x="441036" y="64929"/>
                  <a:pt x="457200" y="58002"/>
                </a:cubicBezTo>
                <a:cubicBezTo>
                  <a:pt x="473364" y="51075"/>
                  <a:pt x="157018" y="-13580"/>
                  <a:pt x="96982" y="2584"/>
                </a:cubicBezTo>
                <a:cubicBezTo>
                  <a:pt x="36946" y="18748"/>
                  <a:pt x="96982" y="154984"/>
                  <a:pt x="96982" y="154984"/>
                </a:cubicBezTo>
                <a:lnTo>
                  <a:pt x="96982" y="58002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475489" y="198305"/>
            <a:ext cx="346961" cy="325830"/>
          </a:xfrm>
          <a:custGeom>
            <a:avLst/>
            <a:gdLst>
              <a:gd name="connsiteX0" fmla="*/ 0 w 457798"/>
              <a:gd name="connsiteY0" fmla="*/ 44147 h 154984"/>
              <a:gd name="connsiteX1" fmla="*/ 457200 w 457798"/>
              <a:gd name="connsiteY1" fmla="*/ 58002 h 154984"/>
              <a:gd name="connsiteX2" fmla="*/ 96982 w 457798"/>
              <a:gd name="connsiteY2" fmla="*/ 2584 h 154984"/>
              <a:gd name="connsiteX3" fmla="*/ 96982 w 457798"/>
              <a:gd name="connsiteY3" fmla="*/ 154984 h 154984"/>
              <a:gd name="connsiteX4" fmla="*/ 96982 w 457798"/>
              <a:gd name="connsiteY4" fmla="*/ 58002 h 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98" h="154984">
                <a:moveTo>
                  <a:pt x="0" y="44147"/>
                </a:moveTo>
                <a:cubicBezTo>
                  <a:pt x="220518" y="54538"/>
                  <a:pt x="441036" y="64929"/>
                  <a:pt x="457200" y="58002"/>
                </a:cubicBezTo>
                <a:cubicBezTo>
                  <a:pt x="473364" y="51075"/>
                  <a:pt x="157018" y="-13580"/>
                  <a:pt x="96982" y="2584"/>
                </a:cubicBezTo>
                <a:cubicBezTo>
                  <a:pt x="36946" y="18748"/>
                  <a:pt x="96982" y="154984"/>
                  <a:pt x="96982" y="154984"/>
                </a:cubicBezTo>
                <a:lnTo>
                  <a:pt x="96982" y="58002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6205" y="720732"/>
            <a:ext cx="1050935" cy="102320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9134189" y="3637631"/>
            <a:ext cx="1359498" cy="1834428"/>
            <a:chOff x="9362789" y="3866231"/>
            <a:chExt cx="1359498" cy="183442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62789" y="3888372"/>
              <a:ext cx="1196531" cy="18037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03087" y="3866231"/>
              <a:ext cx="1219200" cy="1834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0595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00104 -0.3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0470" y="327546"/>
            <a:ext cx="4558352" cy="668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08" y="109182"/>
            <a:ext cx="2093287" cy="2007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0543" y="109182"/>
            <a:ext cx="1829676" cy="2007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671" y="2663729"/>
            <a:ext cx="10686197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4000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7259"/>
            <a:ext cx="11430000" cy="23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3140" y="368489"/>
            <a:ext cx="7670041" cy="110546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1248769"/>
            <a:ext cx="10877265" cy="40997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664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4510818">
            <a:off x="4106170" y="1967518"/>
            <a:ext cx="2200580" cy="5099326"/>
          </a:xfrm>
          <a:prstGeom prst="triangle">
            <a:avLst/>
          </a:prstGeom>
          <a:gradFill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88000">
                <a:schemeClr val="bg1">
                  <a:alpha val="0"/>
                </a:schemeClr>
              </a:gs>
              <a:gs pos="51000">
                <a:schemeClr val="accent1">
                  <a:lumMod val="40000"/>
                  <a:lumOff val="60000"/>
                </a:schemeClr>
              </a:gs>
              <a:gs pos="7000">
                <a:srgbClr val="FFFF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5" y="3720819"/>
            <a:ext cx="3374882" cy="3374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2272" y="286602"/>
            <a:ext cx="5420537" cy="6155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97" y="1241946"/>
            <a:ext cx="4511686" cy="35038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846142">
            <a:off x="5949779" y="2744143"/>
            <a:ext cx="524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749" y="323558"/>
            <a:ext cx="2890106" cy="2932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2159" y="3156428"/>
            <a:ext cx="52662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ওয়ারেছ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০১৭১৭৫২২৮৭৪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warestamai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wares_tamai@yahoo.com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5393" y="3897749"/>
            <a:ext cx="4724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01/০7/২০২০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58" y="588909"/>
            <a:ext cx="2555652" cy="300045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524" y="1995812"/>
            <a:ext cx="194865" cy="47000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13505" y="323558"/>
            <a:ext cx="2914901" cy="1204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054" y="80240"/>
            <a:ext cx="5523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" y="959232"/>
            <a:ext cx="5008729" cy="4191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31" y="788126"/>
            <a:ext cx="4952983" cy="4191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830142" y="5890846"/>
            <a:ext cx="778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2" y="839919"/>
            <a:ext cx="5008729" cy="4191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31" y="907439"/>
            <a:ext cx="4992230" cy="4243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523777" y="5839053"/>
            <a:ext cx="840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3" presetClass="entr" presetSubtype="52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3701" y="181226"/>
            <a:ext cx="3349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33" y="1196889"/>
            <a:ext cx="9618785" cy="4921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846142">
            <a:off x="1419140" y="2428005"/>
            <a:ext cx="4686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ক্রায়োসার্জারি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(Cryosurgery)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১.১৪.৩  </a:t>
            </a:r>
          </a:p>
        </p:txBody>
      </p:sp>
    </p:spTree>
    <p:extLst>
      <p:ext uri="{BB962C8B-B14F-4D97-AF65-F5344CB8AC3E}">
        <p14:creationId xmlns:p14="http://schemas.microsoft.com/office/powerpoint/2010/main" val="1118405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93826" y="273480"/>
            <a:ext cx="3782005" cy="133695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446" y="1828800"/>
            <a:ext cx="10779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  <a:p>
            <a:pPr marL="742950" indent="-742950"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32244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3873" y="604652"/>
            <a:ext cx="569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(Cryosurgery)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867256"/>
            <a:ext cx="5097437" cy="3366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9544" y="4233938"/>
            <a:ext cx="10727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Cryo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Surgery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Cryosurgery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Cryosurgery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0040" y="97799"/>
            <a:ext cx="49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70" y="992477"/>
            <a:ext cx="5146914" cy="324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63773" y="5345546"/>
            <a:ext cx="10727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শীতলীকরণ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2885" y="218364"/>
            <a:ext cx="446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8135" y="482550"/>
            <a:ext cx="10747494" cy="4409483"/>
            <a:chOff x="320839" y="864694"/>
            <a:chExt cx="10747494" cy="44094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39" y="864694"/>
              <a:ext cx="4919901" cy="38862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1105468" y="4750957"/>
              <a:ext cx="1214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টিউমার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240" y="864695"/>
              <a:ext cx="5227093" cy="38862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6771565" y="4702788"/>
              <a:ext cx="1144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চর্ম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রোগ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8135" y="280227"/>
            <a:ext cx="10747494" cy="4611806"/>
            <a:chOff x="320839" y="650259"/>
            <a:chExt cx="10747494" cy="461180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0839" y="864693"/>
              <a:ext cx="4964256" cy="38380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240" y="650259"/>
              <a:ext cx="5227093" cy="41006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938342" y="4738845"/>
              <a:ext cx="1842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ত্বক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ক্যান্সার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14626" y="4726873"/>
              <a:ext cx="18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চোখের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টিউমার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4716" y="4975060"/>
            <a:ext cx="11013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আচিঁল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মেছতাসহ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বিপজ্জনক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725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1431</TotalTime>
  <Words>798</Words>
  <Application>Microsoft Office PowerPoint</Application>
  <PresentationFormat>Custom</PresentationFormat>
  <Paragraphs>71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Agency FB</vt:lpstr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255</cp:revision>
  <dcterms:created xsi:type="dcterms:W3CDTF">2020-06-17T16:51:22Z</dcterms:created>
  <dcterms:modified xsi:type="dcterms:W3CDTF">2020-07-02T04:30:23Z</dcterms:modified>
</cp:coreProperties>
</file>