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vml" ContentType="application/vnd.openxmlformats-officedocument.vmlDrawing"/>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4"/>
  </p:notesMasterIdLst>
  <p:sldIdLst>
    <p:sldId id="409" r:id="rId2"/>
    <p:sldId id="282" r:id="rId3"/>
    <p:sldId id="258" r:id="rId4"/>
    <p:sldId id="257" r:id="rId5"/>
    <p:sldId id="259" r:id="rId6"/>
    <p:sldId id="261" r:id="rId7"/>
    <p:sldId id="430" r:id="rId8"/>
    <p:sldId id="410" r:id="rId9"/>
    <p:sldId id="411" r:id="rId10"/>
    <p:sldId id="412" r:id="rId11"/>
    <p:sldId id="263" r:id="rId12"/>
    <p:sldId id="398" r:id="rId13"/>
    <p:sldId id="413" r:id="rId14"/>
    <p:sldId id="416" r:id="rId15"/>
    <p:sldId id="365" r:id="rId16"/>
    <p:sldId id="417" r:id="rId17"/>
    <p:sldId id="429" r:id="rId18"/>
    <p:sldId id="423" r:id="rId19"/>
    <p:sldId id="359" r:id="rId20"/>
    <p:sldId id="294" r:id="rId21"/>
    <p:sldId id="298" r:id="rId22"/>
    <p:sldId id="300" r:id="rId23"/>
  </p:sldIdLst>
  <p:sldSz cx="11430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Windows User" initials="WU" lastIdx="1" clrIdx="0">
    <p:extLst>
      <p:ext uri="{19B8F6BF-5375-455C-9EA6-DF929625EA0E}">
        <p15:presenceInfo xmlns:p15="http://schemas.microsoft.com/office/powerpoint/2012/main" userId="Windows User"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018" autoAdjust="0"/>
    <p:restoredTop sz="94660"/>
  </p:normalViewPr>
  <p:slideViewPr>
    <p:cSldViewPr snapToGrid="0">
      <p:cViewPr varScale="1">
        <p:scale>
          <a:sx n="78" d="100"/>
          <a:sy n="78" d="100"/>
        </p:scale>
        <p:origin x="684" y="84"/>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7.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2.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CE9D778-2AD6-46BC-8700-48917D0E8D60}" type="datetimeFigureOut">
              <a:rPr lang="en-US" smtClean="0"/>
              <a:t>02-Jul-20</a:t>
            </a:fld>
            <a:endParaRPr lang="en-US"/>
          </a:p>
        </p:txBody>
      </p:sp>
      <p:sp>
        <p:nvSpPr>
          <p:cNvPr id="4" name="Slide Image Placeholder 3"/>
          <p:cNvSpPr>
            <a:spLocks noGrp="1" noRot="1" noChangeAspect="1"/>
          </p:cNvSpPr>
          <p:nvPr>
            <p:ph type="sldImg" idx="2"/>
          </p:nvPr>
        </p:nvSpPr>
        <p:spPr>
          <a:xfrm>
            <a:off x="857250" y="1143000"/>
            <a:ext cx="51435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E5D0347-2BE8-4C0B-A00F-77263F129B54}" type="slidenum">
              <a:rPr lang="en-US" smtClean="0"/>
              <a:t>‹#›</a:t>
            </a:fld>
            <a:endParaRPr lang="en-US"/>
          </a:p>
        </p:txBody>
      </p:sp>
    </p:spTree>
    <p:extLst>
      <p:ext uri="{BB962C8B-B14F-4D97-AF65-F5344CB8AC3E}">
        <p14:creationId xmlns:p14="http://schemas.microsoft.com/office/powerpoint/2010/main" val="407176485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E5D0347-2BE8-4C0B-A00F-77263F129B54}" type="slidenum">
              <a:rPr lang="en-US" smtClean="0"/>
              <a:t>2</a:t>
            </a:fld>
            <a:endParaRPr lang="en-US"/>
          </a:p>
        </p:txBody>
      </p:sp>
    </p:spTree>
    <p:extLst>
      <p:ext uri="{BB962C8B-B14F-4D97-AF65-F5344CB8AC3E}">
        <p14:creationId xmlns:p14="http://schemas.microsoft.com/office/powerpoint/2010/main" val="322238579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bn-IN" dirty="0" smtClean="0">
                <a:latin typeface="NikoshBAN" panose="02000000000000000000" pitchFamily="2" charset="0"/>
                <a:cs typeface="NikoshBAN" panose="02000000000000000000" pitchFamily="2" charset="0"/>
              </a:rPr>
              <a:t>শিক্ষক</a:t>
            </a:r>
            <a:r>
              <a:rPr lang="bn-IN" baseline="0" dirty="0" smtClean="0">
                <a:latin typeface="NikoshBAN" panose="02000000000000000000" pitchFamily="2" charset="0"/>
                <a:cs typeface="NikoshBAN" panose="02000000000000000000" pitchFamily="2" charset="0"/>
              </a:rPr>
              <a:t> কাজের অগ্রগতি দেখবেন ও প্রয়োজনীয় সহায়তা প্রদান করবেন।</a:t>
            </a:r>
            <a:endParaRPr lang="en-US" dirty="0">
              <a:latin typeface="NikoshBAN" panose="02000000000000000000" pitchFamily="2" charset="0"/>
              <a:cs typeface="NikoshBAN" panose="02000000000000000000" pitchFamily="2" charset="0"/>
            </a:endParaRPr>
          </a:p>
        </p:txBody>
      </p:sp>
      <p:sp>
        <p:nvSpPr>
          <p:cNvPr id="4" name="Slide Number Placeholder 3"/>
          <p:cNvSpPr>
            <a:spLocks noGrp="1"/>
          </p:cNvSpPr>
          <p:nvPr>
            <p:ph type="sldNum" sz="quarter" idx="10"/>
          </p:nvPr>
        </p:nvSpPr>
        <p:spPr/>
        <p:txBody>
          <a:bodyPr/>
          <a:lstStyle/>
          <a:p>
            <a:fld id="{BE5D0347-2BE8-4C0B-A00F-77263F129B54}" type="slidenum">
              <a:rPr lang="en-US" smtClean="0"/>
              <a:t>15</a:t>
            </a:fld>
            <a:endParaRPr lang="en-US"/>
          </a:p>
        </p:txBody>
      </p:sp>
    </p:spTree>
    <p:extLst>
      <p:ext uri="{BB962C8B-B14F-4D97-AF65-F5344CB8AC3E}">
        <p14:creationId xmlns:p14="http://schemas.microsoft.com/office/powerpoint/2010/main" val="36884997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bn-IN" dirty="0" smtClean="0"/>
              <a:t>ছবি</a:t>
            </a:r>
            <a:r>
              <a:rPr lang="bn-IN" baseline="0" dirty="0" smtClean="0"/>
              <a:t> দেখিয়ে ছোট ছোট প্রশ্ন করে  শিক্ষক বিষয়বস্তুর সাথে শিক্ষার্থীদের সম্পর্ক ঘটাবেন।</a:t>
            </a:r>
            <a:endParaRPr lang="en-US" dirty="0" smtClean="0"/>
          </a:p>
          <a:p>
            <a:endParaRPr lang="en-US" dirty="0" smtClean="0"/>
          </a:p>
          <a:p>
            <a:endParaRPr lang="en-US" dirty="0" smtClean="0"/>
          </a:p>
          <a:p>
            <a:endParaRPr lang="en-US"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fld id="{BE5D0347-2BE8-4C0B-A00F-77263F129B54}" type="slidenum">
              <a:rPr lang="en-US" smtClean="0"/>
              <a:t>16</a:t>
            </a:fld>
            <a:endParaRPr lang="en-US"/>
          </a:p>
        </p:txBody>
      </p:sp>
    </p:spTree>
    <p:extLst>
      <p:ext uri="{BB962C8B-B14F-4D97-AF65-F5344CB8AC3E}">
        <p14:creationId xmlns:p14="http://schemas.microsoft.com/office/powerpoint/2010/main" val="426723396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bn-IN" dirty="0" smtClean="0"/>
              <a:t>ছবি</a:t>
            </a:r>
            <a:r>
              <a:rPr lang="bn-IN" baseline="0" dirty="0" smtClean="0"/>
              <a:t> দেখিয়ে ছোট ছোট প্রশ্ন করে  শিক্ষক বিষয়বস্তুর সাথে শিক্ষার্থীদের সম্পর্ক ঘটাবেন।</a:t>
            </a:r>
            <a:endParaRPr lang="en-US" dirty="0" smtClean="0"/>
          </a:p>
          <a:p>
            <a:endParaRPr lang="en-US" dirty="0" smtClean="0"/>
          </a:p>
          <a:p>
            <a:endParaRPr lang="en-US" dirty="0" smtClean="0"/>
          </a:p>
          <a:p>
            <a:endParaRPr lang="en-US"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fld id="{BE5D0347-2BE8-4C0B-A00F-77263F129B54}" type="slidenum">
              <a:rPr lang="en-US" smtClean="0"/>
              <a:t>17</a:t>
            </a:fld>
            <a:endParaRPr lang="en-US"/>
          </a:p>
        </p:txBody>
      </p:sp>
    </p:spTree>
    <p:extLst>
      <p:ext uri="{BB962C8B-B14F-4D97-AF65-F5344CB8AC3E}">
        <p14:creationId xmlns:p14="http://schemas.microsoft.com/office/powerpoint/2010/main" val="427193394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bn-IN" dirty="0" smtClean="0"/>
              <a:t>ছবি</a:t>
            </a:r>
            <a:r>
              <a:rPr lang="bn-IN" baseline="0" dirty="0" smtClean="0"/>
              <a:t> দেখিয়ে ছোট ছোট প্রশ্ন করে  শিক্ষক বিষয়বস্তুর সাথে শিক্ষার্থীদের সম্পর্ক ঘটাবেন।</a:t>
            </a:r>
            <a:endParaRPr lang="en-US" dirty="0" smtClean="0"/>
          </a:p>
          <a:p>
            <a:endParaRPr lang="en-US" dirty="0" smtClean="0"/>
          </a:p>
          <a:p>
            <a:endParaRPr lang="en-US" dirty="0" smtClean="0"/>
          </a:p>
          <a:p>
            <a:endParaRPr lang="en-US"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fld id="{BE5D0347-2BE8-4C0B-A00F-77263F129B54}" type="slidenum">
              <a:rPr lang="en-US" smtClean="0"/>
              <a:t>18</a:t>
            </a:fld>
            <a:endParaRPr lang="en-US"/>
          </a:p>
        </p:txBody>
      </p:sp>
    </p:spTree>
    <p:extLst>
      <p:ext uri="{BB962C8B-B14F-4D97-AF65-F5344CB8AC3E}">
        <p14:creationId xmlns:p14="http://schemas.microsoft.com/office/powerpoint/2010/main" val="282481544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bn-IN" dirty="0" smtClean="0">
                <a:latin typeface="NikoshBAN" panose="02000000000000000000" pitchFamily="2" charset="0"/>
                <a:cs typeface="NikoshBAN" panose="02000000000000000000" pitchFamily="2" charset="0"/>
              </a:rPr>
              <a:t>শিক্ষার্থীরা</a:t>
            </a:r>
            <a:r>
              <a:rPr lang="bn-IN" baseline="0" dirty="0" smtClean="0">
                <a:latin typeface="NikoshBAN" panose="02000000000000000000" pitchFamily="2" charset="0"/>
                <a:cs typeface="NikoshBAN" panose="02000000000000000000" pitchFamily="2" charset="0"/>
              </a:rPr>
              <a:t> কল সেন্টারের গুরুত্বপূর্ণ দিকগুলো চিন্তা করে উদ্দীপকের আলোকে  ব্যাখ্যা করবে (সময়-১০</a:t>
            </a:r>
            <a:r>
              <a:rPr lang="en-US" dirty="0" smtClean="0">
                <a:latin typeface="NikoshBAN" panose="02000000000000000000" pitchFamily="2" charset="0"/>
                <a:cs typeface="NikoshBAN" panose="02000000000000000000" pitchFamily="2" charset="0"/>
              </a:rPr>
              <a:t> </a:t>
            </a:r>
            <a:r>
              <a:rPr lang="en-US" dirty="0" err="1" smtClean="0">
                <a:latin typeface="NikoshBAN" panose="02000000000000000000" pitchFamily="2" charset="0"/>
                <a:cs typeface="NikoshBAN" panose="02000000000000000000" pitchFamily="2" charset="0"/>
              </a:rPr>
              <a:t>মিনিট</a:t>
            </a:r>
            <a:r>
              <a:rPr lang="en-US" dirty="0" smtClean="0">
                <a:latin typeface="NikoshBAN" panose="02000000000000000000" pitchFamily="2" charset="0"/>
                <a:cs typeface="NikoshBAN" panose="02000000000000000000" pitchFamily="2" charset="0"/>
              </a:rPr>
              <a:t>)</a:t>
            </a:r>
            <a:endParaRPr lang="en-US" dirty="0">
              <a:latin typeface="NikoshBAN" panose="02000000000000000000" pitchFamily="2" charset="0"/>
              <a:cs typeface="NikoshBAN" panose="02000000000000000000" pitchFamily="2" charset="0"/>
            </a:endParaRPr>
          </a:p>
        </p:txBody>
      </p:sp>
      <p:sp>
        <p:nvSpPr>
          <p:cNvPr id="4" name="Slide Number Placeholder 3"/>
          <p:cNvSpPr>
            <a:spLocks noGrp="1"/>
          </p:cNvSpPr>
          <p:nvPr>
            <p:ph type="sldNum" sz="quarter" idx="10"/>
          </p:nvPr>
        </p:nvSpPr>
        <p:spPr/>
        <p:txBody>
          <a:bodyPr/>
          <a:lstStyle/>
          <a:p>
            <a:fld id="{BE5D0347-2BE8-4C0B-A00F-77263F129B54}" type="slidenum">
              <a:rPr lang="en-US" smtClean="0"/>
              <a:t>19</a:t>
            </a:fld>
            <a:endParaRPr lang="en-US"/>
          </a:p>
        </p:txBody>
      </p:sp>
    </p:spTree>
    <p:extLst>
      <p:ext uri="{BB962C8B-B14F-4D97-AF65-F5344CB8AC3E}">
        <p14:creationId xmlns:p14="http://schemas.microsoft.com/office/powerpoint/2010/main" val="392763662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bn-IN" dirty="0" smtClean="0">
                <a:latin typeface="NikoshBAN" panose="02000000000000000000" pitchFamily="2" charset="0"/>
                <a:cs typeface="NikoshBAN" panose="02000000000000000000" pitchFamily="2" charset="0"/>
              </a:rPr>
              <a:t>মূল্যায়ন শেষে</a:t>
            </a:r>
            <a:r>
              <a:rPr lang="bn-IN" baseline="0" dirty="0" smtClean="0">
                <a:latin typeface="NikoshBAN" panose="02000000000000000000" pitchFamily="2" charset="0"/>
                <a:cs typeface="NikoshBAN" panose="02000000000000000000" pitchFamily="2" charset="0"/>
              </a:rPr>
              <a:t> সময় থাকলে শিক্ষক আরেকবার পাঠের রিভিউ করবেন।</a:t>
            </a:r>
            <a:endParaRPr lang="en-US" dirty="0">
              <a:latin typeface="NikoshBAN" panose="02000000000000000000" pitchFamily="2" charset="0"/>
              <a:cs typeface="NikoshBAN" panose="02000000000000000000" pitchFamily="2" charset="0"/>
            </a:endParaRPr>
          </a:p>
        </p:txBody>
      </p:sp>
      <p:sp>
        <p:nvSpPr>
          <p:cNvPr id="4" name="Slide Number Placeholder 3"/>
          <p:cNvSpPr>
            <a:spLocks noGrp="1"/>
          </p:cNvSpPr>
          <p:nvPr>
            <p:ph type="sldNum" sz="quarter" idx="10"/>
          </p:nvPr>
        </p:nvSpPr>
        <p:spPr/>
        <p:txBody>
          <a:bodyPr/>
          <a:lstStyle/>
          <a:p>
            <a:fld id="{BE5D0347-2BE8-4C0B-A00F-77263F129B54}" type="slidenum">
              <a:rPr lang="en-US" smtClean="0"/>
              <a:t>20</a:t>
            </a:fld>
            <a:endParaRPr lang="en-US"/>
          </a:p>
        </p:txBody>
      </p:sp>
    </p:spTree>
    <p:extLst>
      <p:ext uri="{BB962C8B-B14F-4D97-AF65-F5344CB8AC3E}">
        <p14:creationId xmlns:p14="http://schemas.microsoft.com/office/powerpoint/2010/main" val="161073241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bn-IN" dirty="0" smtClean="0"/>
              <a:t>বাড়ির</a:t>
            </a:r>
            <a:r>
              <a:rPr lang="bn-IN" baseline="0" dirty="0" smtClean="0"/>
              <a:t> কাজ শিক্ষার্থীরা খাতায় লিখছে কী-না শিক্ষক খেয়াল রাখবেন।</a:t>
            </a:r>
            <a:endParaRPr lang="en-US" dirty="0"/>
          </a:p>
        </p:txBody>
      </p:sp>
      <p:sp>
        <p:nvSpPr>
          <p:cNvPr id="4" name="Slide Number Placeholder 3"/>
          <p:cNvSpPr>
            <a:spLocks noGrp="1"/>
          </p:cNvSpPr>
          <p:nvPr>
            <p:ph type="sldNum" sz="quarter" idx="10"/>
          </p:nvPr>
        </p:nvSpPr>
        <p:spPr/>
        <p:txBody>
          <a:bodyPr/>
          <a:lstStyle/>
          <a:p>
            <a:fld id="{BE5D0347-2BE8-4C0B-A00F-77263F129B54}" type="slidenum">
              <a:rPr lang="en-US" smtClean="0"/>
              <a:t>21</a:t>
            </a:fld>
            <a:endParaRPr lang="en-US"/>
          </a:p>
        </p:txBody>
      </p:sp>
    </p:spTree>
    <p:extLst>
      <p:ext uri="{BB962C8B-B14F-4D97-AF65-F5344CB8AC3E}">
        <p14:creationId xmlns:p14="http://schemas.microsoft.com/office/powerpoint/2010/main" val="195498621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bn-IN" dirty="0" smtClean="0"/>
              <a:t>সময় থাকলে</a:t>
            </a:r>
            <a:r>
              <a:rPr lang="bn-IN" baseline="0" dirty="0" smtClean="0"/>
              <a:t> ১টী নীতিবাক্য বলে শিক্ষক ক্লাস শেষ করবেন।</a:t>
            </a:r>
            <a:endParaRPr lang="en-US" dirty="0"/>
          </a:p>
        </p:txBody>
      </p:sp>
      <p:sp>
        <p:nvSpPr>
          <p:cNvPr id="4" name="Slide Number Placeholder 3"/>
          <p:cNvSpPr>
            <a:spLocks noGrp="1"/>
          </p:cNvSpPr>
          <p:nvPr>
            <p:ph type="sldNum" sz="quarter" idx="10"/>
          </p:nvPr>
        </p:nvSpPr>
        <p:spPr/>
        <p:txBody>
          <a:bodyPr/>
          <a:lstStyle/>
          <a:p>
            <a:fld id="{BE5D0347-2BE8-4C0B-A00F-77263F129B54}" type="slidenum">
              <a:rPr lang="en-US" smtClean="0"/>
              <a:t>22</a:t>
            </a:fld>
            <a:endParaRPr lang="en-US"/>
          </a:p>
        </p:txBody>
      </p:sp>
    </p:spTree>
    <p:extLst>
      <p:ext uri="{BB962C8B-B14F-4D97-AF65-F5344CB8AC3E}">
        <p14:creationId xmlns:p14="http://schemas.microsoft.com/office/powerpoint/2010/main" val="125028184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bn-IN" dirty="0" smtClean="0">
                <a:latin typeface="NikoshBAN" panose="02000000000000000000" pitchFamily="2" charset="0"/>
                <a:cs typeface="NikoshBAN" panose="02000000000000000000" pitchFamily="2" charset="0"/>
              </a:rPr>
              <a:t>শিক্ষার্থীরা</a:t>
            </a:r>
            <a:r>
              <a:rPr lang="bn-IN" baseline="0" dirty="0" smtClean="0">
                <a:latin typeface="NikoshBAN" panose="02000000000000000000" pitchFamily="2" charset="0"/>
                <a:cs typeface="NikoshBAN" panose="02000000000000000000" pitchFamily="2" charset="0"/>
              </a:rPr>
              <a:t> ভিডিও দেখে বিভিন্ন উত্তর দিতে পারে। শিক্ষক বিভিন্ন প্রশ্নের মাধ্যমে  পাঠ শিরোনাম  </a:t>
            </a:r>
            <a:r>
              <a:rPr lang="en-US" baseline="0" dirty="0" smtClean="0">
                <a:latin typeface="NikoshBAN" panose="02000000000000000000" pitchFamily="2" charset="0"/>
                <a:cs typeface="NikoshBAN" panose="02000000000000000000" pitchFamily="2" charset="0"/>
              </a:rPr>
              <a:t>“</a:t>
            </a:r>
            <a:r>
              <a:rPr lang="bn-IN" sz="1200" b="1" dirty="0" smtClean="0">
                <a:effectLst>
                  <a:outerShdw blurRad="38100" dist="38100" dir="2700000" algn="tl">
                    <a:srgbClr val="000000">
                      <a:alpha val="43137"/>
                    </a:srgbClr>
                  </a:outerShdw>
                </a:effectLst>
                <a:cs typeface="NikoshBAN" pitchFamily="2" charset="0"/>
              </a:rPr>
              <a:t> </a:t>
            </a:r>
            <a:r>
              <a:rPr lang="bn-BD" sz="1200" b="1" dirty="0" smtClean="0">
                <a:latin typeface="NikoshBAN" pitchFamily="2" charset="0"/>
                <a:cs typeface="NikoshBAN" pitchFamily="2" charset="0"/>
              </a:rPr>
              <a:t>কর্মক্ষেত্রে </a:t>
            </a:r>
            <a:r>
              <a:rPr lang="bn-IN" sz="1200" b="1" dirty="0" smtClean="0">
                <a:effectLst>
                  <a:outerShdw blurRad="38100" dist="38100" dir="2700000" algn="tl">
                    <a:srgbClr val="000000">
                      <a:alpha val="43137"/>
                    </a:srgbClr>
                  </a:outerShdw>
                </a:effectLst>
                <a:cs typeface="NikoshBAN" pitchFamily="2" charset="0"/>
              </a:rPr>
              <a:t>তথ্য ও যোগাযোগ প্রযুক্তি</a:t>
            </a:r>
            <a:r>
              <a:rPr lang="en-US" sz="1200" b="1" dirty="0" smtClean="0">
                <a:effectLst>
                  <a:outerShdw blurRad="38100" dist="38100" dir="2700000" algn="tl">
                    <a:srgbClr val="000000">
                      <a:alpha val="43137"/>
                    </a:srgbClr>
                  </a:outerShdw>
                </a:effectLst>
                <a:cs typeface="NikoshBAN" pitchFamily="2" charset="0"/>
              </a:rPr>
              <a:t>”</a:t>
            </a:r>
            <a:r>
              <a:rPr lang="en-US" sz="1400" b="1" dirty="0" smtClean="0">
                <a:effectLst>
                  <a:outerShdw blurRad="38100" dist="38100" dir="2700000" algn="tl">
                    <a:srgbClr val="000000">
                      <a:alpha val="43137"/>
                    </a:srgbClr>
                  </a:outerShdw>
                </a:effectLst>
                <a:latin typeface="NikoshBAN" pitchFamily="2" charset="0"/>
                <a:cs typeface="NikoshBAN" pitchFamily="2"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r>
              <a:rPr lang="bn-IN" sz="1200" b="1" i="0" u="none" strike="noStrike" kern="1200" cap="none" spc="50" baseline="0" dirty="0" smtClean="0">
                <a:uFillTx/>
                <a:latin typeface="NikoshBAN" pitchFamily="2"/>
                <a:cs typeface="NikoshBAN" pitchFamily="2"/>
              </a:rPr>
              <a:t>” </a:t>
            </a:r>
          </a:p>
          <a:p>
            <a:r>
              <a:rPr lang="bn-IN" baseline="0" dirty="0" smtClean="0">
                <a:latin typeface="NikoshBAN" panose="02000000000000000000" pitchFamily="2" charset="0"/>
                <a:cs typeface="NikoshBAN" panose="02000000000000000000" pitchFamily="2" charset="0"/>
              </a:rPr>
              <a:t>বের করবেন।(প্রয়োজনে শিক্ষক আরও ভিডিও দেখিয়ে পাঠ শিরোনাম বের করতে পারেন)</a:t>
            </a:r>
            <a:endParaRPr lang="en-US" dirty="0">
              <a:latin typeface="NikoshBAN" panose="02000000000000000000" pitchFamily="2" charset="0"/>
              <a:cs typeface="NikoshBAN" panose="02000000000000000000" pitchFamily="2" charset="0"/>
            </a:endParaRPr>
          </a:p>
        </p:txBody>
      </p:sp>
      <p:sp>
        <p:nvSpPr>
          <p:cNvPr id="4" name="Slide Number Placeholder 3"/>
          <p:cNvSpPr>
            <a:spLocks noGrp="1"/>
          </p:cNvSpPr>
          <p:nvPr>
            <p:ph type="sldNum" sz="quarter" idx="10"/>
          </p:nvPr>
        </p:nvSpPr>
        <p:spPr/>
        <p:txBody>
          <a:bodyPr/>
          <a:lstStyle/>
          <a:p>
            <a:fld id="{BE5D0347-2BE8-4C0B-A00F-77263F129B54}" type="slidenum">
              <a:rPr lang="en-US" smtClean="0"/>
              <a:t>4</a:t>
            </a:fld>
            <a:endParaRPr lang="en-US"/>
          </a:p>
        </p:txBody>
      </p:sp>
    </p:spTree>
    <p:extLst>
      <p:ext uri="{BB962C8B-B14F-4D97-AF65-F5344CB8AC3E}">
        <p14:creationId xmlns:p14="http://schemas.microsoft.com/office/powerpoint/2010/main" val="54480798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E5D0347-2BE8-4C0B-A00F-77263F129B54}" type="slidenum">
              <a:rPr lang="en-US" smtClean="0"/>
              <a:t>5</a:t>
            </a:fld>
            <a:endParaRPr lang="en-US"/>
          </a:p>
        </p:txBody>
      </p:sp>
    </p:spTree>
    <p:extLst>
      <p:ext uri="{BB962C8B-B14F-4D97-AF65-F5344CB8AC3E}">
        <p14:creationId xmlns:p14="http://schemas.microsoft.com/office/powerpoint/2010/main" val="148827840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bn-IN" dirty="0" smtClean="0">
                <a:latin typeface="NikoshBAN" panose="02000000000000000000" pitchFamily="2" charset="0"/>
                <a:cs typeface="NikoshBAN" panose="02000000000000000000" pitchFamily="2" charset="0"/>
              </a:rPr>
              <a:t>শিক্ষক</a:t>
            </a:r>
            <a:r>
              <a:rPr lang="bn-IN" baseline="0" dirty="0" smtClean="0">
                <a:latin typeface="NikoshBAN" panose="02000000000000000000" pitchFamily="2" charset="0"/>
                <a:cs typeface="NikoshBAN" panose="02000000000000000000" pitchFamily="2" charset="0"/>
              </a:rPr>
              <a:t> ভিডিওটি থেকে শিক্ষার্থীদের ভাবনা জানবেন ও বিষয়বস্তুর সাথে ভিডিওর সম্পর্ক ঘটাবেন।</a:t>
            </a:r>
            <a:endParaRPr lang="en-US" dirty="0">
              <a:latin typeface="NikoshBAN" panose="02000000000000000000" pitchFamily="2" charset="0"/>
              <a:cs typeface="NikoshBAN" panose="02000000000000000000" pitchFamily="2" charset="0"/>
            </a:endParaRPr>
          </a:p>
        </p:txBody>
      </p:sp>
      <p:sp>
        <p:nvSpPr>
          <p:cNvPr id="4" name="Slide Number Placeholder 3"/>
          <p:cNvSpPr>
            <a:spLocks noGrp="1"/>
          </p:cNvSpPr>
          <p:nvPr>
            <p:ph type="sldNum" sz="quarter" idx="10"/>
          </p:nvPr>
        </p:nvSpPr>
        <p:spPr/>
        <p:txBody>
          <a:bodyPr/>
          <a:lstStyle/>
          <a:p>
            <a:fld id="{BE5D0347-2BE8-4C0B-A00F-77263F129B54}" type="slidenum">
              <a:rPr lang="en-US" smtClean="0"/>
              <a:t>7</a:t>
            </a:fld>
            <a:endParaRPr lang="en-US"/>
          </a:p>
        </p:txBody>
      </p:sp>
    </p:spTree>
    <p:extLst>
      <p:ext uri="{BB962C8B-B14F-4D97-AF65-F5344CB8AC3E}">
        <p14:creationId xmlns:p14="http://schemas.microsoft.com/office/powerpoint/2010/main" val="338196559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bn-IN" dirty="0" smtClean="0"/>
              <a:t>ছবি</a:t>
            </a:r>
            <a:r>
              <a:rPr lang="bn-IN" baseline="0" dirty="0" smtClean="0"/>
              <a:t> দেখিয়ে ছোট ছোট প্রশ্ন করে  শিক্ষক বিষয়বস্তুর সাথে শিক্ষার্থীদের সম্পর্ক ঘটাবেন।</a:t>
            </a:r>
            <a:endParaRPr lang="en-US" dirty="0" smtClean="0"/>
          </a:p>
          <a:p>
            <a:endParaRPr lang="en-US" dirty="0" smtClean="0"/>
          </a:p>
          <a:p>
            <a:endParaRPr lang="en-US" dirty="0" smtClean="0"/>
          </a:p>
          <a:p>
            <a:endParaRPr lang="en-US"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fld id="{BE5D0347-2BE8-4C0B-A00F-77263F129B54}" type="slidenum">
              <a:rPr lang="en-US" smtClean="0"/>
              <a:t>8</a:t>
            </a:fld>
            <a:endParaRPr lang="en-US"/>
          </a:p>
        </p:txBody>
      </p:sp>
    </p:spTree>
    <p:extLst>
      <p:ext uri="{BB962C8B-B14F-4D97-AF65-F5344CB8AC3E}">
        <p14:creationId xmlns:p14="http://schemas.microsoft.com/office/powerpoint/2010/main" val="173424649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bn-IN" dirty="0" smtClean="0">
                <a:latin typeface="NikoshBAN" panose="02000000000000000000" pitchFamily="2" charset="0"/>
                <a:cs typeface="NikoshBAN" panose="02000000000000000000" pitchFamily="2" charset="0"/>
              </a:rPr>
              <a:t>শিক্ষার্থীরা খাতায়</a:t>
            </a:r>
            <a:r>
              <a:rPr lang="bn-IN" baseline="0" dirty="0" smtClean="0">
                <a:latin typeface="NikoshBAN" panose="02000000000000000000" pitchFamily="2" charset="0"/>
                <a:cs typeface="NikoshBAN" panose="02000000000000000000" pitchFamily="2" charset="0"/>
              </a:rPr>
              <a:t> লিখবে ও শিক্ষক ঘুরে ঘুরে দেখবেন ( </a:t>
            </a:r>
            <a:r>
              <a:rPr lang="bn-IN" dirty="0" smtClean="0">
                <a:latin typeface="NikoshBAN" panose="02000000000000000000" pitchFamily="2" charset="0"/>
                <a:cs typeface="NikoshBAN" panose="02000000000000000000" pitchFamily="2" charset="0"/>
              </a:rPr>
              <a:t>একক</a:t>
            </a:r>
            <a:r>
              <a:rPr lang="bn-IN" baseline="0" dirty="0" smtClean="0">
                <a:latin typeface="NikoshBAN" panose="02000000000000000000" pitchFamily="2" charset="0"/>
                <a:cs typeface="NikoshBAN" panose="02000000000000000000" pitchFamily="2" charset="0"/>
              </a:rPr>
              <a:t> কাজ </a:t>
            </a:r>
            <a:r>
              <a:rPr lang="en-US" dirty="0" smtClean="0">
                <a:latin typeface="NikoshBAN" panose="02000000000000000000" pitchFamily="2" charset="0"/>
                <a:cs typeface="NikoshBAN" panose="02000000000000000000" pitchFamily="2" charset="0"/>
              </a:rPr>
              <a:t>৫</a:t>
            </a:r>
            <a:r>
              <a:rPr lang="en-US" baseline="0" dirty="0" smtClean="0">
                <a:latin typeface="NikoshBAN" panose="02000000000000000000" pitchFamily="2" charset="0"/>
                <a:cs typeface="NikoshBAN" panose="02000000000000000000" pitchFamily="2" charset="0"/>
              </a:rPr>
              <a:t> </a:t>
            </a:r>
            <a:r>
              <a:rPr lang="en-US" baseline="0" dirty="0" err="1" smtClean="0">
                <a:latin typeface="NikoshBAN" panose="02000000000000000000" pitchFamily="2" charset="0"/>
                <a:cs typeface="NikoshBAN" panose="02000000000000000000" pitchFamily="2" charset="0"/>
              </a:rPr>
              <a:t>মিনিট</a:t>
            </a:r>
            <a:r>
              <a:rPr lang="bn-IN" baseline="0" dirty="0" smtClean="0">
                <a:latin typeface="NikoshBAN" panose="02000000000000000000" pitchFamily="2" charset="0"/>
                <a:cs typeface="NikoshBAN" panose="02000000000000000000" pitchFamily="2" charset="0"/>
              </a:rPr>
              <a:t>)</a:t>
            </a:r>
            <a:endParaRPr lang="en-US" dirty="0">
              <a:latin typeface="NikoshBAN" panose="02000000000000000000" pitchFamily="2" charset="0"/>
              <a:cs typeface="NikoshBAN" panose="02000000000000000000" pitchFamily="2" charset="0"/>
            </a:endParaRPr>
          </a:p>
        </p:txBody>
      </p:sp>
      <p:sp>
        <p:nvSpPr>
          <p:cNvPr id="4" name="Slide Number Placeholder 3"/>
          <p:cNvSpPr>
            <a:spLocks noGrp="1"/>
          </p:cNvSpPr>
          <p:nvPr>
            <p:ph type="sldNum" sz="quarter" idx="10"/>
          </p:nvPr>
        </p:nvSpPr>
        <p:spPr/>
        <p:txBody>
          <a:bodyPr/>
          <a:lstStyle/>
          <a:p>
            <a:fld id="{BE5D0347-2BE8-4C0B-A00F-77263F129B54}" type="slidenum">
              <a:rPr lang="en-US" smtClean="0"/>
              <a:t>11</a:t>
            </a:fld>
            <a:endParaRPr lang="en-US"/>
          </a:p>
        </p:txBody>
      </p:sp>
    </p:spTree>
    <p:extLst>
      <p:ext uri="{BB962C8B-B14F-4D97-AF65-F5344CB8AC3E}">
        <p14:creationId xmlns:p14="http://schemas.microsoft.com/office/powerpoint/2010/main" val="143005023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bn-IN" dirty="0" smtClean="0"/>
              <a:t>ছবি</a:t>
            </a:r>
            <a:r>
              <a:rPr lang="bn-IN" baseline="0" dirty="0" smtClean="0"/>
              <a:t> দেখিয়ে ছোট ছোট প্রশ্ন করে  শিক্ষক বিষয়বস্তুর সাথে শিক্ষার্থীদের সম্পর্ক ঘটাবেন।</a:t>
            </a:r>
            <a:endParaRPr lang="en-US" dirty="0" smtClean="0"/>
          </a:p>
          <a:p>
            <a:endParaRPr lang="en-US" dirty="0" smtClean="0"/>
          </a:p>
          <a:p>
            <a:endParaRPr lang="en-US"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fld id="{BE5D0347-2BE8-4C0B-A00F-77263F129B54}" type="slidenum">
              <a:rPr lang="en-US" smtClean="0"/>
              <a:t>12</a:t>
            </a:fld>
            <a:endParaRPr lang="en-US"/>
          </a:p>
        </p:txBody>
      </p:sp>
    </p:spTree>
    <p:extLst>
      <p:ext uri="{BB962C8B-B14F-4D97-AF65-F5344CB8AC3E}">
        <p14:creationId xmlns:p14="http://schemas.microsoft.com/office/powerpoint/2010/main" val="316760027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bn-IN" dirty="0" smtClean="0"/>
              <a:t>ছবি</a:t>
            </a:r>
            <a:r>
              <a:rPr lang="bn-IN" baseline="0" dirty="0" smtClean="0"/>
              <a:t> দেখিয়ে ছোট ছোট প্রশ্ন করে  শিক্ষক বিষয়বস্তুর সাথে শিক্ষার্থীদের সম্পর্ক ঘটাবেন।</a:t>
            </a:r>
            <a:endParaRPr lang="en-US" dirty="0" smtClean="0"/>
          </a:p>
          <a:p>
            <a:endParaRPr lang="en-US" dirty="0" smtClean="0"/>
          </a:p>
          <a:p>
            <a:endParaRPr lang="en-US" dirty="0" smtClean="0"/>
          </a:p>
          <a:p>
            <a:endParaRPr lang="en-US"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fld id="{BE5D0347-2BE8-4C0B-A00F-77263F129B54}" type="slidenum">
              <a:rPr lang="en-US" smtClean="0"/>
              <a:t>13</a:t>
            </a:fld>
            <a:endParaRPr lang="en-US"/>
          </a:p>
        </p:txBody>
      </p:sp>
    </p:spTree>
    <p:extLst>
      <p:ext uri="{BB962C8B-B14F-4D97-AF65-F5344CB8AC3E}">
        <p14:creationId xmlns:p14="http://schemas.microsoft.com/office/powerpoint/2010/main" val="391438313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bn-IN" dirty="0" smtClean="0"/>
              <a:t>ছবি</a:t>
            </a:r>
            <a:r>
              <a:rPr lang="bn-IN" baseline="0" dirty="0" smtClean="0"/>
              <a:t> দেখিয়ে ছোট ছোট প্রশ্ন করে  শিক্ষক বিষয়বস্তুর সাথে শিক্ষার্থীদের সম্পর্ক ঘটাবেন।</a:t>
            </a:r>
            <a:endParaRPr lang="en-US" dirty="0" smtClean="0"/>
          </a:p>
          <a:p>
            <a:endParaRPr lang="en-US" dirty="0" smtClean="0"/>
          </a:p>
          <a:p>
            <a:endParaRPr lang="en-US" dirty="0" smtClean="0"/>
          </a:p>
          <a:p>
            <a:endParaRPr lang="en-US"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fld id="{BE5D0347-2BE8-4C0B-A00F-77263F129B54}" type="slidenum">
              <a:rPr lang="en-US" smtClean="0"/>
              <a:t>14</a:t>
            </a:fld>
            <a:endParaRPr lang="en-US"/>
          </a:p>
        </p:txBody>
      </p:sp>
    </p:spTree>
    <p:extLst>
      <p:ext uri="{BB962C8B-B14F-4D97-AF65-F5344CB8AC3E}">
        <p14:creationId xmlns:p14="http://schemas.microsoft.com/office/powerpoint/2010/main" val="185862278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7" name="TextBox 6"/>
          <p:cNvSpPr txBox="1"/>
          <p:nvPr userDrawn="1"/>
        </p:nvSpPr>
        <p:spPr>
          <a:xfrm>
            <a:off x="4929811" y="6215269"/>
            <a:ext cx="184731"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271043458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785813" y="365126"/>
            <a:ext cx="9858375" cy="1325563"/>
          </a:xfrm>
          <a:prstGeom prst="rect">
            <a:avLst/>
          </a:prstGeom>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785813" y="1825625"/>
            <a:ext cx="9858375" cy="4351338"/>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785813" y="6356351"/>
            <a:ext cx="2571750" cy="365125"/>
          </a:xfrm>
          <a:prstGeom prst="rect">
            <a:avLst/>
          </a:prstGeom>
        </p:spPr>
        <p:txBody>
          <a:bodyPr/>
          <a:lstStyle/>
          <a:p>
            <a:fld id="{F8865ABD-2BBC-4D14-9CD4-33A33DDDC382}" type="datetimeFigureOut">
              <a:rPr lang="en-US" smtClean="0"/>
              <a:t>02-Jul-20</a:t>
            </a:fld>
            <a:endParaRPr lang="en-US"/>
          </a:p>
        </p:txBody>
      </p:sp>
      <p:sp>
        <p:nvSpPr>
          <p:cNvPr id="5" name="Footer Placeholder 4"/>
          <p:cNvSpPr>
            <a:spLocks noGrp="1"/>
          </p:cNvSpPr>
          <p:nvPr>
            <p:ph type="ftr" sz="quarter" idx="11"/>
          </p:nvPr>
        </p:nvSpPr>
        <p:spPr>
          <a:xfrm>
            <a:off x="3786188" y="6356351"/>
            <a:ext cx="3857625"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072438" y="6356351"/>
            <a:ext cx="2571750" cy="365125"/>
          </a:xfrm>
          <a:prstGeom prst="rect">
            <a:avLst/>
          </a:prstGeom>
        </p:spPr>
        <p:txBody>
          <a:bodyPr/>
          <a:lstStyle/>
          <a:p>
            <a:fld id="{D3D3B91D-BB6C-49E8-900D-0A7077F9D06F}" type="slidenum">
              <a:rPr lang="en-US" smtClean="0"/>
              <a:t>‹#›</a:t>
            </a:fld>
            <a:endParaRPr lang="en-US"/>
          </a:p>
        </p:txBody>
      </p:sp>
    </p:spTree>
    <p:extLst>
      <p:ext uri="{BB962C8B-B14F-4D97-AF65-F5344CB8AC3E}">
        <p14:creationId xmlns:p14="http://schemas.microsoft.com/office/powerpoint/2010/main" val="63765569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179594" y="365125"/>
            <a:ext cx="2464594" cy="5811838"/>
          </a:xfrm>
          <a:prstGeom prst="rect">
            <a:avLst/>
          </a:prstGeo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785813" y="365125"/>
            <a:ext cx="7250906" cy="5811838"/>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785813" y="6356351"/>
            <a:ext cx="2571750" cy="365125"/>
          </a:xfrm>
          <a:prstGeom prst="rect">
            <a:avLst/>
          </a:prstGeom>
        </p:spPr>
        <p:txBody>
          <a:bodyPr/>
          <a:lstStyle/>
          <a:p>
            <a:fld id="{F8865ABD-2BBC-4D14-9CD4-33A33DDDC382}" type="datetimeFigureOut">
              <a:rPr lang="en-US" smtClean="0"/>
              <a:t>02-Jul-20</a:t>
            </a:fld>
            <a:endParaRPr lang="en-US"/>
          </a:p>
        </p:txBody>
      </p:sp>
      <p:sp>
        <p:nvSpPr>
          <p:cNvPr id="5" name="Footer Placeholder 4"/>
          <p:cNvSpPr>
            <a:spLocks noGrp="1"/>
          </p:cNvSpPr>
          <p:nvPr>
            <p:ph type="ftr" sz="quarter" idx="11"/>
          </p:nvPr>
        </p:nvSpPr>
        <p:spPr>
          <a:xfrm>
            <a:off x="3786188" y="6356351"/>
            <a:ext cx="3857625"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072438" y="6356351"/>
            <a:ext cx="2571750" cy="365125"/>
          </a:xfrm>
          <a:prstGeom prst="rect">
            <a:avLst/>
          </a:prstGeom>
        </p:spPr>
        <p:txBody>
          <a:bodyPr/>
          <a:lstStyle/>
          <a:p>
            <a:fld id="{D3D3B91D-BB6C-49E8-900D-0A7077F9D06F}" type="slidenum">
              <a:rPr lang="en-US" smtClean="0"/>
              <a:t>‹#›</a:t>
            </a:fld>
            <a:endParaRPr lang="en-US"/>
          </a:p>
        </p:txBody>
      </p:sp>
    </p:spTree>
    <p:extLst>
      <p:ext uri="{BB962C8B-B14F-4D97-AF65-F5344CB8AC3E}">
        <p14:creationId xmlns:p14="http://schemas.microsoft.com/office/powerpoint/2010/main" val="39999451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785813" y="365126"/>
            <a:ext cx="9858375" cy="1325563"/>
          </a:xfrm>
          <a:prstGeom prst="rect">
            <a:avLst/>
          </a:prstGeom>
        </p:spPr>
        <p:txBody>
          <a:bodyPr/>
          <a:lstStyle/>
          <a:p>
            <a:r>
              <a:rPr lang="en-US" smtClean="0"/>
              <a:t>Click to edit Master title style</a:t>
            </a:r>
            <a:endParaRPr lang="en-US" dirty="0"/>
          </a:p>
        </p:txBody>
      </p:sp>
      <p:sp>
        <p:nvSpPr>
          <p:cNvPr id="3" name="Content Placeholder 2"/>
          <p:cNvSpPr>
            <a:spLocks noGrp="1"/>
          </p:cNvSpPr>
          <p:nvPr>
            <p:ph idx="1"/>
          </p:nvPr>
        </p:nvSpPr>
        <p:spPr>
          <a:xfrm>
            <a:off x="785813" y="1825625"/>
            <a:ext cx="9858375" cy="4351338"/>
          </a:xfrm>
          <a:prstGeom prst="rect">
            <a:avLst/>
          </a:prstGeo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a:xfrm>
            <a:off x="785813" y="6356351"/>
            <a:ext cx="2571750" cy="365125"/>
          </a:xfrm>
          <a:prstGeom prst="rect">
            <a:avLst/>
          </a:prstGeom>
        </p:spPr>
        <p:txBody>
          <a:bodyPr/>
          <a:lstStyle/>
          <a:p>
            <a:fld id="{F8865ABD-2BBC-4D14-9CD4-33A33DDDC382}" type="datetimeFigureOut">
              <a:rPr lang="en-US" smtClean="0"/>
              <a:t>02-Jul-20</a:t>
            </a:fld>
            <a:endParaRPr lang="en-US"/>
          </a:p>
        </p:txBody>
      </p:sp>
      <p:sp>
        <p:nvSpPr>
          <p:cNvPr id="5" name="Footer Placeholder 4"/>
          <p:cNvSpPr>
            <a:spLocks noGrp="1"/>
          </p:cNvSpPr>
          <p:nvPr>
            <p:ph type="ftr" sz="quarter" idx="11"/>
          </p:nvPr>
        </p:nvSpPr>
        <p:spPr>
          <a:xfrm>
            <a:off x="3786188" y="6356351"/>
            <a:ext cx="3857625"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072438" y="6356351"/>
            <a:ext cx="2571750" cy="365125"/>
          </a:xfrm>
          <a:prstGeom prst="rect">
            <a:avLst/>
          </a:prstGeom>
        </p:spPr>
        <p:txBody>
          <a:bodyPr/>
          <a:lstStyle/>
          <a:p>
            <a:fld id="{D3D3B91D-BB6C-49E8-900D-0A7077F9D06F}" type="slidenum">
              <a:rPr lang="en-US" smtClean="0"/>
              <a:t>‹#›</a:t>
            </a:fld>
            <a:endParaRPr lang="en-US"/>
          </a:p>
        </p:txBody>
      </p:sp>
    </p:spTree>
    <p:extLst>
      <p:ext uri="{BB962C8B-B14F-4D97-AF65-F5344CB8AC3E}">
        <p14:creationId xmlns:p14="http://schemas.microsoft.com/office/powerpoint/2010/main" val="38245605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79859" y="1709739"/>
            <a:ext cx="9858375" cy="2852737"/>
          </a:xfrm>
          <a:prstGeom prst="rect">
            <a:avLst/>
          </a:prstGeom>
        </p:spPr>
        <p:txBody>
          <a:bodyPr anchor="b"/>
          <a:lstStyle>
            <a:lvl1pPr>
              <a:defRPr sz="5625"/>
            </a:lvl1pPr>
          </a:lstStyle>
          <a:p>
            <a:r>
              <a:rPr lang="en-US" smtClean="0"/>
              <a:t>Click to edit Master title style</a:t>
            </a:r>
            <a:endParaRPr lang="en-US" dirty="0"/>
          </a:p>
        </p:txBody>
      </p:sp>
      <p:sp>
        <p:nvSpPr>
          <p:cNvPr id="3" name="Text Placeholder 2"/>
          <p:cNvSpPr>
            <a:spLocks noGrp="1"/>
          </p:cNvSpPr>
          <p:nvPr>
            <p:ph type="body" idx="1"/>
          </p:nvPr>
        </p:nvSpPr>
        <p:spPr>
          <a:xfrm>
            <a:off x="779859" y="4589464"/>
            <a:ext cx="9858375" cy="1500187"/>
          </a:xfrm>
          <a:prstGeom prst="rect">
            <a:avLst/>
          </a:prstGeom>
        </p:spPr>
        <p:txBody>
          <a:bodyPr/>
          <a:lstStyle>
            <a:lvl1pPr marL="0" indent="0">
              <a:buNone/>
              <a:defRPr sz="2250">
                <a:solidFill>
                  <a:schemeClr val="tx1">
                    <a:tint val="75000"/>
                  </a:schemeClr>
                </a:solidFill>
              </a:defRPr>
            </a:lvl1pPr>
            <a:lvl2pPr marL="428625" indent="0">
              <a:buNone/>
              <a:defRPr sz="1875">
                <a:solidFill>
                  <a:schemeClr val="tx1">
                    <a:tint val="75000"/>
                  </a:schemeClr>
                </a:solidFill>
              </a:defRPr>
            </a:lvl2pPr>
            <a:lvl3pPr marL="857250" indent="0">
              <a:buNone/>
              <a:defRPr sz="1688">
                <a:solidFill>
                  <a:schemeClr val="tx1">
                    <a:tint val="75000"/>
                  </a:schemeClr>
                </a:solidFill>
              </a:defRPr>
            </a:lvl3pPr>
            <a:lvl4pPr marL="1285875" indent="0">
              <a:buNone/>
              <a:defRPr sz="1500">
                <a:solidFill>
                  <a:schemeClr val="tx1">
                    <a:tint val="75000"/>
                  </a:schemeClr>
                </a:solidFill>
              </a:defRPr>
            </a:lvl4pPr>
            <a:lvl5pPr marL="1714500" indent="0">
              <a:buNone/>
              <a:defRPr sz="1500">
                <a:solidFill>
                  <a:schemeClr val="tx1">
                    <a:tint val="75000"/>
                  </a:schemeClr>
                </a:solidFill>
              </a:defRPr>
            </a:lvl5pPr>
            <a:lvl6pPr marL="2143125" indent="0">
              <a:buNone/>
              <a:defRPr sz="1500">
                <a:solidFill>
                  <a:schemeClr val="tx1">
                    <a:tint val="75000"/>
                  </a:schemeClr>
                </a:solidFill>
              </a:defRPr>
            </a:lvl6pPr>
            <a:lvl7pPr marL="2571750" indent="0">
              <a:buNone/>
              <a:defRPr sz="1500">
                <a:solidFill>
                  <a:schemeClr val="tx1">
                    <a:tint val="75000"/>
                  </a:schemeClr>
                </a:solidFill>
              </a:defRPr>
            </a:lvl7pPr>
            <a:lvl8pPr marL="3000375" indent="0">
              <a:buNone/>
              <a:defRPr sz="1500">
                <a:solidFill>
                  <a:schemeClr val="tx1">
                    <a:tint val="75000"/>
                  </a:schemeClr>
                </a:solidFill>
              </a:defRPr>
            </a:lvl8pPr>
            <a:lvl9pPr marL="3429000" indent="0">
              <a:buNone/>
              <a:defRPr sz="15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785813" y="6356351"/>
            <a:ext cx="2571750" cy="365125"/>
          </a:xfrm>
          <a:prstGeom prst="rect">
            <a:avLst/>
          </a:prstGeom>
        </p:spPr>
        <p:txBody>
          <a:bodyPr/>
          <a:lstStyle/>
          <a:p>
            <a:fld id="{F8865ABD-2BBC-4D14-9CD4-33A33DDDC382}" type="datetimeFigureOut">
              <a:rPr lang="en-US" smtClean="0"/>
              <a:t>02-Jul-20</a:t>
            </a:fld>
            <a:endParaRPr lang="en-US"/>
          </a:p>
        </p:txBody>
      </p:sp>
      <p:sp>
        <p:nvSpPr>
          <p:cNvPr id="5" name="Footer Placeholder 4"/>
          <p:cNvSpPr>
            <a:spLocks noGrp="1"/>
          </p:cNvSpPr>
          <p:nvPr>
            <p:ph type="ftr" sz="quarter" idx="11"/>
          </p:nvPr>
        </p:nvSpPr>
        <p:spPr>
          <a:xfrm>
            <a:off x="3786188" y="6356351"/>
            <a:ext cx="3857625"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072438" y="6356351"/>
            <a:ext cx="2571750" cy="365125"/>
          </a:xfrm>
          <a:prstGeom prst="rect">
            <a:avLst/>
          </a:prstGeom>
        </p:spPr>
        <p:txBody>
          <a:bodyPr/>
          <a:lstStyle/>
          <a:p>
            <a:fld id="{D3D3B91D-BB6C-49E8-900D-0A7077F9D06F}" type="slidenum">
              <a:rPr lang="en-US" smtClean="0"/>
              <a:t>‹#›</a:t>
            </a:fld>
            <a:endParaRPr lang="en-US"/>
          </a:p>
        </p:txBody>
      </p:sp>
    </p:spTree>
    <p:extLst>
      <p:ext uri="{BB962C8B-B14F-4D97-AF65-F5344CB8AC3E}">
        <p14:creationId xmlns:p14="http://schemas.microsoft.com/office/powerpoint/2010/main" val="25763083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785813" y="365126"/>
            <a:ext cx="9858375" cy="1325563"/>
          </a:xfrm>
          <a:prstGeom prst="rect">
            <a:avLst/>
          </a:prstGeo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785813" y="1825625"/>
            <a:ext cx="4857750" cy="4351338"/>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786438" y="1825625"/>
            <a:ext cx="4857750" cy="4351338"/>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a:xfrm>
            <a:off x="785813" y="6356351"/>
            <a:ext cx="2571750" cy="365125"/>
          </a:xfrm>
          <a:prstGeom prst="rect">
            <a:avLst/>
          </a:prstGeom>
        </p:spPr>
        <p:txBody>
          <a:bodyPr/>
          <a:lstStyle/>
          <a:p>
            <a:fld id="{F8865ABD-2BBC-4D14-9CD4-33A33DDDC382}" type="datetimeFigureOut">
              <a:rPr lang="en-US" smtClean="0"/>
              <a:t>02-Jul-20</a:t>
            </a:fld>
            <a:endParaRPr lang="en-US"/>
          </a:p>
        </p:txBody>
      </p:sp>
      <p:sp>
        <p:nvSpPr>
          <p:cNvPr id="6" name="Footer Placeholder 5"/>
          <p:cNvSpPr>
            <a:spLocks noGrp="1"/>
          </p:cNvSpPr>
          <p:nvPr>
            <p:ph type="ftr" sz="quarter" idx="11"/>
          </p:nvPr>
        </p:nvSpPr>
        <p:spPr>
          <a:xfrm>
            <a:off x="3786188" y="6356351"/>
            <a:ext cx="3857625"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072438" y="6356351"/>
            <a:ext cx="2571750" cy="365125"/>
          </a:xfrm>
          <a:prstGeom prst="rect">
            <a:avLst/>
          </a:prstGeom>
        </p:spPr>
        <p:txBody>
          <a:bodyPr/>
          <a:lstStyle/>
          <a:p>
            <a:fld id="{D3D3B91D-BB6C-49E8-900D-0A7077F9D06F}" type="slidenum">
              <a:rPr lang="en-US" smtClean="0"/>
              <a:t>‹#›</a:t>
            </a:fld>
            <a:endParaRPr lang="en-US"/>
          </a:p>
        </p:txBody>
      </p:sp>
    </p:spTree>
    <p:extLst>
      <p:ext uri="{BB962C8B-B14F-4D97-AF65-F5344CB8AC3E}">
        <p14:creationId xmlns:p14="http://schemas.microsoft.com/office/powerpoint/2010/main" val="27577063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787301" y="365126"/>
            <a:ext cx="9858375" cy="1325563"/>
          </a:xfrm>
          <a:prstGeom prst="rect">
            <a:avLst/>
          </a:prstGeo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787302" y="1681163"/>
            <a:ext cx="4835425" cy="823912"/>
          </a:xfrm>
          <a:prstGeom prst="rect">
            <a:avLst/>
          </a:prstGeom>
        </p:spPr>
        <p:txBody>
          <a:bodyPr anchor="b"/>
          <a:lstStyle>
            <a:lvl1pPr marL="0" indent="0">
              <a:buNone/>
              <a:defRPr sz="2250" b="1"/>
            </a:lvl1pPr>
            <a:lvl2pPr marL="428625" indent="0">
              <a:buNone/>
              <a:defRPr sz="1875" b="1"/>
            </a:lvl2pPr>
            <a:lvl3pPr marL="857250" indent="0">
              <a:buNone/>
              <a:defRPr sz="1688" b="1"/>
            </a:lvl3pPr>
            <a:lvl4pPr marL="1285875" indent="0">
              <a:buNone/>
              <a:defRPr sz="1500" b="1"/>
            </a:lvl4pPr>
            <a:lvl5pPr marL="1714500" indent="0">
              <a:buNone/>
              <a:defRPr sz="1500" b="1"/>
            </a:lvl5pPr>
            <a:lvl6pPr marL="2143125" indent="0">
              <a:buNone/>
              <a:defRPr sz="1500" b="1"/>
            </a:lvl6pPr>
            <a:lvl7pPr marL="2571750" indent="0">
              <a:buNone/>
              <a:defRPr sz="1500" b="1"/>
            </a:lvl7pPr>
            <a:lvl8pPr marL="3000375" indent="0">
              <a:buNone/>
              <a:defRPr sz="1500" b="1"/>
            </a:lvl8pPr>
            <a:lvl9pPr marL="3429000" indent="0">
              <a:buNone/>
              <a:defRPr sz="1500" b="1"/>
            </a:lvl9pPr>
          </a:lstStyle>
          <a:p>
            <a:pPr lvl="0"/>
            <a:r>
              <a:rPr lang="en-US" smtClean="0"/>
              <a:t>Click to edit Master text styles</a:t>
            </a:r>
          </a:p>
        </p:txBody>
      </p:sp>
      <p:sp>
        <p:nvSpPr>
          <p:cNvPr id="4" name="Content Placeholder 3"/>
          <p:cNvSpPr>
            <a:spLocks noGrp="1"/>
          </p:cNvSpPr>
          <p:nvPr>
            <p:ph sz="half" idx="2"/>
          </p:nvPr>
        </p:nvSpPr>
        <p:spPr>
          <a:xfrm>
            <a:off x="787302" y="2505075"/>
            <a:ext cx="4835425" cy="3684588"/>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786437" y="1681163"/>
            <a:ext cx="4859239" cy="823912"/>
          </a:xfrm>
          <a:prstGeom prst="rect">
            <a:avLst/>
          </a:prstGeom>
        </p:spPr>
        <p:txBody>
          <a:bodyPr anchor="b"/>
          <a:lstStyle>
            <a:lvl1pPr marL="0" indent="0">
              <a:buNone/>
              <a:defRPr sz="2250" b="1"/>
            </a:lvl1pPr>
            <a:lvl2pPr marL="428625" indent="0">
              <a:buNone/>
              <a:defRPr sz="1875" b="1"/>
            </a:lvl2pPr>
            <a:lvl3pPr marL="857250" indent="0">
              <a:buNone/>
              <a:defRPr sz="1688" b="1"/>
            </a:lvl3pPr>
            <a:lvl4pPr marL="1285875" indent="0">
              <a:buNone/>
              <a:defRPr sz="1500" b="1"/>
            </a:lvl4pPr>
            <a:lvl5pPr marL="1714500" indent="0">
              <a:buNone/>
              <a:defRPr sz="1500" b="1"/>
            </a:lvl5pPr>
            <a:lvl6pPr marL="2143125" indent="0">
              <a:buNone/>
              <a:defRPr sz="1500" b="1"/>
            </a:lvl6pPr>
            <a:lvl7pPr marL="2571750" indent="0">
              <a:buNone/>
              <a:defRPr sz="1500" b="1"/>
            </a:lvl7pPr>
            <a:lvl8pPr marL="3000375" indent="0">
              <a:buNone/>
              <a:defRPr sz="1500" b="1"/>
            </a:lvl8pPr>
            <a:lvl9pPr marL="3429000" indent="0">
              <a:buNone/>
              <a:defRPr sz="1500" b="1"/>
            </a:lvl9pPr>
          </a:lstStyle>
          <a:p>
            <a:pPr lvl="0"/>
            <a:r>
              <a:rPr lang="en-US" smtClean="0"/>
              <a:t>Click to edit Master text styles</a:t>
            </a:r>
          </a:p>
        </p:txBody>
      </p:sp>
      <p:sp>
        <p:nvSpPr>
          <p:cNvPr id="6" name="Content Placeholder 5"/>
          <p:cNvSpPr>
            <a:spLocks noGrp="1"/>
          </p:cNvSpPr>
          <p:nvPr>
            <p:ph sz="quarter" idx="4"/>
          </p:nvPr>
        </p:nvSpPr>
        <p:spPr>
          <a:xfrm>
            <a:off x="5786437" y="2505075"/>
            <a:ext cx="4859239" cy="3684588"/>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a:xfrm>
            <a:off x="785813" y="6356351"/>
            <a:ext cx="2571750" cy="365125"/>
          </a:xfrm>
          <a:prstGeom prst="rect">
            <a:avLst/>
          </a:prstGeom>
        </p:spPr>
        <p:txBody>
          <a:bodyPr/>
          <a:lstStyle/>
          <a:p>
            <a:fld id="{F8865ABD-2BBC-4D14-9CD4-33A33DDDC382}" type="datetimeFigureOut">
              <a:rPr lang="en-US" smtClean="0"/>
              <a:t>02-Jul-20</a:t>
            </a:fld>
            <a:endParaRPr lang="en-US"/>
          </a:p>
        </p:txBody>
      </p:sp>
      <p:sp>
        <p:nvSpPr>
          <p:cNvPr id="8" name="Footer Placeholder 7"/>
          <p:cNvSpPr>
            <a:spLocks noGrp="1"/>
          </p:cNvSpPr>
          <p:nvPr>
            <p:ph type="ftr" sz="quarter" idx="11"/>
          </p:nvPr>
        </p:nvSpPr>
        <p:spPr>
          <a:xfrm>
            <a:off x="3786188" y="6356351"/>
            <a:ext cx="3857625" cy="365125"/>
          </a:xfrm>
          <a:prstGeom prst="rect">
            <a:avLst/>
          </a:prstGeom>
        </p:spPr>
        <p:txBody>
          <a:bodyPr/>
          <a:lstStyle/>
          <a:p>
            <a:endParaRPr lang="en-US"/>
          </a:p>
        </p:txBody>
      </p:sp>
      <p:sp>
        <p:nvSpPr>
          <p:cNvPr id="9" name="Slide Number Placeholder 8"/>
          <p:cNvSpPr>
            <a:spLocks noGrp="1"/>
          </p:cNvSpPr>
          <p:nvPr>
            <p:ph type="sldNum" sz="quarter" idx="12"/>
          </p:nvPr>
        </p:nvSpPr>
        <p:spPr>
          <a:xfrm>
            <a:off x="8072438" y="6356351"/>
            <a:ext cx="2571750" cy="365125"/>
          </a:xfrm>
          <a:prstGeom prst="rect">
            <a:avLst/>
          </a:prstGeom>
        </p:spPr>
        <p:txBody>
          <a:bodyPr/>
          <a:lstStyle/>
          <a:p>
            <a:fld id="{D3D3B91D-BB6C-49E8-900D-0A7077F9D06F}" type="slidenum">
              <a:rPr lang="en-US" smtClean="0"/>
              <a:t>‹#›</a:t>
            </a:fld>
            <a:endParaRPr lang="en-US"/>
          </a:p>
        </p:txBody>
      </p:sp>
    </p:spTree>
    <p:extLst>
      <p:ext uri="{BB962C8B-B14F-4D97-AF65-F5344CB8AC3E}">
        <p14:creationId xmlns:p14="http://schemas.microsoft.com/office/powerpoint/2010/main" val="282863985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785813" y="365126"/>
            <a:ext cx="9858375" cy="1325563"/>
          </a:xfrm>
          <a:prstGeom prst="rect">
            <a:avLst/>
          </a:prstGeom>
        </p:spPr>
        <p:txBody>
          <a:bodyPr/>
          <a:lstStyle/>
          <a:p>
            <a:r>
              <a:rPr lang="en-US" smtClean="0"/>
              <a:t>Click to edit Master title style</a:t>
            </a:r>
            <a:endParaRPr lang="en-US" dirty="0"/>
          </a:p>
        </p:txBody>
      </p:sp>
      <p:sp>
        <p:nvSpPr>
          <p:cNvPr id="3" name="Date Placeholder 2"/>
          <p:cNvSpPr>
            <a:spLocks noGrp="1"/>
          </p:cNvSpPr>
          <p:nvPr>
            <p:ph type="dt" sz="half" idx="10"/>
          </p:nvPr>
        </p:nvSpPr>
        <p:spPr>
          <a:xfrm>
            <a:off x="785813" y="6356351"/>
            <a:ext cx="2571750" cy="365125"/>
          </a:xfrm>
          <a:prstGeom prst="rect">
            <a:avLst/>
          </a:prstGeom>
        </p:spPr>
        <p:txBody>
          <a:bodyPr/>
          <a:lstStyle/>
          <a:p>
            <a:fld id="{F8865ABD-2BBC-4D14-9CD4-33A33DDDC382}" type="datetimeFigureOut">
              <a:rPr lang="en-US" smtClean="0"/>
              <a:t>02-Jul-20</a:t>
            </a:fld>
            <a:endParaRPr lang="en-US"/>
          </a:p>
        </p:txBody>
      </p:sp>
      <p:sp>
        <p:nvSpPr>
          <p:cNvPr id="4" name="Footer Placeholder 3"/>
          <p:cNvSpPr>
            <a:spLocks noGrp="1"/>
          </p:cNvSpPr>
          <p:nvPr>
            <p:ph type="ftr" sz="quarter" idx="11"/>
          </p:nvPr>
        </p:nvSpPr>
        <p:spPr>
          <a:xfrm>
            <a:off x="3786188" y="6356351"/>
            <a:ext cx="3857625" cy="365125"/>
          </a:xfrm>
          <a:prstGeom prst="rect">
            <a:avLst/>
          </a:prstGeom>
        </p:spPr>
        <p:txBody>
          <a:bodyPr/>
          <a:lstStyle/>
          <a:p>
            <a:endParaRPr lang="en-US"/>
          </a:p>
        </p:txBody>
      </p:sp>
      <p:sp>
        <p:nvSpPr>
          <p:cNvPr id="5" name="Slide Number Placeholder 4"/>
          <p:cNvSpPr>
            <a:spLocks noGrp="1"/>
          </p:cNvSpPr>
          <p:nvPr>
            <p:ph type="sldNum" sz="quarter" idx="12"/>
          </p:nvPr>
        </p:nvSpPr>
        <p:spPr>
          <a:xfrm>
            <a:off x="8072438" y="6356351"/>
            <a:ext cx="2571750" cy="365125"/>
          </a:xfrm>
          <a:prstGeom prst="rect">
            <a:avLst/>
          </a:prstGeom>
        </p:spPr>
        <p:txBody>
          <a:bodyPr/>
          <a:lstStyle/>
          <a:p>
            <a:fld id="{D3D3B91D-BB6C-49E8-900D-0A7077F9D06F}" type="slidenum">
              <a:rPr lang="en-US" smtClean="0"/>
              <a:t>‹#›</a:t>
            </a:fld>
            <a:endParaRPr lang="en-US"/>
          </a:p>
        </p:txBody>
      </p:sp>
    </p:spTree>
    <p:extLst>
      <p:ext uri="{BB962C8B-B14F-4D97-AF65-F5344CB8AC3E}">
        <p14:creationId xmlns:p14="http://schemas.microsoft.com/office/powerpoint/2010/main" val="423967115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785813" y="6356351"/>
            <a:ext cx="2571750" cy="365125"/>
          </a:xfrm>
          <a:prstGeom prst="rect">
            <a:avLst/>
          </a:prstGeom>
        </p:spPr>
        <p:txBody>
          <a:bodyPr/>
          <a:lstStyle/>
          <a:p>
            <a:fld id="{F8865ABD-2BBC-4D14-9CD4-33A33DDDC382}" type="datetimeFigureOut">
              <a:rPr lang="en-US" smtClean="0"/>
              <a:t>02-Jul-20</a:t>
            </a:fld>
            <a:endParaRPr lang="en-US"/>
          </a:p>
        </p:txBody>
      </p:sp>
      <p:sp>
        <p:nvSpPr>
          <p:cNvPr id="3" name="Footer Placeholder 2"/>
          <p:cNvSpPr>
            <a:spLocks noGrp="1"/>
          </p:cNvSpPr>
          <p:nvPr>
            <p:ph type="ftr" sz="quarter" idx="11"/>
          </p:nvPr>
        </p:nvSpPr>
        <p:spPr>
          <a:xfrm>
            <a:off x="3786188" y="6356351"/>
            <a:ext cx="3857625" cy="365125"/>
          </a:xfrm>
          <a:prstGeom prst="rect">
            <a:avLst/>
          </a:prstGeom>
        </p:spPr>
        <p:txBody>
          <a:bodyPr/>
          <a:lstStyle>
            <a:lvl1pPr algn="ctr">
              <a:defRPr>
                <a:latin typeface="Times New Roman" panose="02020603050405020304" pitchFamily="18" charset="0"/>
                <a:cs typeface="Times New Roman" panose="02020603050405020304" pitchFamily="18" charset="0"/>
              </a:defRPr>
            </a:lvl1pPr>
          </a:lstStyle>
          <a:p>
            <a:r>
              <a:rPr lang="en-US" smtClean="0"/>
              <a:t>isratmimmu1974@gmail.com</a:t>
            </a:r>
            <a:endParaRPr lang="en-US" dirty="0"/>
          </a:p>
        </p:txBody>
      </p:sp>
    </p:spTree>
    <p:extLst>
      <p:ext uri="{BB962C8B-B14F-4D97-AF65-F5344CB8AC3E}">
        <p14:creationId xmlns:p14="http://schemas.microsoft.com/office/powerpoint/2010/main" val="243708693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87302" y="457200"/>
            <a:ext cx="3686472" cy="1600200"/>
          </a:xfrm>
          <a:prstGeom prst="rect">
            <a:avLst/>
          </a:prstGeom>
        </p:spPr>
        <p:txBody>
          <a:bodyPr anchor="b"/>
          <a:lstStyle>
            <a:lvl1pPr>
              <a:defRPr sz="3000"/>
            </a:lvl1pPr>
          </a:lstStyle>
          <a:p>
            <a:r>
              <a:rPr lang="en-US" smtClean="0"/>
              <a:t>Click to edit Master title style</a:t>
            </a:r>
            <a:endParaRPr lang="en-US" dirty="0"/>
          </a:p>
        </p:txBody>
      </p:sp>
      <p:sp>
        <p:nvSpPr>
          <p:cNvPr id="3" name="Content Placeholder 2"/>
          <p:cNvSpPr>
            <a:spLocks noGrp="1"/>
          </p:cNvSpPr>
          <p:nvPr>
            <p:ph idx="1"/>
          </p:nvPr>
        </p:nvSpPr>
        <p:spPr>
          <a:xfrm>
            <a:off x="4859238" y="987426"/>
            <a:ext cx="5786438" cy="4873625"/>
          </a:xfrm>
          <a:prstGeom prst="rect">
            <a:avLst/>
          </a:prstGeom>
        </p:spPr>
        <p:txBody>
          <a:bodyPr/>
          <a:lstStyle>
            <a:lvl1pPr>
              <a:defRPr sz="3000"/>
            </a:lvl1pPr>
            <a:lvl2pPr>
              <a:defRPr sz="2625"/>
            </a:lvl2pPr>
            <a:lvl3pPr>
              <a:defRPr sz="2250"/>
            </a:lvl3pPr>
            <a:lvl4pPr>
              <a:defRPr sz="1875"/>
            </a:lvl4pPr>
            <a:lvl5pPr>
              <a:defRPr sz="1875"/>
            </a:lvl5pPr>
            <a:lvl6pPr>
              <a:defRPr sz="1875"/>
            </a:lvl6pPr>
            <a:lvl7pPr>
              <a:defRPr sz="1875"/>
            </a:lvl7pPr>
            <a:lvl8pPr>
              <a:defRPr sz="1875"/>
            </a:lvl8pPr>
            <a:lvl9pPr>
              <a:defRPr sz="1875"/>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787302" y="2057400"/>
            <a:ext cx="3686472" cy="3811588"/>
          </a:xfrm>
          <a:prstGeom prst="rect">
            <a:avLst/>
          </a:prstGeom>
        </p:spPr>
        <p:txBody>
          <a:bodyPr/>
          <a:lstStyle>
            <a:lvl1pPr marL="0" indent="0">
              <a:buNone/>
              <a:defRPr sz="1500"/>
            </a:lvl1pPr>
            <a:lvl2pPr marL="428625" indent="0">
              <a:buNone/>
              <a:defRPr sz="1313"/>
            </a:lvl2pPr>
            <a:lvl3pPr marL="857250" indent="0">
              <a:buNone/>
              <a:defRPr sz="1125"/>
            </a:lvl3pPr>
            <a:lvl4pPr marL="1285875" indent="0">
              <a:buNone/>
              <a:defRPr sz="938"/>
            </a:lvl4pPr>
            <a:lvl5pPr marL="1714500" indent="0">
              <a:buNone/>
              <a:defRPr sz="938"/>
            </a:lvl5pPr>
            <a:lvl6pPr marL="2143125" indent="0">
              <a:buNone/>
              <a:defRPr sz="938"/>
            </a:lvl6pPr>
            <a:lvl7pPr marL="2571750" indent="0">
              <a:buNone/>
              <a:defRPr sz="938"/>
            </a:lvl7pPr>
            <a:lvl8pPr marL="3000375" indent="0">
              <a:buNone/>
              <a:defRPr sz="938"/>
            </a:lvl8pPr>
            <a:lvl9pPr marL="3429000" indent="0">
              <a:buNone/>
              <a:defRPr sz="938"/>
            </a:lvl9pPr>
          </a:lstStyle>
          <a:p>
            <a:pPr lvl="0"/>
            <a:r>
              <a:rPr lang="en-US" smtClean="0"/>
              <a:t>Click to edit Master text styles</a:t>
            </a:r>
          </a:p>
        </p:txBody>
      </p:sp>
      <p:sp>
        <p:nvSpPr>
          <p:cNvPr id="5" name="Date Placeholder 4"/>
          <p:cNvSpPr>
            <a:spLocks noGrp="1"/>
          </p:cNvSpPr>
          <p:nvPr>
            <p:ph type="dt" sz="half" idx="10"/>
          </p:nvPr>
        </p:nvSpPr>
        <p:spPr>
          <a:xfrm>
            <a:off x="785813" y="6356351"/>
            <a:ext cx="2571750" cy="365125"/>
          </a:xfrm>
          <a:prstGeom prst="rect">
            <a:avLst/>
          </a:prstGeom>
        </p:spPr>
        <p:txBody>
          <a:bodyPr/>
          <a:lstStyle/>
          <a:p>
            <a:fld id="{F8865ABD-2BBC-4D14-9CD4-33A33DDDC382}" type="datetimeFigureOut">
              <a:rPr lang="en-US" smtClean="0"/>
              <a:t>02-Jul-20</a:t>
            </a:fld>
            <a:endParaRPr lang="en-US"/>
          </a:p>
        </p:txBody>
      </p:sp>
      <p:sp>
        <p:nvSpPr>
          <p:cNvPr id="6" name="Footer Placeholder 5"/>
          <p:cNvSpPr>
            <a:spLocks noGrp="1"/>
          </p:cNvSpPr>
          <p:nvPr>
            <p:ph type="ftr" sz="quarter" idx="11"/>
          </p:nvPr>
        </p:nvSpPr>
        <p:spPr>
          <a:xfrm>
            <a:off x="3786188" y="6356351"/>
            <a:ext cx="3857625"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072438" y="6356351"/>
            <a:ext cx="2571750" cy="365125"/>
          </a:xfrm>
          <a:prstGeom prst="rect">
            <a:avLst/>
          </a:prstGeom>
        </p:spPr>
        <p:txBody>
          <a:bodyPr/>
          <a:lstStyle/>
          <a:p>
            <a:fld id="{D3D3B91D-BB6C-49E8-900D-0A7077F9D06F}" type="slidenum">
              <a:rPr lang="en-US" smtClean="0"/>
              <a:t>‹#›</a:t>
            </a:fld>
            <a:endParaRPr lang="en-US"/>
          </a:p>
        </p:txBody>
      </p:sp>
    </p:spTree>
    <p:extLst>
      <p:ext uri="{BB962C8B-B14F-4D97-AF65-F5344CB8AC3E}">
        <p14:creationId xmlns:p14="http://schemas.microsoft.com/office/powerpoint/2010/main" val="17288676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87302" y="457200"/>
            <a:ext cx="3686472" cy="1600200"/>
          </a:xfrm>
          <a:prstGeom prst="rect">
            <a:avLst/>
          </a:prstGeom>
        </p:spPr>
        <p:txBody>
          <a:bodyPr anchor="b"/>
          <a:lstStyle>
            <a:lvl1pPr>
              <a:defRPr sz="30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4859238" y="987426"/>
            <a:ext cx="5786438" cy="4873625"/>
          </a:xfrm>
          <a:prstGeom prst="rect">
            <a:avLst/>
          </a:prstGeom>
        </p:spPr>
        <p:txBody>
          <a:bodyPr anchor="t"/>
          <a:lstStyle>
            <a:lvl1pPr marL="0" indent="0">
              <a:buNone/>
              <a:defRPr sz="3000"/>
            </a:lvl1pPr>
            <a:lvl2pPr marL="428625" indent="0">
              <a:buNone/>
              <a:defRPr sz="2625"/>
            </a:lvl2pPr>
            <a:lvl3pPr marL="857250" indent="0">
              <a:buNone/>
              <a:defRPr sz="2250"/>
            </a:lvl3pPr>
            <a:lvl4pPr marL="1285875" indent="0">
              <a:buNone/>
              <a:defRPr sz="1875"/>
            </a:lvl4pPr>
            <a:lvl5pPr marL="1714500" indent="0">
              <a:buNone/>
              <a:defRPr sz="1875"/>
            </a:lvl5pPr>
            <a:lvl6pPr marL="2143125" indent="0">
              <a:buNone/>
              <a:defRPr sz="1875"/>
            </a:lvl6pPr>
            <a:lvl7pPr marL="2571750" indent="0">
              <a:buNone/>
              <a:defRPr sz="1875"/>
            </a:lvl7pPr>
            <a:lvl8pPr marL="3000375" indent="0">
              <a:buNone/>
              <a:defRPr sz="1875"/>
            </a:lvl8pPr>
            <a:lvl9pPr marL="3429000" indent="0">
              <a:buNone/>
              <a:defRPr sz="1875"/>
            </a:lvl9pPr>
          </a:lstStyle>
          <a:p>
            <a:r>
              <a:rPr lang="en-US" smtClean="0"/>
              <a:t>Click icon to add picture</a:t>
            </a:r>
            <a:endParaRPr lang="en-US" dirty="0"/>
          </a:p>
        </p:txBody>
      </p:sp>
      <p:sp>
        <p:nvSpPr>
          <p:cNvPr id="4" name="Text Placeholder 3"/>
          <p:cNvSpPr>
            <a:spLocks noGrp="1"/>
          </p:cNvSpPr>
          <p:nvPr>
            <p:ph type="body" sz="half" idx="2"/>
          </p:nvPr>
        </p:nvSpPr>
        <p:spPr>
          <a:xfrm>
            <a:off x="787302" y="2057400"/>
            <a:ext cx="3686472" cy="3811588"/>
          </a:xfrm>
          <a:prstGeom prst="rect">
            <a:avLst/>
          </a:prstGeom>
        </p:spPr>
        <p:txBody>
          <a:bodyPr/>
          <a:lstStyle>
            <a:lvl1pPr marL="0" indent="0">
              <a:buNone/>
              <a:defRPr sz="1500"/>
            </a:lvl1pPr>
            <a:lvl2pPr marL="428625" indent="0">
              <a:buNone/>
              <a:defRPr sz="1313"/>
            </a:lvl2pPr>
            <a:lvl3pPr marL="857250" indent="0">
              <a:buNone/>
              <a:defRPr sz="1125"/>
            </a:lvl3pPr>
            <a:lvl4pPr marL="1285875" indent="0">
              <a:buNone/>
              <a:defRPr sz="938"/>
            </a:lvl4pPr>
            <a:lvl5pPr marL="1714500" indent="0">
              <a:buNone/>
              <a:defRPr sz="938"/>
            </a:lvl5pPr>
            <a:lvl6pPr marL="2143125" indent="0">
              <a:buNone/>
              <a:defRPr sz="938"/>
            </a:lvl6pPr>
            <a:lvl7pPr marL="2571750" indent="0">
              <a:buNone/>
              <a:defRPr sz="938"/>
            </a:lvl7pPr>
            <a:lvl8pPr marL="3000375" indent="0">
              <a:buNone/>
              <a:defRPr sz="938"/>
            </a:lvl8pPr>
            <a:lvl9pPr marL="3429000" indent="0">
              <a:buNone/>
              <a:defRPr sz="938"/>
            </a:lvl9pPr>
          </a:lstStyle>
          <a:p>
            <a:pPr lvl="0"/>
            <a:r>
              <a:rPr lang="en-US" smtClean="0"/>
              <a:t>Click to edit Master text styles</a:t>
            </a:r>
          </a:p>
        </p:txBody>
      </p:sp>
      <p:sp>
        <p:nvSpPr>
          <p:cNvPr id="5" name="Date Placeholder 4"/>
          <p:cNvSpPr>
            <a:spLocks noGrp="1"/>
          </p:cNvSpPr>
          <p:nvPr>
            <p:ph type="dt" sz="half" idx="10"/>
          </p:nvPr>
        </p:nvSpPr>
        <p:spPr>
          <a:xfrm>
            <a:off x="785813" y="6356351"/>
            <a:ext cx="2571750" cy="365125"/>
          </a:xfrm>
          <a:prstGeom prst="rect">
            <a:avLst/>
          </a:prstGeom>
        </p:spPr>
        <p:txBody>
          <a:bodyPr/>
          <a:lstStyle/>
          <a:p>
            <a:fld id="{F8865ABD-2BBC-4D14-9CD4-33A33DDDC382}" type="datetimeFigureOut">
              <a:rPr lang="en-US" smtClean="0"/>
              <a:t>02-Jul-20</a:t>
            </a:fld>
            <a:endParaRPr lang="en-US"/>
          </a:p>
        </p:txBody>
      </p:sp>
      <p:sp>
        <p:nvSpPr>
          <p:cNvPr id="6" name="Footer Placeholder 5"/>
          <p:cNvSpPr>
            <a:spLocks noGrp="1"/>
          </p:cNvSpPr>
          <p:nvPr>
            <p:ph type="ftr" sz="quarter" idx="11"/>
          </p:nvPr>
        </p:nvSpPr>
        <p:spPr>
          <a:xfrm>
            <a:off x="3786188" y="6356351"/>
            <a:ext cx="3857625"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072438" y="6356351"/>
            <a:ext cx="2571750" cy="365125"/>
          </a:xfrm>
          <a:prstGeom prst="rect">
            <a:avLst/>
          </a:prstGeom>
        </p:spPr>
        <p:txBody>
          <a:bodyPr/>
          <a:lstStyle/>
          <a:p>
            <a:fld id="{D3D3B91D-BB6C-49E8-900D-0A7077F9D06F}" type="slidenum">
              <a:rPr lang="en-US" smtClean="0"/>
              <a:t>‹#›</a:t>
            </a:fld>
            <a:endParaRPr lang="en-US"/>
          </a:p>
        </p:txBody>
      </p:sp>
    </p:spTree>
    <p:extLst>
      <p:ext uri="{BB962C8B-B14F-4D97-AF65-F5344CB8AC3E}">
        <p14:creationId xmlns:p14="http://schemas.microsoft.com/office/powerpoint/2010/main" val="292700441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userDrawn="1"/>
        </p:nvGrpSpPr>
        <p:grpSpPr>
          <a:xfrm>
            <a:off x="0" y="-1"/>
            <a:ext cx="11430000" cy="6858001"/>
            <a:chOff x="1" y="0"/>
            <a:chExt cx="11430000" cy="6400801"/>
          </a:xfrm>
        </p:grpSpPr>
        <p:sp>
          <p:nvSpPr>
            <p:cNvPr id="8" name="Frame 7"/>
            <p:cNvSpPr/>
            <p:nvPr userDrawn="1"/>
          </p:nvSpPr>
          <p:spPr>
            <a:xfrm>
              <a:off x="1" y="0"/>
              <a:ext cx="11430000" cy="6400800"/>
            </a:xfrm>
            <a:prstGeom prst="frame">
              <a:avLst>
                <a:gd name="adj1" fmla="val 3674"/>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2062" tIns="41031" rIns="82062" bIns="41031" numCol="1" spcCol="0" rtlCol="0" fromWordArt="0" anchor="ctr" anchorCtr="0" forceAA="0" compatLnSpc="1">
              <a:prstTxWarp prst="textNoShape">
                <a:avLst/>
              </a:prstTxWarp>
              <a:noAutofit/>
            </a:bodyPr>
            <a:lstStyle/>
            <a:p>
              <a:pPr algn="ctr"/>
              <a:endParaRPr lang="en-US" sz="1454">
                <a:solidFill>
                  <a:schemeClr val="tx1"/>
                </a:solidFill>
              </a:endParaRPr>
            </a:p>
          </p:txBody>
        </p:sp>
        <p:sp>
          <p:nvSpPr>
            <p:cNvPr id="9" name="Half Frame 8"/>
            <p:cNvSpPr/>
            <p:nvPr userDrawn="1"/>
          </p:nvSpPr>
          <p:spPr>
            <a:xfrm>
              <a:off x="1" y="1"/>
              <a:ext cx="990063" cy="709196"/>
            </a:xfrm>
            <a:prstGeom prst="halfFrame">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2062" tIns="41031" rIns="82062" bIns="41031" numCol="1" spcCol="0" rtlCol="0" fromWordArt="0" anchor="ctr" anchorCtr="0" forceAA="0" compatLnSpc="1">
              <a:prstTxWarp prst="textNoShape">
                <a:avLst/>
              </a:prstTxWarp>
              <a:noAutofit/>
            </a:bodyPr>
            <a:lstStyle/>
            <a:p>
              <a:pPr algn="ctr"/>
              <a:endParaRPr lang="en-US" sz="1454">
                <a:solidFill>
                  <a:schemeClr val="tx1"/>
                </a:solidFill>
              </a:endParaRPr>
            </a:p>
          </p:txBody>
        </p:sp>
        <p:sp>
          <p:nvSpPr>
            <p:cNvPr id="10" name="Half Frame 9"/>
            <p:cNvSpPr/>
            <p:nvPr userDrawn="1"/>
          </p:nvSpPr>
          <p:spPr>
            <a:xfrm rot="16200000">
              <a:off x="-58517" y="5629919"/>
              <a:ext cx="829400" cy="712363"/>
            </a:xfrm>
            <a:prstGeom prst="halfFrame">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2062" tIns="41031" rIns="82062" bIns="41031" numCol="1" spcCol="0" rtlCol="0" fromWordArt="0" anchor="ctr" anchorCtr="0" forceAA="0" compatLnSpc="1">
              <a:prstTxWarp prst="textNoShape">
                <a:avLst/>
              </a:prstTxWarp>
              <a:noAutofit/>
            </a:bodyPr>
            <a:lstStyle/>
            <a:p>
              <a:pPr algn="ctr"/>
              <a:endParaRPr lang="en-US" sz="1454">
                <a:solidFill>
                  <a:schemeClr val="tx1"/>
                </a:solidFill>
              </a:endParaRPr>
            </a:p>
          </p:txBody>
        </p:sp>
        <p:sp>
          <p:nvSpPr>
            <p:cNvPr id="11" name="Half Frame 10"/>
            <p:cNvSpPr/>
            <p:nvPr userDrawn="1"/>
          </p:nvSpPr>
          <p:spPr>
            <a:xfrm rot="10800000">
              <a:off x="10439938" y="5691604"/>
              <a:ext cx="990063" cy="709196"/>
            </a:xfrm>
            <a:prstGeom prst="halfFrame">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2062" tIns="41031" rIns="82062" bIns="41031" numCol="1" spcCol="0" rtlCol="0" fromWordArt="0" anchor="ctr" anchorCtr="0" forceAA="0" compatLnSpc="1">
              <a:prstTxWarp prst="textNoShape">
                <a:avLst/>
              </a:prstTxWarp>
              <a:noAutofit/>
            </a:bodyPr>
            <a:lstStyle/>
            <a:p>
              <a:pPr algn="ctr"/>
              <a:endParaRPr lang="en-US" sz="1454">
                <a:solidFill>
                  <a:schemeClr val="tx1"/>
                </a:solidFill>
              </a:endParaRPr>
            </a:p>
          </p:txBody>
        </p:sp>
        <p:sp>
          <p:nvSpPr>
            <p:cNvPr id="12" name="Half Frame 11"/>
            <p:cNvSpPr/>
            <p:nvPr userDrawn="1"/>
          </p:nvSpPr>
          <p:spPr>
            <a:xfrm rot="5400000">
              <a:off x="10659120" y="58520"/>
              <a:ext cx="829400" cy="712363"/>
            </a:xfrm>
            <a:prstGeom prst="halfFrame">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2062" tIns="41031" rIns="82062" bIns="41031" numCol="1" spcCol="0" rtlCol="0" fromWordArt="0" anchor="ctr" anchorCtr="0" forceAA="0" compatLnSpc="1">
              <a:prstTxWarp prst="textNoShape">
                <a:avLst/>
              </a:prstTxWarp>
              <a:noAutofit/>
            </a:bodyPr>
            <a:lstStyle/>
            <a:p>
              <a:pPr algn="ctr"/>
              <a:endParaRPr lang="en-US" sz="1454">
                <a:solidFill>
                  <a:schemeClr val="tx1"/>
                </a:solidFill>
              </a:endParaRPr>
            </a:p>
          </p:txBody>
        </p:sp>
      </p:grpSp>
    </p:spTree>
    <p:extLst>
      <p:ext uri="{BB962C8B-B14F-4D97-AF65-F5344CB8AC3E}">
        <p14:creationId xmlns:p14="http://schemas.microsoft.com/office/powerpoint/2010/main" val="257583709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iming>
    <p:tnLst>
      <p:par>
        <p:cTn id="1" dur="indefinite" restart="never" nodeType="tmRoot"/>
      </p:par>
    </p:tnLst>
  </p:timing>
  <p:txStyles>
    <p:titleStyle>
      <a:lvl1pPr algn="l" defTabSz="857250" rtl="0" eaLnBrk="1" latinLnBrk="0" hangingPunct="1">
        <a:lnSpc>
          <a:spcPct val="90000"/>
        </a:lnSpc>
        <a:spcBef>
          <a:spcPct val="0"/>
        </a:spcBef>
        <a:buNone/>
        <a:defRPr sz="4125" kern="1200">
          <a:solidFill>
            <a:schemeClr val="tx1"/>
          </a:solidFill>
          <a:latin typeface="+mj-lt"/>
          <a:ea typeface="+mj-ea"/>
          <a:cs typeface="+mj-cs"/>
        </a:defRPr>
      </a:lvl1pPr>
    </p:titleStyle>
    <p:bodyStyle>
      <a:lvl1pPr marL="214313" indent="-214313" algn="l" defTabSz="857250" rtl="0" eaLnBrk="1" latinLnBrk="0" hangingPunct="1">
        <a:lnSpc>
          <a:spcPct val="90000"/>
        </a:lnSpc>
        <a:spcBef>
          <a:spcPts val="938"/>
        </a:spcBef>
        <a:buFont typeface="Arial" panose="020B0604020202020204" pitchFamily="34" charset="0"/>
        <a:buChar char="•"/>
        <a:defRPr sz="2625" kern="1200">
          <a:solidFill>
            <a:schemeClr val="tx1"/>
          </a:solidFill>
          <a:latin typeface="+mn-lt"/>
          <a:ea typeface="+mn-ea"/>
          <a:cs typeface="+mn-cs"/>
        </a:defRPr>
      </a:lvl1pPr>
      <a:lvl2pPr marL="642938" indent="-214313" algn="l" defTabSz="857250" rtl="0" eaLnBrk="1" latinLnBrk="0" hangingPunct="1">
        <a:lnSpc>
          <a:spcPct val="90000"/>
        </a:lnSpc>
        <a:spcBef>
          <a:spcPts val="469"/>
        </a:spcBef>
        <a:buFont typeface="Arial" panose="020B0604020202020204" pitchFamily="34" charset="0"/>
        <a:buChar char="•"/>
        <a:defRPr sz="2250" kern="1200">
          <a:solidFill>
            <a:schemeClr val="tx1"/>
          </a:solidFill>
          <a:latin typeface="+mn-lt"/>
          <a:ea typeface="+mn-ea"/>
          <a:cs typeface="+mn-cs"/>
        </a:defRPr>
      </a:lvl2pPr>
      <a:lvl3pPr marL="1071563" indent="-214313" algn="l" defTabSz="857250" rtl="0" eaLnBrk="1" latinLnBrk="0" hangingPunct="1">
        <a:lnSpc>
          <a:spcPct val="90000"/>
        </a:lnSpc>
        <a:spcBef>
          <a:spcPts val="469"/>
        </a:spcBef>
        <a:buFont typeface="Arial" panose="020B0604020202020204" pitchFamily="34" charset="0"/>
        <a:buChar char="•"/>
        <a:defRPr sz="1875" kern="1200">
          <a:solidFill>
            <a:schemeClr val="tx1"/>
          </a:solidFill>
          <a:latin typeface="+mn-lt"/>
          <a:ea typeface="+mn-ea"/>
          <a:cs typeface="+mn-cs"/>
        </a:defRPr>
      </a:lvl3pPr>
      <a:lvl4pPr marL="1500188" indent="-214313" algn="l" defTabSz="857250" rtl="0" eaLnBrk="1" latinLnBrk="0" hangingPunct="1">
        <a:lnSpc>
          <a:spcPct val="90000"/>
        </a:lnSpc>
        <a:spcBef>
          <a:spcPts val="469"/>
        </a:spcBef>
        <a:buFont typeface="Arial" panose="020B0604020202020204" pitchFamily="34" charset="0"/>
        <a:buChar char="•"/>
        <a:defRPr sz="1688" kern="1200">
          <a:solidFill>
            <a:schemeClr val="tx1"/>
          </a:solidFill>
          <a:latin typeface="+mn-lt"/>
          <a:ea typeface="+mn-ea"/>
          <a:cs typeface="+mn-cs"/>
        </a:defRPr>
      </a:lvl4pPr>
      <a:lvl5pPr marL="1928813" indent="-214313" algn="l" defTabSz="857250" rtl="0" eaLnBrk="1" latinLnBrk="0" hangingPunct="1">
        <a:lnSpc>
          <a:spcPct val="90000"/>
        </a:lnSpc>
        <a:spcBef>
          <a:spcPts val="469"/>
        </a:spcBef>
        <a:buFont typeface="Arial" panose="020B0604020202020204" pitchFamily="34" charset="0"/>
        <a:buChar char="•"/>
        <a:defRPr sz="1688" kern="1200">
          <a:solidFill>
            <a:schemeClr val="tx1"/>
          </a:solidFill>
          <a:latin typeface="+mn-lt"/>
          <a:ea typeface="+mn-ea"/>
          <a:cs typeface="+mn-cs"/>
        </a:defRPr>
      </a:lvl5pPr>
      <a:lvl6pPr marL="2357438" indent="-214313" algn="l" defTabSz="857250" rtl="0" eaLnBrk="1" latinLnBrk="0" hangingPunct="1">
        <a:lnSpc>
          <a:spcPct val="90000"/>
        </a:lnSpc>
        <a:spcBef>
          <a:spcPts val="469"/>
        </a:spcBef>
        <a:buFont typeface="Arial" panose="020B0604020202020204" pitchFamily="34" charset="0"/>
        <a:buChar char="•"/>
        <a:defRPr sz="1688" kern="1200">
          <a:solidFill>
            <a:schemeClr val="tx1"/>
          </a:solidFill>
          <a:latin typeface="+mn-lt"/>
          <a:ea typeface="+mn-ea"/>
          <a:cs typeface="+mn-cs"/>
        </a:defRPr>
      </a:lvl6pPr>
      <a:lvl7pPr marL="2786063" indent="-214313" algn="l" defTabSz="857250" rtl="0" eaLnBrk="1" latinLnBrk="0" hangingPunct="1">
        <a:lnSpc>
          <a:spcPct val="90000"/>
        </a:lnSpc>
        <a:spcBef>
          <a:spcPts val="469"/>
        </a:spcBef>
        <a:buFont typeface="Arial" panose="020B0604020202020204" pitchFamily="34" charset="0"/>
        <a:buChar char="•"/>
        <a:defRPr sz="1688" kern="1200">
          <a:solidFill>
            <a:schemeClr val="tx1"/>
          </a:solidFill>
          <a:latin typeface="+mn-lt"/>
          <a:ea typeface="+mn-ea"/>
          <a:cs typeface="+mn-cs"/>
        </a:defRPr>
      </a:lvl7pPr>
      <a:lvl8pPr marL="3214688" indent="-214313" algn="l" defTabSz="857250" rtl="0" eaLnBrk="1" latinLnBrk="0" hangingPunct="1">
        <a:lnSpc>
          <a:spcPct val="90000"/>
        </a:lnSpc>
        <a:spcBef>
          <a:spcPts val="469"/>
        </a:spcBef>
        <a:buFont typeface="Arial" panose="020B0604020202020204" pitchFamily="34" charset="0"/>
        <a:buChar char="•"/>
        <a:defRPr sz="1688" kern="1200">
          <a:solidFill>
            <a:schemeClr val="tx1"/>
          </a:solidFill>
          <a:latin typeface="+mn-lt"/>
          <a:ea typeface="+mn-ea"/>
          <a:cs typeface="+mn-cs"/>
        </a:defRPr>
      </a:lvl8pPr>
      <a:lvl9pPr marL="3643313" indent="-214313" algn="l" defTabSz="857250" rtl="0" eaLnBrk="1" latinLnBrk="0" hangingPunct="1">
        <a:lnSpc>
          <a:spcPct val="90000"/>
        </a:lnSpc>
        <a:spcBef>
          <a:spcPts val="469"/>
        </a:spcBef>
        <a:buFont typeface="Arial" panose="020B0604020202020204" pitchFamily="34" charset="0"/>
        <a:buChar char="•"/>
        <a:defRPr sz="1688" kern="1200">
          <a:solidFill>
            <a:schemeClr val="tx1"/>
          </a:solidFill>
          <a:latin typeface="+mn-lt"/>
          <a:ea typeface="+mn-ea"/>
          <a:cs typeface="+mn-cs"/>
        </a:defRPr>
      </a:lvl9pPr>
    </p:bodyStyle>
    <p:otherStyle>
      <a:defPPr>
        <a:defRPr lang="en-US"/>
      </a:defPPr>
      <a:lvl1pPr marL="0" algn="l" defTabSz="857250" rtl="0" eaLnBrk="1" latinLnBrk="0" hangingPunct="1">
        <a:defRPr sz="1688" kern="1200">
          <a:solidFill>
            <a:schemeClr val="tx1"/>
          </a:solidFill>
          <a:latin typeface="+mn-lt"/>
          <a:ea typeface="+mn-ea"/>
          <a:cs typeface="+mn-cs"/>
        </a:defRPr>
      </a:lvl1pPr>
      <a:lvl2pPr marL="428625" algn="l" defTabSz="857250" rtl="0" eaLnBrk="1" latinLnBrk="0" hangingPunct="1">
        <a:defRPr sz="1688" kern="1200">
          <a:solidFill>
            <a:schemeClr val="tx1"/>
          </a:solidFill>
          <a:latin typeface="+mn-lt"/>
          <a:ea typeface="+mn-ea"/>
          <a:cs typeface="+mn-cs"/>
        </a:defRPr>
      </a:lvl2pPr>
      <a:lvl3pPr marL="857250" algn="l" defTabSz="857250" rtl="0" eaLnBrk="1" latinLnBrk="0" hangingPunct="1">
        <a:defRPr sz="1688" kern="1200">
          <a:solidFill>
            <a:schemeClr val="tx1"/>
          </a:solidFill>
          <a:latin typeface="+mn-lt"/>
          <a:ea typeface="+mn-ea"/>
          <a:cs typeface="+mn-cs"/>
        </a:defRPr>
      </a:lvl3pPr>
      <a:lvl4pPr marL="1285875" algn="l" defTabSz="857250" rtl="0" eaLnBrk="1" latinLnBrk="0" hangingPunct="1">
        <a:defRPr sz="1688" kern="1200">
          <a:solidFill>
            <a:schemeClr val="tx1"/>
          </a:solidFill>
          <a:latin typeface="+mn-lt"/>
          <a:ea typeface="+mn-ea"/>
          <a:cs typeface="+mn-cs"/>
        </a:defRPr>
      </a:lvl4pPr>
      <a:lvl5pPr marL="1714500" algn="l" defTabSz="857250" rtl="0" eaLnBrk="1" latinLnBrk="0" hangingPunct="1">
        <a:defRPr sz="1688" kern="1200">
          <a:solidFill>
            <a:schemeClr val="tx1"/>
          </a:solidFill>
          <a:latin typeface="+mn-lt"/>
          <a:ea typeface="+mn-ea"/>
          <a:cs typeface="+mn-cs"/>
        </a:defRPr>
      </a:lvl5pPr>
      <a:lvl6pPr marL="2143125" algn="l" defTabSz="857250" rtl="0" eaLnBrk="1" latinLnBrk="0" hangingPunct="1">
        <a:defRPr sz="1688" kern="1200">
          <a:solidFill>
            <a:schemeClr val="tx1"/>
          </a:solidFill>
          <a:latin typeface="+mn-lt"/>
          <a:ea typeface="+mn-ea"/>
          <a:cs typeface="+mn-cs"/>
        </a:defRPr>
      </a:lvl6pPr>
      <a:lvl7pPr marL="2571750" algn="l" defTabSz="857250" rtl="0" eaLnBrk="1" latinLnBrk="0" hangingPunct="1">
        <a:defRPr sz="1688" kern="1200">
          <a:solidFill>
            <a:schemeClr val="tx1"/>
          </a:solidFill>
          <a:latin typeface="+mn-lt"/>
          <a:ea typeface="+mn-ea"/>
          <a:cs typeface="+mn-cs"/>
        </a:defRPr>
      </a:lvl7pPr>
      <a:lvl8pPr marL="3000375" algn="l" defTabSz="857250" rtl="0" eaLnBrk="1" latinLnBrk="0" hangingPunct="1">
        <a:defRPr sz="1688" kern="1200">
          <a:solidFill>
            <a:schemeClr val="tx1"/>
          </a:solidFill>
          <a:latin typeface="+mn-lt"/>
          <a:ea typeface="+mn-ea"/>
          <a:cs typeface="+mn-cs"/>
        </a:defRPr>
      </a:lvl8pPr>
      <a:lvl9pPr marL="3429000" algn="l" defTabSz="857250" rtl="0" eaLnBrk="1" latinLnBrk="0" hangingPunct="1">
        <a:defRPr sz="1688"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7.xml"/><Relationship Id="rId5" Type="http://schemas.openxmlformats.org/officeDocument/2006/relationships/image" Target="../media/image21.png"/><Relationship Id="rId4" Type="http://schemas.openxmlformats.org/officeDocument/2006/relationships/image" Target="../media/image9.png"/></Relationships>
</file>

<file path=ppt/slides/_rels/slide11.xml.rels><?xml version="1.0" encoding="UTF-8" standalone="yes"?>
<Relationships xmlns="http://schemas.openxmlformats.org/package/2006/relationships"><Relationship Id="rId3" Type="http://schemas.openxmlformats.org/officeDocument/2006/relationships/image" Target="../media/image22.gif"/><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23.jpg"/><Relationship Id="rId7" Type="http://schemas.openxmlformats.org/officeDocument/2006/relationships/image" Target="../media/image27.jpeg"/><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image" Target="../media/image26.jpeg"/><Relationship Id="rId5" Type="http://schemas.openxmlformats.org/officeDocument/2006/relationships/image" Target="../media/image25.jpg"/><Relationship Id="rId4" Type="http://schemas.openxmlformats.org/officeDocument/2006/relationships/image" Target="../media/image24.jpeg"/></Relationships>
</file>

<file path=ppt/slides/_rels/slide13.xml.rels><?xml version="1.0" encoding="UTF-8" standalone="yes"?>
<Relationships xmlns="http://schemas.openxmlformats.org/package/2006/relationships"><Relationship Id="rId8" Type="http://schemas.openxmlformats.org/officeDocument/2006/relationships/image" Target="../media/image33.jpeg"/><Relationship Id="rId3" Type="http://schemas.openxmlformats.org/officeDocument/2006/relationships/image" Target="../media/image28.jpeg"/><Relationship Id="rId7" Type="http://schemas.openxmlformats.org/officeDocument/2006/relationships/image" Target="../media/image32.jpg"/><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image" Target="../media/image31.gif"/><Relationship Id="rId5" Type="http://schemas.openxmlformats.org/officeDocument/2006/relationships/image" Target="../media/image30.jpg"/><Relationship Id="rId10" Type="http://schemas.openxmlformats.org/officeDocument/2006/relationships/image" Target="../media/image35.png"/><Relationship Id="rId4" Type="http://schemas.openxmlformats.org/officeDocument/2006/relationships/image" Target="../media/image29.jpg"/><Relationship Id="rId9" Type="http://schemas.openxmlformats.org/officeDocument/2006/relationships/image" Target="../media/image34.png"/></Relationships>
</file>

<file path=ppt/slides/_rels/slide14.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9.xml"/><Relationship Id="rId1" Type="http://schemas.openxmlformats.org/officeDocument/2006/relationships/slideLayout" Target="../slideLayouts/slideLayout7.xml"/><Relationship Id="rId6" Type="http://schemas.openxmlformats.org/officeDocument/2006/relationships/image" Target="../media/image39.gif"/><Relationship Id="rId5" Type="http://schemas.openxmlformats.org/officeDocument/2006/relationships/image" Target="../media/image38.gif"/><Relationship Id="rId4" Type="http://schemas.openxmlformats.org/officeDocument/2006/relationships/image" Target="../media/image37.jpeg"/></Relationships>
</file>

<file path=ppt/slides/_rels/slide15.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openxmlformats.org/officeDocument/2006/relationships/image" Target="../media/image16.jpg"/></Relationships>
</file>

<file path=ppt/slides/_rels/slide16.xml.rels><?xml version="1.0" encoding="UTF-8" standalone="yes"?>
<Relationships xmlns="http://schemas.openxmlformats.org/package/2006/relationships"><Relationship Id="rId8" Type="http://schemas.openxmlformats.org/officeDocument/2006/relationships/image" Target="../media/image46.jpeg"/><Relationship Id="rId13" Type="http://schemas.openxmlformats.org/officeDocument/2006/relationships/image" Target="../media/image51.png"/><Relationship Id="rId3" Type="http://schemas.openxmlformats.org/officeDocument/2006/relationships/image" Target="../media/image41.png"/><Relationship Id="rId7" Type="http://schemas.openxmlformats.org/officeDocument/2006/relationships/image" Target="../media/image45.jpg"/><Relationship Id="rId12" Type="http://schemas.openxmlformats.org/officeDocument/2006/relationships/image" Target="../media/image50.png"/><Relationship Id="rId2" Type="http://schemas.openxmlformats.org/officeDocument/2006/relationships/notesSlide" Target="../notesSlides/notesSlide11.xml"/><Relationship Id="rId1" Type="http://schemas.openxmlformats.org/officeDocument/2006/relationships/slideLayout" Target="../slideLayouts/slideLayout7.xml"/><Relationship Id="rId6" Type="http://schemas.openxmlformats.org/officeDocument/2006/relationships/image" Target="../media/image44.jpg"/><Relationship Id="rId11" Type="http://schemas.openxmlformats.org/officeDocument/2006/relationships/image" Target="../media/image49.jpg"/><Relationship Id="rId5" Type="http://schemas.openxmlformats.org/officeDocument/2006/relationships/image" Target="../media/image43.jpg"/><Relationship Id="rId15" Type="http://schemas.openxmlformats.org/officeDocument/2006/relationships/image" Target="../media/image53.jpeg"/><Relationship Id="rId10" Type="http://schemas.openxmlformats.org/officeDocument/2006/relationships/image" Target="../media/image48.jpeg"/><Relationship Id="rId4" Type="http://schemas.openxmlformats.org/officeDocument/2006/relationships/image" Target="../media/image42.jpeg"/><Relationship Id="rId9" Type="http://schemas.openxmlformats.org/officeDocument/2006/relationships/image" Target="../media/image47.jpeg"/><Relationship Id="rId14" Type="http://schemas.openxmlformats.org/officeDocument/2006/relationships/image" Target="../media/image52.jpeg"/></Relationships>
</file>

<file path=ppt/slides/_rels/slide17.xml.rels><?xml version="1.0" encoding="UTF-8" standalone="yes"?>
<Relationships xmlns="http://schemas.openxmlformats.org/package/2006/relationships"><Relationship Id="rId8" Type="http://schemas.openxmlformats.org/officeDocument/2006/relationships/image" Target="../media/image59.png"/><Relationship Id="rId3" Type="http://schemas.openxmlformats.org/officeDocument/2006/relationships/image" Target="../media/image54.jpeg"/><Relationship Id="rId7" Type="http://schemas.openxmlformats.org/officeDocument/2006/relationships/image" Target="../media/image58.jpeg"/><Relationship Id="rId2" Type="http://schemas.openxmlformats.org/officeDocument/2006/relationships/notesSlide" Target="../notesSlides/notesSlide12.xml"/><Relationship Id="rId1" Type="http://schemas.openxmlformats.org/officeDocument/2006/relationships/slideLayout" Target="../slideLayouts/slideLayout7.xml"/><Relationship Id="rId6" Type="http://schemas.openxmlformats.org/officeDocument/2006/relationships/image" Target="../media/image57.jpeg"/><Relationship Id="rId5" Type="http://schemas.openxmlformats.org/officeDocument/2006/relationships/image" Target="../media/image56.jpeg"/><Relationship Id="rId4" Type="http://schemas.openxmlformats.org/officeDocument/2006/relationships/image" Target="../media/image55.jpeg"/><Relationship Id="rId9" Type="http://schemas.openxmlformats.org/officeDocument/2006/relationships/image" Target="../media/image60.jpeg"/></Relationships>
</file>

<file path=ppt/slides/_rels/slide18.xml.rels><?xml version="1.0" encoding="UTF-8" standalone="yes"?>
<Relationships xmlns="http://schemas.openxmlformats.org/package/2006/relationships"><Relationship Id="rId8" Type="http://schemas.openxmlformats.org/officeDocument/2006/relationships/image" Target="../media/image6.JPG"/><Relationship Id="rId3" Type="http://schemas.openxmlformats.org/officeDocument/2006/relationships/image" Target="../media/image61.jpg"/><Relationship Id="rId7" Type="http://schemas.openxmlformats.org/officeDocument/2006/relationships/image" Target="../media/image65.jpeg"/><Relationship Id="rId2" Type="http://schemas.openxmlformats.org/officeDocument/2006/relationships/notesSlide" Target="../notesSlides/notesSlide13.xml"/><Relationship Id="rId1" Type="http://schemas.openxmlformats.org/officeDocument/2006/relationships/slideLayout" Target="../slideLayouts/slideLayout7.xml"/><Relationship Id="rId6" Type="http://schemas.openxmlformats.org/officeDocument/2006/relationships/image" Target="../media/image64.jpeg"/><Relationship Id="rId5" Type="http://schemas.openxmlformats.org/officeDocument/2006/relationships/image" Target="../media/image63.jpeg"/><Relationship Id="rId4" Type="http://schemas.openxmlformats.org/officeDocument/2006/relationships/image" Target="../media/image62.jpg"/><Relationship Id="rId9" Type="http://schemas.openxmlformats.org/officeDocument/2006/relationships/image" Target="../media/image66.jpeg"/></Relationships>
</file>

<file path=ppt/slides/_rels/slide19.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notesSlide" Target="../notesSlides/notesSlide14.xml"/><Relationship Id="rId1" Type="http://schemas.openxmlformats.org/officeDocument/2006/relationships/slideLayout" Target="../slideLayouts/slideLayout7.xml"/><Relationship Id="rId4" Type="http://schemas.openxmlformats.org/officeDocument/2006/relationships/image" Target="../media/image68.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4.jpeg"/></Relationships>
</file>

<file path=ppt/slides/_rels/slide20.xml.rels><?xml version="1.0" encoding="UTF-8" standalone="yes"?>
<Relationships xmlns="http://schemas.openxmlformats.org/package/2006/relationships"><Relationship Id="rId3" Type="http://schemas.openxmlformats.org/officeDocument/2006/relationships/image" Target="../media/image69.gif"/><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70.jpeg"/><Relationship Id="rId2" Type="http://schemas.openxmlformats.org/officeDocument/2006/relationships/notesSlide" Target="../notesSlides/notesSlide16.xml"/><Relationship Id="rId1" Type="http://schemas.openxmlformats.org/officeDocument/2006/relationships/slideLayout" Target="../slideLayouts/slideLayout7.xml"/><Relationship Id="rId4" Type="http://schemas.openxmlformats.org/officeDocument/2006/relationships/image" Target="../media/image71.jpeg"/></Relationships>
</file>

<file path=ppt/slides/_rels/slide22.xml.rels><?xml version="1.0" encoding="UTF-8" standalone="yes"?>
<Relationships xmlns="http://schemas.openxmlformats.org/package/2006/relationships"><Relationship Id="rId3" Type="http://schemas.openxmlformats.org/officeDocument/2006/relationships/image" Target="../media/image72.png"/><Relationship Id="rId2" Type="http://schemas.openxmlformats.org/officeDocument/2006/relationships/notesSlide" Target="../notesSlides/notesSlide17.xml"/><Relationship Id="rId1" Type="http://schemas.openxmlformats.org/officeDocument/2006/relationships/slideLayout" Target="../slideLayouts/slideLayout7.xml"/><Relationship Id="rId4" Type="http://schemas.openxmlformats.org/officeDocument/2006/relationships/image" Target="../media/image73.jpg"/></Relationships>
</file>

<file path=ppt/slides/_rels/slide3.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7.xml"/><Relationship Id="rId1" Type="http://schemas.openxmlformats.org/officeDocument/2006/relationships/vmlDrawing" Target="../drawings/vmlDrawing1.vml"/><Relationship Id="rId5" Type="http://schemas.openxmlformats.org/officeDocument/2006/relationships/image" Target="../media/image7.wmf"/><Relationship Id="rId4" Type="http://schemas.openxmlformats.org/officeDocument/2006/relationships/oleObject" Target="../embeddings/oleObject1.bin"/></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11.jpeg"/><Relationship Id="rId5" Type="http://schemas.openxmlformats.org/officeDocument/2006/relationships/image" Target="../media/image10.jpeg"/><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7.xml"/><Relationship Id="rId1" Type="http://schemas.openxmlformats.org/officeDocument/2006/relationships/vmlDrawing" Target="../drawings/vmlDrawing2.vml"/><Relationship Id="rId5" Type="http://schemas.openxmlformats.org/officeDocument/2006/relationships/image" Target="../media/image12.wmf"/><Relationship Id="rId4" Type="http://schemas.openxmlformats.org/officeDocument/2006/relationships/oleObject" Target="../embeddings/oleObject2.bin"/></Relationships>
</file>

<file path=ppt/slides/_rels/slide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14.jpeg"/></Relationships>
</file>

<file path=ppt/slides/_rels/slide9.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15.jpeg"/><Relationship Id="rId1" Type="http://schemas.openxmlformats.org/officeDocument/2006/relationships/slideLayout" Target="../slideLayouts/slideLayout7.xml"/><Relationship Id="rId5" Type="http://schemas.openxmlformats.org/officeDocument/2006/relationships/image" Target="../media/image18.jpeg"/><Relationship Id="rId4" Type="http://schemas.openxmlformats.org/officeDocument/2006/relationships/image" Target="../media/image17.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noChangeArrowheads="1"/>
          </p:cNvPicPr>
          <p:nvPr/>
        </p:nvPicPr>
        <p:blipFill>
          <a:blip r:embed="rId2" cstate="print">
            <a:duotone>
              <a:prstClr val="black"/>
              <a:schemeClr val="accent1">
                <a:tint val="45000"/>
                <a:satMod val="400000"/>
              </a:schemeClr>
            </a:duotone>
          </a:blip>
          <a:srcRect/>
          <a:stretch>
            <a:fillRect/>
          </a:stretch>
        </p:blipFill>
        <p:spPr bwMode="black">
          <a:xfrm>
            <a:off x="374201" y="230536"/>
            <a:ext cx="5120640" cy="6095042"/>
          </a:xfrm>
          <a:prstGeom prst="rect">
            <a:avLst/>
          </a:prstGeom>
          <a:noFill/>
          <a:ln w="9525">
            <a:solidFill>
              <a:schemeClr val="accent1"/>
            </a:solidFill>
            <a:miter lim="800000"/>
            <a:headEnd/>
            <a:tailEnd/>
          </a:ln>
          <a:effectLst>
            <a:glow rad="63500">
              <a:schemeClr val="accent2">
                <a:satMod val="175000"/>
                <a:alpha val="40000"/>
              </a:schemeClr>
            </a:glow>
          </a:effectLst>
        </p:spPr>
      </p:pic>
      <p:pic>
        <p:nvPicPr>
          <p:cNvPr id="5" name="Picture 4"/>
          <p:cNvPicPr>
            <a:picLocks noChangeAspect="1" noChangeArrowheads="1"/>
          </p:cNvPicPr>
          <p:nvPr/>
        </p:nvPicPr>
        <p:blipFill>
          <a:blip r:embed="rId3" cstate="print">
            <a:duotone>
              <a:prstClr val="black"/>
              <a:schemeClr val="accent1">
                <a:tint val="45000"/>
                <a:satMod val="400000"/>
              </a:schemeClr>
            </a:duotone>
          </a:blip>
          <a:srcRect/>
          <a:stretch>
            <a:fillRect/>
          </a:stretch>
        </p:blipFill>
        <p:spPr bwMode="auto">
          <a:xfrm>
            <a:off x="5602311" y="254160"/>
            <a:ext cx="5494772" cy="6088080"/>
          </a:xfrm>
          <a:prstGeom prst="rect">
            <a:avLst/>
          </a:prstGeom>
          <a:noFill/>
          <a:ln w="9525">
            <a:solidFill>
              <a:schemeClr val="accent1"/>
            </a:solidFill>
            <a:miter lim="800000"/>
            <a:headEnd/>
            <a:tailEnd/>
          </a:ln>
          <a:effectLst>
            <a:glow rad="63500">
              <a:schemeClr val="accent2">
                <a:satMod val="175000"/>
                <a:alpha val="40000"/>
              </a:schemeClr>
            </a:glow>
          </a:effectLst>
        </p:spPr>
      </p:pic>
    </p:spTree>
    <p:extLst>
      <p:ext uri="{BB962C8B-B14F-4D97-AF65-F5344CB8AC3E}">
        <p14:creationId xmlns:p14="http://schemas.microsoft.com/office/powerpoint/2010/main" val="314615281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144683" y="347440"/>
            <a:ext cx="7040880" cy="769441"/>
          </a:xfrm>
          <a:prstGeom prst="rect">
            <a:avLst/>
          </a:prstGeom>
          <a:solidFill>
            <a:schemeClr val="bg2"/>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spAutoFit/>
          </a:bodyPr>
          <a:lstStyle/>
          <a:p>
            <a:pPr algn="ctr"/>
            <a:r>
              <a:rPr lang="bn-IN" sz="4400" b="1" dirty="0" smtClean="0">
                <a:latin typeface="NikoshBAN" pitchFamily="2" charset="0"/>
                <a:cs typeface="NikoshBAN" pitchFamily="2" charset="0"/>
              </a:rPr>
              <a:t>ভার্চুয়াল </a:t>
            </a:r>
            <a:r>
              <a:rPr lang="bn-IN" sz="4400" b="1" dirty="0">
                <a:latin typeface="NikoshBAN" pitchFamily="2" charset="0"/>
                <a:cs typeface="NikoshBAN" pitchFamily="2" charset="0"/>
              </a:rPr>
              <a:t>অফিস</a:t>
            </a:r>
            <a:r>
              <a:rPr lang="bn-BD" sz="4400" b="1" dirty="0">
                <a:latin typeface="NikoshBAN" pitchFamily="2" charset="0"/>
                <a:cs typeface="NikoshBAN" pitchFamily="2" charset="0"/>
              </a:rPr>
              <a:t> </a:t>
            </a:r>
            <a:r>
              <a:rPr lang="bn-IN" sz="4400" b="1" dirty="0">
                <a:latin typeface="NikoshBAN" pitchFamily="2" charset="0"/>
                <a:cs typeface="NikoshBAN" pitchFamily="2" charset="0"/>
              </a:rPr>
              <a:t>(</a:t>
            </a:r>
            <a:r>
              <a:rPr lang="en-US" sz="4400" b="1" dirty="0">
                <a:latin typeface="NikoshBAN" pitchFamily="2" charset="0"/>
                <a:cs typeface="NikoshBAN" pitchFamily="2" charset="0"/>
              </a:rPr>
              <a:t>Virtual office)</a:t>
            </a:r>
          </a:p>
        </p:txBody>
      </p:sp>
      <p:pic>
        <p:nvPicPr>
          <p:cNvPr id="3" name="Picture 2"/>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179273" y="1594021"/>
            <a:ext cx="2532300" cy="2840022"/>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pic>
      <p:pic>
        <p:nvPicPr>
          <p:cNvPr id="5" name="Picture 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16491" y="1593682"/>
            <a:ext cx="2544661" cy="2840019"/>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pic>
      <p:pic>
        <p:nvPicPr>
          <p:cNvPr id="4" name="Picture 3"/>
          <p:cNvPicPr>
            <a:picLocks noChangeAspect="1"/>
          </p:cNvPicPr>
          <p:nvPr/>
        </p:nvPicPr>
        <p:blipFill rotWithShape="1">
          <a:blip r:embed="rId4" cstate="email">
            <a:extLst>
              <a:ext uri="{28A0092B-C50C-407E-A947-70E740481C1C}">
                <a14:useLocalDpi xmlns:a14="http://schemas.microsoft.com/office/drawing/2010/main"/>
              </a:ext>
            </a:extLst>
          </a:blip>
          <a:srcRect l="9146" t="-1" b="6929"/>
          <a:stretch/>
        </p:blipFill>
        <p:spPr>
          <a:xfrm>
            <a:off x="5868423" y="1602559"/>
            <a:ext cx="2533159" cy="2821532"/>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pic>
      <p:pic>
        <p:nvPicPr>
          <p:cNvPr id="8" name="Picture 7"/>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8558432" y="1593686"/>
            <a:ext cx="2530368" cy="2802963"/>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pic>
      <p:sp>
        <p:nvSpPr>
          <p:cNvPr id="12" name="Oval 11"/>
          <p:cNvSpPr/>
          <p:nvPr/>
        </p:nvSpPr>
        <p:spPr>
          <a:xfrm>
            <a:off x="2283853" y="1597107"/>
            <a:ext cx="589428" cy="535230"/>
          </a:xfrm>
          <a:prstGeom prst="ellipse">
            <a:avLst/>
          </a:prstGeom>
          <a:noFill/>
          <a:ln w="5715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dirty="0" smtClean="0"/>
              <a:t>ভ</a:t>
            </a:r>
            <a:endParaRPr lang="en-US" dirty="0"/>
          </a:p>
        </p:txBody>
      </p:sp>
      <p:sp>
        <p:nvSpPr>
          <p:cNvPr id="13" name="Oval 12"/>
          <p:cNvSpPr/>
          <p:nvPr/>
        </p:nvSpPr>
        <p:spPr>
          <a:xfrm>
            <a:off x="5000624" y="1659234"/>
            <a:ext cx="625476" cy="535230"/>
          </a:xfrm>
          <a:prstGeom prst="ellipse">
            <a:avLst/>
          </a:prstGeom>
          <a:noFill/>
          <a:ln w="5715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dirty="0" smtClean="0"/>
              <a:t>ভ</a:t>
            </a:r>
            <a:endParaRPr lang="en-US" dirty="0"/>
          </a:p>
        </p:txBody>
      </p:sp>
      <p:sp>
        <p:nvSpPr>
          <p:cNvPr id="14" name="Oval 13"/>
          <p:cNvSpPr/>
          <p:nvPr/>
        </p:nvSpPr>
        <p:spPr>
          <a:xfrm>
            <a:off x="8807019" y="2588822"/>
            <a:ext cx="1871663" cy="881065"/>
          </a:xfrm>
          <a:prstGeom prst="ellipse">
            <a:avLst/>
          </a:prstGeom>
          <a:noFill/>
          <a:ln w="5715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617526" y="4711652"/>
            <a:ext cx="10058400" cy="1645920"/>
          </a:xfrm>
          <a:prstGeom prst="rect">
            <a:avLst/>
          </a:prstGeom>
          <a:solidFill>
            <a:schemeClr val="bg2"/>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spAutoFit/>
          </a:bodyPr>
          <a:lstStyle/>
          <a:p>
            <a:r>
              <a:rPr lang="bn-IN" sz="2800" dirty="0" smtClean="0">
                <a:latin typeface="NikoshBAN" panose="02000000000000000000" pitchFamily="2" charset="0"/>
                <a:cs typeface="NikoshBAN" panose="02000000000000000000" pitchFamily="2" charset="0"/>
              </a:rPr>
              <a:t>১৯৮৩ সালে সর্বপ্রথম এটা নিয়ে আলোচনা হয় আর ১৯৯৪ সালে প্রথম এ ধরণের একটা অফিস তার কাজ শুরু করে।যারা কাজ করছে তারা সশরীরে কেও অফিসে নেই কিন্তু অফিসের কাজ চলছে- এমন একটা অফিসই </a:t>
            </a:r>
            <a:r>
              <a:rPr lang="bn-IN" sz="2800" b="1" dirty="0">
                <a:latin typeface="NikoshBAN" pitchFamily="2" charset="0"/>
                <a:cs typeface="NikoshBAN" pitchFamily="2" charset="0"/>
              </a:rPr>
              <a:t>ভার্চুয়াল অফিস</a:t>
            </a:r>
            <a:r>
              <a:rPr lang="bn-BD" sz="2800" b="1" dirty="0">
                <a:latin typeface="NikoshBAN" pitchFamily="2" charset="0"/>
                <a:cs typeface="NikoshBAN" pitchFamily="2" charset="0"/>
              </a:rPr>
              <a:t> </a:t>
            </a:r>
            <a:r>
              <a:rPr lang="bn-IN" sz="2800" b="1" dirty="0">
                <a:latin typeface="NikoshBAN" pitchFamily="2" charset="0"/>
                <a:cs typeface="NikoshBAN" pitchFamily="2" charset="0"/>
              </a:rPr>
              <a:t>(</a:t>
            </a:r>
            <a:r>
              <a:rPr lang="en-US" sz="2800" b="1" dirty="0">
                <a:latin typeface="NikoshBAN" pitchFamily="2" charset="0"/>
                <a:cs typeface="NikoshBAN" pitchFamily="2" charset="0"/>
              </a:rPr>
              <a:t>Virtual office)</a:t>
            </a:r>
          </a:p>
          <a:p>
            <a:endParaRPr lang="en-US" sz="2800" dirty="0">
              <a:latin typeface="NikoshBAN" panose="02000000000000000000" pitchFamily="2" charset="0"/>
              <a:cs typeface="NikoshBAN" panose="02000000000000000000" pitchFamily="2" charset="0"/>
            </a:endParaRPr>
          </a:p>
          <a:p>
            <a:r>
              <a:rPr lang="bn-IN" sz="2800" dirty="0" smtClean="0">
                <a:latin typeface="NikoshBAN" panose="02000000000000000000" pitchFamily="2" charset="0"/>
                <a:cs typeface="NikoshBAN" panose="02000000000000000000" pitchFamily="2" charset="0"/>
              </a:rPr>
              <a:t> </a:t>
            </a:r>
            <a:endParaRPr lang="en-US" sz="2800" dirty="0">
              <a:latin typeface="NikoshBAN" panose="02000000000000000000" pitchFamily="2" charset="0"/>
              <a:cs typeface="NikoshBAN" panose="02000000000000000000" pitchFamily="2" charset="0"/>
            </a:endParaRPr>
          </a:p>
          <a:p>
            <a:r>
              <a:rPr lang="bn-IN" sz="2800" dirty="0" smtClean="0">
                <a:latin typeface="NikoshBAN" panose="02000000000000000000" pitchFamily="2" charset="0"/>
                <a:cs typeface="NikoshBAN" panose="02000000000000000000" pitchFamily="2" charset="0"/>
              </a:rPr>
              <a:t> </a:t>
            </a:r>
            <a:endParaRPr lang="en-US" sz="2800" dirty="0">
              <a:latin typeface="NikoshBAN" panose="02000000000000000000" pitchFamily="2" charset="0"/>
              <a:cs typeface="NikoshBAN" panose="02000000000000000000" pitchFamily="2" charset="0"/>
            </a:endParaRPr>
          </a:p>
          <a:p>
            <a:r>
              <a:rPr lang="bn-IN" sz="2800" dirty="0" smtClean="0">
                <a:latin typeface="NikoshBAN" panose="02000000000000000000" pitchFamily="2" charset="0"/>
                <a:cs typeface="NikoshBAN" panose="02000000000000000000" pitchFamily="2" charset="0"/>
              </a:rPr>
              <a:t> </a:t>
            </a:r>
            <a:endParaRPr lang="en-US" sz="2800" dirty="0">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366630913"/>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repeatCount="indefinite"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heel(1)">
                                      <p:cBhvr>
                                        <p:cTn id="7" dur="20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xit" presetSubtype="32" fill="hold" grpId="1" nodeType="clickEffect">
                                  <p:stCondLst>
                                    <p:cond delay="0"/>
                                  </p:stCondLst>
                                  <p:childTnLst>
                                    <p:anim calcmode="lin" valueType="num">
                                      <p:cBhvr>
                                        <p:cTn id="11" dur="500"/>
                                        <p:tgtEl>
                                          <p:spTgt spid="12"/>
                                        </p:tgtEl>
                                        <p:attrNameLst>
                                          <p:attrName>ppt_w</p:attrName>
                                        </p:attrNameLst>
                                      </p:cBhvr>
                                      <p:tavLst>
                                        <p:tav tm="0">
                                          <p:val>
                                            <p:strVal val="ppt_w"/>
                                          </p:val>
                                        </p:tav>
                                        <p:tav tm="100000">
                                          <p:val>
                                            <p:fltVal val="0"/>
                                          </p:val>
                                        </p:tav>
                                      </p:tavLst>
                                    </p:anim>
                                    <p:anim calcmode="lin" valueType="num">
                                      <p:cBhvr>
                                        <p:cTn id="12" dur="500"/>
                                        <p:tgtEl>
                                          <p:spTgt spid="12"/>
                                        </p:tgtEl>
                                        <p:attrNameLst>
                                          <p:attrName>ppt_h</p:attrName>
                                        </p:attrNameLst>
                                      </p:cBhvr>
                                      <p:tavLst>
                                        <p:tav tm="0">
                                          <p:val>
                                            <p:strVal val="ppt_h"/>
                                          </p:val>
                                        </p:tav>
                                        <p:tav tm="100000">
                                          <p:val>
                                            <p:fltVal val="0"/>
                                          </p:val>
                                        </p:tav>
                                      </p:tavLst>
                                    </p:anim>
                                    <p:animEffect transition="out" filter="fade">
                                      <p:cBhvr>
                                        <p:cTn id="13" dur="500"/>
                                        <p:tgtEl>
                                          <p:spTgt spid="12"/>
                                        </p:tgtEl>
                                      </p:cBhvr>
                                    </p:animEffect>
                                    <p:set>
                                      <p:cBhvr>
                                        <p:cTn id="14" dur="1" fill="hold">
                                          <p:stCondLst>
                                            <p:cond delay="499"/>
                                          </p:stCondLst>
                                        </p:cTn>
                                        <p:tgtEl>
                                          <p:spTgt spid="12"/>
                                        </p:tgtEl>
                                        <p:attrNameLst>
                                          <p:attrName>style.visibility</p:attrName>
                                        </p:attrNameLst>
                                      </p:cBhvr>
                                      <p:to>
                                        <p:strVal val="hidden"/>
                                      </p:to>
                                    </p:set>
                                  </p:childTnLst>
                                </p:cTn>
                              </p:par>
                              <p:par>
                                <p:cTn id="15" presetID="21" presetClass="entr" presetSubtype="1" repeatCount="indefinite" fill="hold" grpId="0" nodeType="with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wheel(1)">
                                      <p:cBhvr>
                                        <p:cTn id="17" dur="2000"/>
                                        <p:tgtEl>
                                          <p:spTgt spid="13"/>
                                        </p:tgtEl>
                                      </p:cBhvr>
                                    </p:animEffect>
                                  </p:childTnLst>
                                </p:cTn>
                              </p:par>
                            </p:childTnLst>
                          </p:cTn>
                        </p:par>
                      </p:childTnLst>
                    </p:cTn>
                  </p:par>
                  <p:par>
                    <p:cTn id="18" fill="hold">
                      <p:stCondLst>
                        <p:cond delay="indefinite"/>
                      </p:stCondLst>
                      <p:childTnLst>
                        <p:par>
                          <p:cTn id="19" fill="hold">
                            <p:stCondLst>
                              <p:cond delay="0"/>
                            </p:stCondLst>
                            <p:childTnLst>
                              <p:par>
                                <p:cTn id="20" presetID="53" presetClass="entr" presetSubtype="16" repeatCount="indefinite" fill="hold" grpId="0" nodeType="clickEffect">
                                  <p:stCondLst>
                                    <p:cond delay="0"/>
                                  </p:stCondLst>
                                  <p:endCondLst>
                                    <p:cond evt="onNext" delay="0">
                                      <p:tgtEl>
                                        <p:sldTgt/>
                                      </p:tgtEl>
                                    </p:cond>
                                  </p:endCondLst>
                                  <p:childTnLst>
                                    <p:set>
                                      <p:cBhvr>
                                        <p:cTn id="21" dur="1" fill="hold">
                                          <p:stCondLst>
                                            <p:cond delay="0"/>
                                          </p:stCondLst>
                                        </p:cTn>
                                        <p:tgtEl>
                                          <p:spTgt spid="14"/>
                                        </p:tgtEl>
                                        <p:attrNameLst>
                                          <p:attrName>style.visibility</p:attrName>
                                        </p:attrNameLst>
                                      </p:cBhvr>
                                      <p:to>
                                        <p:strVal val="visible"/>
                                      </p:to>
                                    </p:set>
                                    <p:anim calcmode="lin" valueType="num">
                                      <p:cBhvr>
                                        <p:cTn id="22" dur="500" fill="hold"/>
                                        <p:tgtEl>
                                          <p:spTgt spid="14"/>
                                        </p:tgtEl>
                                        <p:attrNameLst>
                                          <p:attrName>ppt_w</p:attrName>
                                        </p:attrNameLst>
                                      </p:cBhvr>
                                      <p:tavLst>
                                        <p:tav tm="0">
                                          <p:val>
                                            <p:fltVal val="0"/>
                                          </p:val>
                                        </p:tav>
                                        <p:tav tm="100000">
                                          <p:val>
                                            <p:strVal val="#ppt_w"/>
                                          </p:val>
                                        </p:tav>
                                      </p:tavLst>
                                    </p:anim>
                                    <p:anim calcmode="lin" valueType="num">
                                      <p:cBhvr>
                                        <p:cTn id="23" dur="500" fill="hold"/>
                                        <p:tgtEl>
                                          <p:spTgt spid="14"/>
                                        </p:tgtEl>
                                        <p:attrNameLst>
                                          <p:attrName>ppt_h</p:attrName>
                                        </p:attrNameLst>
                                      </p:cBhvr>
                                      <p:tavLst>
                                        <p:tav tm="0">
                                          <p:val>
                                            <p:fltVal val="0"/>
                                          </p:val>
                                        </p:tav>
                                        <p:tav tm="100000">
                                          <p:val>
                                            <p:strVal val="#ppt_h"/>
                                          </p:val>
                                        </p:tav>
                                      </p:tavLst>
                                    </p:anim>
                                    <p:animEffect transition="in" filter="fade">
                                      <p:cBhvr>
                                        <p:cTn id="24"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2" grpId="1" animBg="1"/>
      <p:bldP spid="13" grpId="0" animBg="1"/>
      <p:bldP spid="14"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19100" y="1612147"/>
            <a:ext cx="10591800" cy="157855"/>
          </a:xfrm>
          <a:prstGeom prst="rect">
            <a:avLst/>
          </a:prstGeom>
          <a:solidFill>
            <a:schemeClr val="bg1">
              <a:lumMod val="65000"/>
            </a:schemeClr>
          </a:solidFill>
          <a:ln>
            <a:solidFill>
              <a:schemeClr val="bg1">
                <a:lumMod val="50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Diagonal Corners Rounded 1">
            <a:extLst>
              <a:ext uri="{FF2B5EF4-FFF2-40B4-BE49-F238E27FC236}">
                <a16:creationId xmlns="" xmlns:a16="http://schemas.microsoft.com/office/drawing/2014/main" id="{9D2AC9BE-7FCA-4DED-8AF6-67EB5AD5143B}"/>
              </a:ext>
            </a:extLst>
          </p:cNvPr>
          <p:cNvSpPr/>
          <p:nvPr/>
        </p:nvSpPr>
        <p:spPr>
          <a:xfrm>
            <a:off x="967590" y="736603"/>
            <a:ext cx="4695080" cy="768347"/>
          </a:xfrm>
          <a:prstGeom prst="round2DiagRect">
            <a:avLst>
              <a:gd name="adj1" fmla="val 50000"/>
              <a:gd name="adj2" fmla="val 50000"/>
            </a:avLst>
          </a:prstGeom>
          <a:noFill/>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bn-IN" sz="4800" b="1" dirty="0">
                <a:solidFill>
                  <a:srgbClr val="002060"/>
                </a:solidFill>
                <a:latin typeface="NikoshBAN" panose="02000000000000000000" pitchFamily="2" charset="0"/>
                <a:cs typeface="NikoshBAN" panose="02000000000000000000" pitchFamily="2" charset="0"/>
              </a:rPr>
              <a:t>একক </a:t>
            </a:r>
            <a:r>
              <a:rPr lang="bn-IN" sz="4800" b="1" dirty="0" smtClean="0">
                <a:solidFill>
                  <a:srgbClr val="002060"/>
                </a:solidFill>
                <a:latin typeface="NikoshBAN" panose="02000000000000000000" pitchFamily="2" charset="0"/>
                <a:cs typeface="NikoshBAN" panose="02000000000000000000" pitchFamily="2" charset="0"/>
              </a:rPr>
              <a:t>কাজ</a:t>
            </a:r>
            <a:r>
              <a:rPr lang="en-US" sz="4800" b="1" dirty="0" smtClean="0">
                <a:solidFill>
                  <a:srgbClr val="002060"/>
                </a:solidFill>
                <a:latin typeface="NikoshBAN" panose="02000000000000000000" pitchFamily="2" charset="0"/>
                <a:cs typeface="NikoshBAN" panose="02000000000000000000" pitchFamily="2" charset="0"/>
              </a:rPr>
              <a:t>-০৫ </a:t>
            </a:r>
            <a:r>
              <a:rPr lang="en-US" sz="4800" b="1" dirty="0" err="1" smtClean="0">
                <a:solidFill>
                  <a:srgbClr val="002060"/>
                </a:solidFill>
                <a:latin typeface="NikoshBAN" panose="02000000000000000000" pitchFamily="2" charset="0"/>
                <a:cs typeface="NikoshBAN" panose="02000000000000000000" pitchFamily="2" charset="0"/>
              </a:rPr>
              <a:t>মিনিট</a:t>
            </a:r>
            <a:endParaRPr lang="en-US" sz="4800" b="1" dirty="0">
              <a:solidFill>
                <a:srgbClr val="002060"/>
              </a:solidFill>
              <a:latin typeface="NikoshBAN" panose="02000000000000000000" pitchFamily="2" charset="0"/>
              <a:cs typeface="NikoshBAN" panose="02000000000000000000" pitchFamily="2" charset="0"/>
            </a:endParaRPr>
          </a:p>
        </p:txBody>
      </p:sp>
      <p:sp>
        <p:nvSpPr>
          <p:cNvPr id="6" name="Rectangle 5"/>
          <p:cNvSpPr/>
          <p:nvPr/>
        </p:nvSpPr>
        <p:spPr>
          <a:xfrm>
            <a:off x="419096" y="1612151"/>
            <a:ext cx="10591796" cy="157852"/>
          </a:xfrm>
          <a:prstGeom prst="rect">
            <a:avLst/>
          </a:prstGeom>
          <a:solidFill>
            <a:srgbClr val="A6A6A6"/>
          </a:solidFill>
          <a:ln w="12701" cap="flat">
            <a:solidFill>
              <a:srgbClr val="7F7F7F"/>
            </a:solidFill>
            <a:prstDash val="solid"/>
            <a:miter/>
          </a:ln>
          <a:effectLst>
            <a:outerShdw dist="38103" dir="5400000" algn="tl">
              <a:srgbClr val="000000">
                <a:alpha val="40000"/>
              </a:srgbClr>
            </a:outerShdw>
          </a:effectLst>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Calibri"/>
            </a:endParaRPr>
          </a:p>
        </p:txBody>
      </p:sp>
      <p:sp>
        <p:nvSpPr>
          <p:cNvPr id="7" name="Rectangle: Diagonal Corners Rounded 1"/>
          <p:cNvSpPr/>
          <p:nvPr/>
        </p:nvSpPr>
        <p:spPr>
          <a:xfrm>
            <a:off x="967590" y="736604"/>
            <a:ext cx="4695078" cy="768342"/>
          </a:xfrm>
          <a:custGeom>
            <a:avLst>
              <a:gd name="f9" fmla="val 50000"/>
              <a:gd name="f10" fmla="val 50000"/>
            </a:avLst>
            <a:gdLst>
              <a:gd name="f2" fmla="val 10800000"/>
              <a:gd name="f3" fmla="val 5400000"/>
              <a:gd name="f4" fmla="val 16200000"/>
              <a:gd name="f5" fmla="val w"/>
              <a:gd name="f6" fmla="val h"/>
              <a:gd name="f7" fmla="val ss"/>
              <a:gd name="f8" fmla="val 0"/>
              <a:gd name="f9" fmla="val 50000"/>
              <a:gd name="f10" fmla="val 50000"/>
              <a:gd name="f11" fmla="abs f5"/>
              <a:gd name="f12" fmla="abs f6"/>
              <a:gd name="f13" fmla="abs f7"/>
              <a:gd name="f14" fmla="val f8"/>
              <a:gd name="f15" fmla="val f9"/>
              <a:gd name="f16" fmla="val f10"/>
              <a:gd name="f17" fmla="?: f11 f5 1"/>
              <a:gd name="f18" fmla="?: f12 f6 1"/>
              <a:gd name="f19" fmla="?: f13 f7 1"/>
              <a:gd name="f20" fmla="*/ f17 1 21600"/>
              <a:gd name="f21" fmla="*/ f18 1 21600"/>
              <a:gd name="f22" fmla="*/ 21600 f17 1"/>
              <a:gd name="f23" fmla="*/ 21600 f18 1"/>
              <a:gd name="f24" fmla="min f21 f20"/>
              <a:gd name="f25" fmla="*/ f22 1 f19"/>
              <a:gd name="f26" fmla="*/ f23 1 f19"/>
              <a:gd name="f27" fmla="val f25"/>
              <a:gd name="f28" fmla="val f26"/>
              <a:gd name="f29" fmla="*/ f14 f24 1"/>
              <a:gd name="f30" fmla="+- f28 0 f14"/>
              <a:gd name="f31" fmla="+- f27 0 f14"/>
              <a:gd name="f32" fmla="*/ f27 f24 1"/>
              <a:gd name="f33" fmla="*/ f28 f24 1"/>
              <a:gd name="f34" fmla="min f31 f30"/>
              <a:gd name="f35" fmla="*/ f34 f15 1"/>
              <a:gd name="f36" fmla="*/ f34 f16 1"/>
              <a:gd name="f37" fmla="*/ f35 1 100000"/>
              <a:gd name="f38" fmla="*/ f36 1 100000"/>
              <a:gd name="f39" fmla="+- f28 0 f37"/>
              <a:gd name="f40" fmla="+- f27 0 f38"/>
              <a:gd name="f41" fmla="*/ f37 29289 1"/>
              <a:gd name="f42" fmla="*/ f38 29289 1"/>
              <a:gd name="f43" fmla="*/ f37 f24 1"/>
              <a:gd name="f44" fmla="*/ f38 f24 1"/>
              <a:gd name="f45" fmla="*/ f41 1 100000"/>
              <a:gd name="f46" fmla="*/ f42 1 100000"/>
              <a:gd name="f47" fmla="*/ f40 f24 1"/>
              <a:gd name="f48" fmla="*/ f39 f24 1"/>
              <a:gd name="f49" fmla="+- f45 0 f46"/>
              <a:gd name="f50" fmla="?: f49 f45 f46"/>
              <a:gd name="f51" fmla="+- f27 0 f50"/>
              <a:gd name="f52" fmla="+- f28 0 f50"/>
              <a:gd name="f53" fmla="*/ f50 f24 1"/>
              <a:gd name="f54" fmla="*/ f51 f24 1"/>
              <a:gd name="f55" fmla="*/ f52 f24 1"/>
            </a:gdLst>
            <a:ahLst/>
            <a:cxnLst>
              <a:cxn ang="3cd4">
                <a:pos x="hc" y="t"/>
              </a:cxn>
              <a:cxn ang="0">
                <a:pos x="r" y="vc"/>
              </a:cxn>
              <a:cxn ang="cd4">
                <a:pos x="hc" y="b"/>
              </a:cxn>
              <a:cxn ang="cd2">
                <a:pos x="l" y="vc"/>
              </a:cxn>
            </a:cxnLst>
            <a:rect l="f53" t="f53" r="f54" b="f55"/>
            <a:pathLst>
              <a:path>
                <a:moveTo>
                  <a:pt x="f43" y="f29"/>
                </a:moveTo>
                <a:lnTo>
                  <a:pt x="f47" y="f29"/>
                </a:lnTo>
                <a:arcTo wR="f44" hR="f44" stAng="f4" swAng="f3"/>
                <a:lnTo>
                  <a:pt x="f32" y="f48"/>
                </a:lnTo>
                <a:arcTo wR="f43" hR="f43" stAng="f8" swAng="f3"/>
                <a:lnTo>
                  <a:pt x="f44" y="f33"/>
                </a:lnTo>
                <a:arcTo wR="f44" hR="f44" stAng="f3" swAng="f3"/>
                <a:lnTo>
                  <a:pt x="f29" y="f43"/>
                </a:lnTo>
                <a:arcTo wR="f43" hR="f43" stAng="f2" swAng="f3"/>
                <a:close/>
              </a:path>
            </a:pathLst>
          </a:custGeom>
          <a:noFill/>
          <a:ln w="12701" cap="flat">
            <a:solidFill>
              <a:srgbClr val="41719C"/>
            </a:solidFill>
            <a:prstDash val="solid"/>
            <a:miter/>
          </a:ln>
          <a:effectLst>
            <a:outerShdw dist="38096" dir="8100000" algn="tl">
              <a:srgbClr val="000000">
                <a:alpha val="40000"/>
              </a:srgbClr>
            </a:outerShdw>
          </a:effectLst>
        </p:spPr>
        <p:txBody>
          <a:bodyPr vert="horz" wrap="squar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bn-IN" sz="4800" b="1" i="0" u="none" strike="noStrike" kern="1200" cap="none" spc="0" baseline="0" dirty="0">
                <a:solidFill>
                  <a:srgbClr val="002060"/>
                </a:solidFill>
                <a:uFillTx/>
                <a:latin typeface="NikoshBAN" pitchFamily="2"/>
                <a:cs typeface="NikoshBAN" pitchFamily="2"/>
              </a:rPr>
              <a:t>একক কাজ</a:t>
            </a:r>
            <a:r>
              <a:rPr lang="en-US" sz="4800" b="1" i="0" u="none" strike="noStrike" kern="1200" cap="none" spc="0" baseline="0" dirty="0">
                <a:solidFill>
                  <a:srgbClr val="002060"/>
                </a:solidFill>
                <a:uFillTx/>
                <a:latin typeface="NikoshBAN" pitchFamily="2"/>
                <a:cs typeface="NikoshBAN" pitchFamily="2"/>
              </a:rPr>
              <a:t>-০৫ </a:t>
            </a:r>
            <a:r>
              <a:rPr lang="en-US" sz="4800" b="1" i="0" u="none" strike="noStrike" kern="1200" cap="none" spc="0" baseline="0" dirty="0" err="1">
                <a:solidFill>
                  <a:srgbClr val="002060"/>
                </a:solidFill>
                <a:uFillTx/>
                <a:latin typeface="NikoshBAN" pitchFamily="2"/>
                <a:cs typeface="NikoshBAN" pitchFamily="2"/>
              </a:rPr>
              <a:t>মিনিট</a:t>
            </a:r>
            <a:endParaRPr lang="en-US" sz="4800" b="1" i="0" u="none" strike="noStrike" kern="1200" cap="none" spc="0" baseline="0" dirty="0">
              <a:solidFill>
                <a:srgbClr val="002060"/>
              </a:solidFill>
              <a:uFillTx/>
              <a:latin typeface="NikoshBAN" pitchFamily="2"/>
              <a:cs typeface="NikoshBAN" pitchFamily="2"/>
            </a:endParaRPr>
          </a:p>
        </p:txBody>
      </p:sp>
      <p:grpSp>
        <p:nvGrpSpPr>
          <p:cNvPr id="3" name="Group 2"/>
          <p:cNvGrpSpPr/>
          <p:nvPr/>
        </p:nvGrpSpPr>
        <p:grpSpPr>
          <a:xfrm>
            <a:off x="1513354" y="2187150"/>
            <a:ext cx="8503920" cy="4146495"/>
            <a:chOff x="2576043" y="2075939"/>
            <a:chExt cx="8503920" cy="4035280"/>
          </a:xfrm>
        </p:grpSpPr>
        <p:sp>
          <p:nvSpPr>
            <p:cNvPr id="9" name="TextBox 2"/>
            <p:cNvSpPr txBox="1"/>
            <p:nvPr/>
          </p:nvSpPr>
          <p:spPr>
            <a:xfrm>
              <a:off x="2576043" y="5013939"/>
              <a:ext cx="8503920" cy="1097280"/>
            </a:xfrm>
            <a:prstGeom prst="rect">
              <a:avLst/>
            </a:prstGeom>
            <a:solidFill>
              <a:schemeClr val="bg2"/>
            </a:solidFill>
            <a:ln cap="flat">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91440" tIns="45720" rIns="91440" bIns="45720" anchor="t" anchorCtr="1" compatLnSpc="1">
              <a:spAutoFit/>
            </a:bodyPr>
            <a:lstStyle/>
            <a:p>
              <a:pPr marL="571500" marR="0" lvl="0" indent="-571500" algn="ctr" defTabSz="914400" rtl="0" fontAlgn="auto" hangingPunct="1">
                <a:lnSpc>
                  <a:spcPct val="100000"/>
                </a:lnSpc>
                <a:spcBef>
                  <a:spcPts val="0"/>
                </a:spcBef>
                <a:spcAft>
                  <a:spcPts val="0"/>
                </a:spcAft>
                <a:buSzPct val="100000"/>
                <a:buFont typeface="Wingdings" pitchFamily="2"/>
                <a:buChar char="q"/>
                <a:tabLst/>
                <a:defRPr sz="1800" b="0" i="0" u="none" strike="noStrike" kern="0" cap="none" spc="0" baseline="0">
                  <a:solidFill>
                    <a:srgbClr val="000000"/>
                  </a:solidFill>
                  <a:uFillTx/>
                </a:defRPr>
              </a:pPr>
              <a:r>
                <a:rPr lang="bn-IN" sz="4000" kern="0" dirty="0" smtClean="0">
                  <a:ln w="0"/>
                  <a:effectLst>
                    <a:outerShdw blurRad="38100" dist="19050" dir="2700000" algn="tl" rotWithShape="0">
                      <a:schemeClr val="dk1">
                        <a:alpha val="40000"/>
                      </a:schemeClr>
                    </a:outerShdw>
                  </a:effectLst>
                  <a:latin typeface="NikoshBAN" pitchFamily="2"/>
                  <a:cs typeface="NikoshBAN" pitchFamily="2"/>
                </a:rPr>
                <a:t>“অফিসে না গিয়েই অফিস করা”-</a:t>
              </a:r>
              <a:r>
                <a:rPr lang="en-US" sz="4000" kern="0" dirty="0" smtClean="0">
                  <a:ln w="0"/>
                  <a:effectLst>
                    <a:outerShdw blurRad="38100" dist="19050" dir="2700000" algn="tl" rotWithShape="0">
                      <a:schemeClr val="dk1">
                        <a:alpha val="40000"/>
                      </a:schemeClr>
                    </a:outerShdw>
                  </a:effectLst>
                  <a:latin typeface="NikoshBAN" pitchFamily="2"/>
                  <a:cs typeface="NikoshBAN" pitchFamily="2"/>
                </a:rPr>
                <a:t> </a:t>
              </a:r>
              <a:r>
                <a:rPr lang="en-US" sz="4000" kern="0" dirty="0" err="1" smtClean="0">
                  <a:ln w="0"/>
                  <a:effectLst>
                    <a:outerShdw blurRad="38100" dist="19050" dir="2700000" algn="tl" rotWithShape="0">
                      <a:schemeClr val="dk1">
                        <a:alpha val="40000"/>
                      </a:schemeClr>
                    </a:outerShdw>
                  </a:effectLst>
                  <a:latin typeface="NikoshBAN" pitchFamily="2"/>
                  <a:cs typeface="NikoshBAN" pitchFamily="2"/>
                </a:rPr>
                <a:t>বলতে</a:t>
              </a:r>
              <a:r>
                <a:rPr lang="en-US" sz="4000" kern="0" dirty="0" smtClean="0">
                  <a:ln w="0"/>
                  <a:effectLst>
                    <a:outerShdw blurRad="38100" dist="19050" dir="2700000" algn="tl" rotWithShape="0">
                      <a:schemeClr val="dk1">
                        <a:alpha val="40000"/>
                      </a:schemeClr>
                    </a:outerShdw>
                  </a:effectLst>
                  <a:latin typeface="NikoshBAN" pitchFamily="2"/>
                  <a:cs typeface="NikoshBAN" pitchFamily="2"/>
                </a:rPr>
                <a:t> </a:t>
              </a:r>
              <a:r>
                <a:rPr lang="en-US" sz="4000" kern="0" dirty="0" err="1" smtClean="0">
                  <a:ln w="0"/>
                  <a:effectLst>
                    <a:outerShdw blurRad="38100" dist="19050" dir="2700000" algn="tl" rotWithShape="0">
                      <a:schemeClr val="dk1">
                        <a:alpha val="40000"/>
                      </a:schemeClr>
                    </a:outerShdw>
                  </a:effectLst>
                  <a:latin typeface="NikoshBAN" pitchFamily="2"/>
                  <a:cs typeface="NikoshBAN" pitchFamily="2"/>
                </a:rPr>
                <a:t>কী</a:t>
              </a:r>
              <a:r>
                <a:rPr lang="en-US" sz="4000" kern="0" dirty="0" smtClean="0">
                  <a:ln w="0"/>
                  <a:effectLst>
                    <a:outerShdw blurRad="38100" dist="19050" dir="2700000" algn="tl" rotWithShape="0">
                      <a:schemeClr val="dk1">
                        <a:alpha val="40000"/>
                      </a:schemeClr>
                    </a:outerShdw>
                  </a:effectLst>
                  <a:latin typeface="NikoshBAN" pitchFamily="2"/>
                  <a:cs typeface="NikoshBAN" pitchFamily="2"/>
                </a:rPr>
                <a:t> </a:t>
              </a:r>
              <a:r>
                <a:rPr lang="en-US" sz="4000" kern="0" dirty="0" err="1" smtClean="0">
                  <a:ln w="0"/>
                  <a:effectLst>
                    <a:outerShdw blurRad="38100" dist="19050" dir="2700000" algn="tl" rotWithShape="0">
                      <a:schemeClr val="dk1">
                        <a:alpha val="40000"/>
                      </a:schemeClr>
                    </a:outerShdw>
                  </a:effectLst>
                  <a:latin typeface="NikoshBAN" pitchFamily="2"/>
                  <a:cs typeface="NikoshBAN" pitchFamily="2"/>
                </a:rPr>
                <a:t>বুঝ</a:t>
              </a:r>
              <a:r>
                <a:rPr lang="en-US" sz="4000" kern="0" dirty="0" smtClean="0">
                  <a:ln w="0"/>
                  <a:effectLst>
                    <a:outerShdw blurRad="38100" dist="19050" dir="2700000" algn="tl" rotWithShape="0">
                      <a:schemeClr val="dk1">
                        <a:alpha val="40000"/>
                      </a:schemeClr>
                    </a:outerShdw>
                  </a:effectLst>
                  <a:latin typeface="NikoshBAN" pitchFamily="2"/>
                  <a:cs typeface="NikoshBAN" pitchFamily="2"/>
                </a:rPr>
                <a:t>?</a:t>
              </a:r>
              <a:r>
                <a:rPr lang="bn-IN" sz="4000" b="1" kern="0" spc="50" dirty="0" smtClean="0">
                  <a:solidFill>
                    <a:srgbClr val="000000"/>
                  </a:solidFill>
                  <a:effectLst>
                    <a:outerShdw blurRad="152400" dist="50804" dir="5400000">
                      <a:srgbClr val="000000"/>
                    </a:outerShdw>
                  </a:effectLst>
                  <a:latin typeface="NikoshBAN" pitchFamily="2"/>
                  <a:cs typeface="NikoshBAN" pitchFamily="2"/>
                </a:rPr>
                <a:t> </a:t>
              </a:r>
              <a:r>
                <a:rPr lang="en-US" sz="4000" b="0" i="0" u="none" strike="noStrike" kern="1200" cap="none" spc="0" baseline="0" dirty="0" smtClean="0">
                  <a:solidFill>
                    <a:srgbClr val="000000"/>
                  </a:solidFill>
                  <a:effectLst>
                    <a:outerShdw dist="38096" dir="2700000">
                      <a:srgbClr val="000000"/>
                    </a:outerShdw>
                  </a:effectLst>
                  <a:uFillTx/>
                  <a:latin typeface="NikoshBAN" pitchFamily="2"/>
                  <a:cs typeface="NikoshBAN" pitchFamily="2"/>
                </a:rPr>
                <a:t> </a:t>
              </a:r>
              <a:endParaRPr lang="en-US" sz="4000" b="0" i="0" u="none" strike="noStrike" kern="1200" cap="none" spc="0" baseline="0" dirty="0">
                <a:solidFill>
                  <a:srgbClr val="000000"/>
                </a:solidFill>
                <a:effectLst>
                  <a:outerShdw dist="38096" dir="2700000">
                    <a:srgbClr val="000000"/>
                  </a:outerShdw>
                </a:effectLst>
                <a:uFillTx/>
                <a:latin typeface="NikoshBAN" pitchFamily="2"/>
                <a:cs typeface="NikoshBAN" pitchFamily="2"/>
              </a:endParaRPr>
            </a:p>
          </p:txBody>
        </p:sp>
        <p:pic>
          <p:nvPicPr>
            <p:cNvPr id="12" name="Picture 11"/>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4076629" y="2075939"/>
              <a:ext cx="5536929" cy="2980682"/>
            </a:xfrm>
            <a:prstGeom prst="rect">
              <a:avLst/>
            </a:prstGeom>
            <a:ln>
              <a:noFill/>
            </a:ln>
            <a:effectLst>
              <a:outerShdw blurRad="44450" dist="27940" dir="5400000" algn="ctr">
                <a:srgbClr val="000000">
                  <a:alpha val="32000"/>
                </a:srgbClr>
              </a:outerShdw>
            </a:effectLst>
          </p:spPr>
        </p:pic>
      </p:grpSp>
    </p:spTree>
    <p:extLst>
      <p:ext uri="{BB962C8B-B14F-4D97-AF65-F5344CB8AC3E}">
        <p14:creationId xmlns:p14="http://schemas.microsoft.com/office/powerpoint/2010/main" val="3299151094"/>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533400" y="4020459"/>
            <a:ext cx="2769602" cy="1890548"/>
          </a:xfrm>
          <a:prstGeom prst="rect">
            <a:avLst/>
          </a:prstGeom>
          <a:ln w="28575">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pic>
      <p:grpSp>
        <p:nvGrpSpPr>
          <p:cNvPr id="13" name="Group 12"/>
          <p:cNvGrpSpPr/>
          <p:nvPr/>
        </p:nvGrpSpPr>
        <p:grpSpPr>
          <a:xfrm>
            <a:off x="585787" y="3962403"/>
            <a:ext cx="2649803" cy="2066832"/>
            <a:chOff x="346303" y="1346612"/>
            <a:chExt cx="2649803" cy="1721317"/>
          </a:xfrm>
        </p:grpSpPr>
        <p:cxnSp>
          <p:nvCxnSpPr>
            <p:cNvPr id="14" name="Straight Connector 13"/>
            <p:cNvCxnSpPr/>
            <p:nvPr/>
          </p:nvCxnSpPr>
          <p:spPr>
            <a:xfrm flipH="1">
              <a:off x="533400" y="1371600"/>
              <a:ext cx="2462706" cy="1651413"/>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346303" y="1346612"/>
              <a:ext cx="2497403" cy="1721317"/>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grpSp>
      <p:pic>
        <p:nvPicPr>
          <p:cNvPr id="24" name="Picture 23"/>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455312" y="4008925"/>
            <a:ext cx="2535936" cy="1986071"/>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pic>
      <p:pic>
        <p:nvPicPr>
          <p:cNvPr id="28" name="Picture 27"/>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7085690" y="2489653"/>
            <a:ext cx="3328013" cy="2194560"/>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pic>
      <p:grpSp>
        <p:nvGrpSpPr>
          <p:cNvPr id="19" name="Group 18"/>
          <p:cNvGrpSpPr/>
          <p:nvPr/>
        </p:nvGrpSpPr>
        <p:grpSpPr>
          <a:xfrm>
            <a:off x="7776028" y="3126220"/>
            <a:ext cx="1409700" cy="990600"/>
            <a:chOff x="6819900" y="1066800"/>
            <a:chExt cx="1409700" cy="990600"/>
          </a:xfrm>
        </p:grpSpPr>
        <p:cxnSp>
          <p:nvCxnSpPr>
            <p:cNvPr id="20" name="Straight Connector 19"/>
            <p:cNvCxnSpPr/>
            <p:nvPr/>
          </p:nvCxnSpPr>
          <p:spPr>
            <a:xfrm flipV="1">
              <a:off x="6934200" y="1066800"/>
              <a:ext cx="1295400" cy="990600"/>
            </a:xfrm>
            <a:prstGeom prst="line">
              <a:avLst/>
            </a:prstGeom>
            <a:ln w="5715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flipH="1" flipV="1">
              <a:off x="6819900" y="1562100"/>
              <a:ext cx="114300" cy="495300"/>
            </a:xfrm>
            <a:prstGeom prst="line">
              <a:avLst/>
            </a:prstGeom>
            <a:ln w="57150">
              <a:solidFill>
                <a:srgbClr val="00B050"/>
              </a:solidFill>
            </a:ln>
          </p:spPr>
          <p:style>
            <a:lnRef idx="1">
              <a:schemeClr val="accent1"/>
            </a:lnRef>
            <a:fillRef idx="0">
              <a:schemeClr val="accent1"/>
            </a:fillRef>
            <a:effectRef idx="0">
              <a:schemeClr val="accent1"/>
            </a:effectRef>
            <a:fontRef idx="minor">
              <a:schemeClr val="tx1"/>
            </a:fontRef>
          </p:style>
        </p:cxnSp>
      </p:grpSp>
      <p:sp>
        <p:nvSpPr>
          <p:cNvPr id="29" name="Rectangle 28">
            <a:extLst>
              <a:ext uri="{FF2B5EF4-FFF2-40B4-BE49-F238E27FC236}">
                <a16:creationId xmlns:a16="http://schemas.microsoft.com/office/drawing/2014/main" xmlns="" id="{7F1DDFE7-4133-4ED0-9B2F-0A112C57C281}"/>
              </a:ext>
            </a:extLst>
          </p:cNvPr>
          <p:cNvSpPr/>
          <p:nvPr/>
        </p:nvSpPr>
        <p:spPr>
          <a:xfrm>
            <a:off x="1209774" y="3222250"/>
            <a:ext cx="1097280" cy="584775"/>
          </a:xfrm>
          <a:prstGeom prst="rect">
            <a:avLst/>
          </a:prstGeom>
          <a:solidFill>
            <a:schemeClr val="bg2"/>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anchor="ctr">
            <a:spAutoFit/>
          </a:bodyPr>
          <a:lstStyle/>
          <a:p>
            <a:pPr algn="ctr"/>
            <a:r>
              <a:rPr lang="en-US" sz="3200" dirty="0" err="1" smtClean="0">
                <a:latin typeface="NikoshBAN" panose="02000000000000000000" pitchFamily="2" charset="0"/>
                <a:cs typeface="NikoshBAN" panose="02000000000000000000" pitchFamily="2" charset="0"/>
              </a:rPr>
              <a:t>বিল্ডিং</a:t>
            </a:r>
            <a:endParaRPr lang="en-US" sz="3200" dirty="0">
              <a:latin typeface="NikoshBAN" panose="02000000000000000000" pitchFamily="2" charset="0"/>
              <a:cs typeface="NikoshBAN" panose="02000000000000000000" pitchFamily="2" charset="0"/>
            </a:endParaRPr>
          </a:p>
        </p:txBody>
      </p:sp>
      <p:sp>
        <p:nvSpPr>
          <p:cNvPr id="30" name="Rectangle 29">
            <a:extLst>
              <a:ext uri="{FF2B5EF4-FFF2-40B4-BE49-F238E27FC236}">
                <a16:creationId xmlns:a16="http://schemas.microsoft.com/office/drawing/2014/main" xmlns="" id="{7F1DDFE7-4133-4ED0-9B2F-0A112C57C281}"/>
              </a:ext>
            </a:extLst>
          </p:cNvPr>
          <p:cNvSpPr/>
          <p:nvPr/>
        </p:nvSpPr>
        <p:spPr>
          <a:xfrm>
            <a:off x="4148920" y="5972706"/>
            <a:ext cx="1097280" cy="584775"/>
          </a:xfrm>
          <a:prstGeom prst="rect">
            <a:avLst/>
          </a:prstGeom>
          <a:solidFill>
            <a:schemeClr val="bg2"/>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anchor="ctr">
            <a:spAutoFit/>
          </a:bodyPr>
          <a:lstStyle/>
          <a:p>
            <a:pPr algn="ctr"/>
            <a:r>
              <a:rPr lang="en-US" sz="3200" dirty="0" err="1" smtClean="0">
                <a:latin typeface="NikoshBAN" panose="02000000000000000000" pitchFamily="2" charset="0"/>
                <a:cs typeface="NikoshBAN" panose="02000000000000000000" pitchFamily="2" charset="0"/>
              </a:rPr>
              <a:t>টাকা</a:t>
            </a:r>
            <a:endParaRPr lang="en-US" sz="3200" dirty="0">
              <a:latin typeface="NikoshBAN" panose="02000000000000000000" pitchFamily="2" charset="0"/>
              <a:cs typeface="NikoshBAN" panose="02000000000000000000" pitchFamily="2" charset="0"/>
            </a:endParaRPr>
          </a:p>
        </p:txBody>
      </p:sp>
      <p:sp>
        <p:nvSpPr>
          <p:cNvPr id="31" name="Rectangle 30">
            <a:extLst>
              <a:ext uri="{FF2B5EF4-FFF2-40B4-BE49-F238E27FC236}">
                <a16:creationId xmlns:a16="http://schemas.microsoft.com/office/drawing/2014/main" xmlns="" id="{7F1DDFE7-4133-4ED0-9B2F-0A112C57C281}"/>
              </a:ext>
            </a:extLst>
          </p:cNvPr>
          <p:cNvSpPr/>
          <p:nvPr/>
        </p:nvSpPr>
        <p:spPr>
          <a:xfrm>
            <a:off x="4228748" y="3204596"/>
            <a:ext cx="1097280" cy="584775"/>
          </a:xfrm>
          <a:prstGeom prst="rect">
            <a:avLst/>
          </a:prstGeom>
          <a:solidFill>
            <a:schemeClr val="bg2"/>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anchor="ctr">
            <a:spAutoFit/>
          </a:bodyPr>
          <a:lstStyle/>
          <a:p>
            <a:pPr algn="ctr"/>
            <a:r>
              <a:rPr lang="en-US" sz="3200" dirty="0" err="1" smtClean="0">
                <a:latin typeface="NikoshBAN" panose="02000000000000000000" pitchFamily="2" charset="0"/>
                <a:cs typeface="NikoshBAN" panose="02000000000000000000" pitchFamily="2" charset="0"/>
              </a:rPr>
              <a:t>জ্যাম</a:t>
            </a:r>
            <a:endParaRPr lang="en-US" sz="3200" dirty="0">
              <a:latin typeface="NikoshBAN" panose="02000000000000000000" pitchFamily="2" charset="0"/>
              <a:cs typeface="NikoshBAN" panose="02000000000000000000" pitchFamily="2" charset="0"/>
            </a:endParaRPr>
          </a:p>
        </p:txBody>
      </p:sp>
      <p:sp>
        <p:nvSpPr>
          <p:cNvPr id="32" name="Rectangle 31">
            <a:extLst>
              <a:ext uri="{FF2B5EF4-FFF2-40B4-BE49-F238E27FC236}">
                <a16:creationId xmlns:a16="http://schemas.microsoft.com/office/drawing/2014/main" xmlns="" id="{7F1DDFE7-4133-4ED0-9B2F-0A112C57C281}"/>
              </a:ext>
            </a:extLst>
          </p:cNvPr>
          <p:cNvSpPr/>
          <p:nvPr/>
        </p:nvSpPr>
        <p:spPr>
          <a:xfrm>
            <a:off x="1362177" y="5914650"/>
            <a:ext cx="1097280" cy="584775"/>
          </a:xfrm>
          <a:prstGeom prst="rect">
            <a:avLst/>
          </a:prstGeom>
          <a:solidFill>
            <a:schemeClr val="bg2"/>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anchor="ctr">
            <a:spAutoFit/>
          </a:bodyPr>
          <a:lstStyle/>
          <a:p>
            <a:pPr algn="ctr"/>
            <a:r>
              <a:rPr lang="bn-IN" sz="3200" dirty="0" smtClean="0">
                <a:latin typeface="NikoshBAN" panose="02000000000000000000" pitchFamily="2" charset="0"/>
                <a:cs typeface="NikoshBAN" panose="02000000000000000000" pitchFamily="2" charset="0"/>
              </a:rPr>
              <a:t>গাছ</a:t>
            </a:r>
            <a:endParaRPr lang="en-US" sz="3200" dirty="0">
              <a:latin typeface="NikoshBAN" panose="02000000000000000000" pitchFamily="2" charset="0"/>
              <a:cs typeface="NikoshBAN" panose="02000000000000000000" pitchFamily="2" charset="0"/>
            </a:endParaRPr>
          </a:p>
        </p:txBody>
      </p:sp>
      <p:sp>
        <p:nvSpPr>
          <p:cNvPr id="33" name="TextBox 32"/>
          <p:cNvSpPr txBox="1"/>
          <p:nvPr/>
        </p:nvSpPr>
        <p:spPr>
          <a:xfrm>
            <a:off x="6339114" y="4673190"/>
            <a:ext cx="4846320" cy="1384995"/>
          </a:xfrm>
          <a:prstGeom prst="rect">
            <a:avLst/>
          </a:prstGeom>
          <a:solidFill>
            <a:schemeClr val="bg2"/>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4"/>
          </a:lnRef>
          <a:fillRef idx="2">
            <a:schemeClr val="accent4"/>
          </a:fillRef>
          <a:effectRef idx="1">
            <a:schemeClr val="accent4"/>
          </a:effectRef>
          <a:fontRef idx="minor">
            <a:schemeClr val="dk1"/>
          </a:fontRef>
        </p:style>
        <p:txBody>
          <a:bodyPr wrap="square" rtlCol="0">
            <a:spAutoFit/>
          </a:bodyPr>
          <a:lstStyle/>
          <a:p>
            <a:r>
              <a:rPr lang="bn-IN" sz="2800" b="1" dirty="0" smtClean="0">
                <a:latin typeface="NikoshBAN" pitchFamily="2" charset="0"/>
                <a:cs typeface="NikoshBAN" pitchFamily="2" charset="0"/>
              </a:rPr>
              <a:t>বিল্ডিং ও ট্রাফিক জ্যাম না থাকলে পরিবেশ দূষণ হবে না। তাই পরিবেশটা থাকবে অনেক </a:t>
            </a:r>
            <a:r>
              <a:rPr lang="bn-BD" sz="2800" b="1" dirty="0" smtClean="0">
                <a:latin typeface="NikoshBAN" pitchFamily="2" charset="0"/>
                <a:cs typeface="NikoshBAN" pitchFamily="2" charset="0"/>
              </a:rPr>
              <a:t> সুন্দর  ।  </a:t>
            </a:r>
            <a:endParaRPr lang="en-US" sz="2800" b="1" dirty="0">
              <a:latin typeface="NikoshBAN" pitchFamily="2" charset="0"/>
              <a:cs typeface="NikoshBAN" pitchFamily="2" charset="0"/>
            </a:endParaRPr>
          </a:p>
        </p:txBody>
      </p:sp>
      <p:pic>
        <p:nvPicPr>
          <p:cNvPr id="2" name="Picture 1"/>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559464" y="1186275"/>
            <a:ext cx="2529692" cy="1946786"/>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pic>
      <p:grpSp>
        <p:nvGrpSpPr>
          <p:cNvPr id="7" name="Group 6"/>
          <p:cNvGrpSpPr/>
          <p:nvPr/>
        </p:nvGrpSpPr>
        <p:grpSpPr>
          <a:xfrm>
            <a:off x="569782" y="1175657"/>
            <a:ext cx="2462706" cy="2065277"/>
            <a:chOff x="533400" y="1371600"/>
            <a:chExt cx="2462706" cy="1803813"/>
          </a:xfrm>
        </p:grpSpPr>
        <p:cxnSp>
          <p:nvCxnSpPr>
            <p:cNvPr id="8" name="Straight Connector 7"/>
            <p:cNvCxnSpPr/>
            <p:nvPr/>
          </p:nvCxnSpPr>
          <p:spPr>
            <a:xfrm flipH="1">
              <a:off x="533400" y="1371600"/>
              <a:ext cx="2462706" cy="1651413"/>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533400" y="1371600"/>
              <a:ext cx="2396897" cy="1803813"/>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grpSp>
      <p:pic>
        <p:nvPicPr>
          <p:cNvPr id="5" name="Picture 4"/>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3424373" y="1196800"/>
            <a:ext cx="2483952" cy="1948618"/>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pic>
      <p:grpSp>
        <p:nvGrpSpPr>
          <p:cNvPr id="25" name="Group 24"/>
          <p:cNvGrpSpPr/>
          <p:nvPr/>
        </p:nvGrpSpPr>
        <p:grpSpPr>
          <a:xfrm>
            <a:off x="3434198" y="1088175"/>
            <a:ext cx="2462706" cy="2174134"/>
            <a:chOff x="533400" y="1371600"/>
            <a:chExt cx="2462706" cy="1803813"/>
          </a:xfrm>
        </p:grpSpPr>
        <p:cxnSp>
          <p:nvCxnSpPr>
            <p:cNvPr id="26" name="Straight Connector 25"/>
            <p:cNvCxnSpPr/>
            <p:nvPr/>
          </p:nvCxnSpPr>
          <p:spPr>
            <a:xfrm flipH="1">
              <a:off x="533400" y="1371600"/>
              <a:ext cx="2462706" cy="1651413"/>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a:off x="533400" y="1371600"/>
              <a:ext cx="2396897" cy="1803813"/>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grpSp>
      <p:grpSp>
        <p:nvGrpSpPr>
          <p:cNvPr id="16" name="Group 15"/>
          <p:cNvGrpSpPr/>
          <p:nvPr/>
        </p:nvGrpSpPr>
        <p:grpSpPr>
          <a:xfrm>
            <a:off x="3512461" y="4028303"/>
            <a:ext cx="2569501" cy="2169029"/>
            <a:chOff x="533400" y="1371600"/>
            <a:chExt cx="2223643" cy="1803813"/>
          </a:xfrm>
        </p:grpSpPr>
        <p:cxnSp>
          <p:nvCxnSpPr>
            <p:cNvPr id="17" name="Straight Connector 16"/>
            <p:cNvCxnSpPr/>
            <p:nvPr/>
          </p:nvCxnSpPr>
          <p:spPr>
            <a:xfrm flipH="1">
              <a:off x="533400" y="1419570"/>
              <a:ext cx="2223643" cy="1603443"/>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533400" y="1371600"/>
              <a:ext cx="2223643" cy="1803813"/>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grpSp>
      <p:sp>
        <p:nvSpPr>
          <p:cNvPr id="34" name="TextBox 33"/>
          <p:cNvSpPr txBox="1"/>
          <p:nvPr/>
        </p:nvSpPr>
        <p:spPr>
          <a:xfrm>
            <a:off x="3022021" y="347440"/>
            <a:ext cx="5486400" cy="731520"/>
          </a:xfrm>
          <a:prstGeom prst="rect">
            <a:avLst/>
          </a:prstGeom>
          <a:solidFill>
            <a:schemeClr val="bg2"/>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spAutoFit/>
          </a:bodyPr>
          <a:lstStyle/>
          <a:p>
            <a:pPr algn="ctr"/>
            <a:r>
              <a:rPr lang="bn-IN" sz="4400" b="1" dirty="0" smtClean="0">
                <a:latin typeface="NikoshBAN" pitchFamily="2" charset="0"/>
                <a:cs typeface="NikoshBAN" pitchFamily="2" charset="0"/>
              </a:rPr>
              <a:t>ভার্চুয়াল অফিস</a:t>
            </a:r>
            <a:r>
              <a:rPr lang="en-US" sz="4400" b="1" dirty="0" err="1" smtClean="0">
                <a:latin typeface="NikoshBAN" pitchFamily="2" charset="0"/>
                <a:cs typeface="NikoshBAN" pitchFamily="2" charset="0"/>
              </a:rPr>
              <a:t>ের</a:t>
            </a:r>
            <a:r>
              <a:rPr lang="en-US" sz="4400" b="1" dirty="0" smtClean="0">
                <a:latin typeface="NikoshBAN" pitchFamily="2" charset="0"/>
                <a:cs typeface="NikoshBAN" pitchFamily="2" charset="0"/>
              </a:rPr>
              <a:t> </a:t>
            </a:r>
            <a:r>
              <a:rPr lang="en-US" sz="4400" b="1" dirty="0" err="1" smtClean="0">
                <a:latin typeface="NikoshBAN" pitchFamily="2" charset="0"/>
                <a:cs typeface="NikoshBAN" pitchFamily="2" charset="0"/>
              </a:rPr>
              <a:t>সুবিধা</a:t>
            </a:r>
            <a:endParaRPr lang="en-US" sz="4400" b="1" dirty="0">
              <a:latin typeface="NikoshBAN" pitchFamily="2" charset="0"/>
              <a:cs typeface="NikoshBAN" pitchFamily="2" charset="0"/>
            </a:endParaRPr>
          </a:p>
        </p:txBody>
      </p:sp>
    </p:spTree>
    <p:extLst>
      <p:ext uri="{BB962C8B-B14F-4D97-AF65-F5344CB8AC3E}">
        <p14:creationId xmlns:p14="http://schemas.microsoft.com/office/powerpoint/2010/main" val="1885696269"/>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9"/>
                                        </p:tgtEl>
                                        <p:attrNameLst>
                                          <p:attrName>style.visibility</p:attrName>
                                        </p:attrNameLst>
                                      </p:cBhvr>
                                      <p:to>
                                        <p:strVal val="visible"/>
                                      </p:to>
                                    </p:set>
                                    <p:anim calcmode="lin" valueType="num">
                                      <p:cBhvr>
                                        <p:cTn id="7" dur="500" fill="hold"/>
                                        <p:tgtEl>
                                          <p:spTgt spid="29"/>
                                        </p:tgtEl>
                                        <p:attrNameLst>
                                          <p:attrName>ppt_w</p:attrName>
                                        </p:attrNameLst>
                                      </p:cBhvr>
                                      <p:tavLst>
                                        <p:tav tm="0">
                                          <p:val>
                                            <p:fltVal val="0"/>
                                          </p:val>
                                        </p:tav>
                                        <p:tav tm="100000">
                                          <p:val>
                                            <p:strVal val="#ppt_w"/>
                                          </p:val>
                                        </p:tav>
                                      </p:tavLst>
                                    </p:anim>
                                    <p:anim calcmode="lin" valueType="num">
                                      <p:cBhvr>
                                        <p:cTn id="8" dur="500" fill="hold"/>
                                        <p:tgtEl>
                                          <p:spTgt spid="29"/>
                                        </p:tgtEl>
                                        <p:attrNameLst>
                                          <p:attrName>ppt_h</p:attrName>
                                        </p:attrNameLst>
                                      </p:cBhvr>
                                      <p:tavLst>
                                        <p:tav tm="0">
                                          <p:val>
                                            <p:fltVal val="0"/>
                                          </p:val>
                                        </p:tav>
                                        <p:tav tm="100000">
                                          <p:val>
                                            <p:strVal val="#ppt_h"/>
                                          </p:val>
                                        </p:tav>
                                      </p:tavLst>
                                    </p:anim>
                                    <p:animEffect transition="in" filter="fade">
                                      <p:cBhvr>
                                        <p:cTn id="9" dur="500"/>
                                        <p:tgtEl>
                                          <p:spTgt spid="29"/>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31"/>
                                        </p:tgtEl>
                                        <p:attrNameLst>
                                          <p:attrName>style.visibility</p:attrName>
                                        </p:attrNameLst>
                                      </p:cBhvr>
                                      <p:to>
                                        <p:strVal val="visible"/>
                                      </p:to>
                                    </p:set>
                                    <p:anim calcmode="lin" valueType="num">
                                      <p:cBhvr>
                                        <p:cTn id="14" dur="500" fill="hold"/>
                                        <p:tgtEl>
                                          <p:spTgt spid="31"/>
                                        </p:tgtEl>
                                        <p:attrNameLst>
                                          <p:attrName>ppt_w</p:attrName>
                                        </p:attrNameLst>
                                      </p:cBhvr>
                                      <p:tavLst>
                                        <p:tav tm="0">
                                          <p:val>
                                            <p:fltVal val="0"/>
                                          </p:val>
                                        </p:tav>
                                        <p:tav tm="100000">
                                          <p:val>
                                            <p:strVal val="#ppt_w"/>
                                          </p:val>
                                        </p:tav>
                                      </p:tavLst>
                                    </p:anim>
                                    <p:anim calcmode="lin" valueType="num">
                                      <p:cBhvr>
                                        <p:cTn id="15" dur="500" fill="hold"/>
                                        <p:tgtEl>
                                          <p:spTgt spid="31"/>
                                        </p:tgtEl>
                                        <p:attrNameLst>
                                          <p:attrName>ppt_h</p:attrName>
                                        </p:attrNameLst>
                                      </p:cBhvr>
                                      <p:tavLst>
                                        <p:tav tm="0">
                                          <p:val>
                                            <p:fltVal val="0"/>
                                          </p:val>
                                        </p:tav>
                                        <p:tav tm="100000">
                                          <p:val>
                                            <p:strVal val="#ppt_h"/>
                                          </p:val>
                                        </p:tav>
                                      </p:tavLst>
                                    </p:anim>
                                    <p:animEffect transition="in" filter="fade">
                                      <p:cBhvr>
                                        <p:cTn id="16" dur="500"/>
                                        <p:tgtEl>
                                          <p:spTgt spid="31"/>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32"/>
                                        </p:tgtEl>
                                        <p:attrNameLst>
                                          <p:attrName>style.visibility</p:attrName>
                                        </p:attrNameLst>
                                      </p:cBhvr>
                                      <p:to>
                                        <p:strVal val="visible"/>
                                      </p:to>
                                    </p:set>
                                    <p:anim calcmode="lin" valueType="num">
                                      <p:cBhvr>
                                        <p:cTn id="21" dur="500" fill="hold"/>
                                        <p:tgtEl>
                                          <p:spTgt spid="32"/>
                                        </p:tgtEl>
                                        <p:attrNameLst>
                                          <p:attrName>ppt_w</p:attrName>
                                        </p:attrNameLst>
                                      </p:cBhvr>
                                      <p:tavLst>
                                        <p:tav tm="0">
                                          <p:val>
                                            <p:fltVal val="0"/>
                                          </p:val>
                                        </p:tav>
                                        <p:tav tm="100000">
                                          <p:val>
                                            <p:strVal val="#ppt_w"/>
                                          </p:val>
                                        </p:tav>
                                      </p:tavLst>
                                    </p:anim>
                                    <p:anim calcmode="lin" valueType="num">
                                      <p:cBhvr>
                                        <p:cTn id="22" dur="500" fill="hold"/>
                                        <p:tgtEl>
                                          <p:spTgt spid="32"/>
                                        </p:tgtEl>
                                        <p:attrNameLst>
                                          <p:attrName>ppt_h</p:attrName>
                                        </p:attrNameLst>
                                      </p:cBhvr>
                                      <p:tavLst>
                                        <p:tav tm="0">
                                          <p:val>
                                            <p:fltVal val="0"/>
                                          </p:val>
                                        </p:tav>
                                        <p:tav tm="100000">
                                          <p:val>
                                            <p:strVal val="#ppt_h"/>
                                          </p:val>
                                        </p:tav>
                                      </p:tavLst>
                                    </p:anim>
                                    <p:animEffect transition="in" filter="fade">
                                      <p:cBhvr>
                                        <p:cTn id="23" dur="500"/>
                                        <p:tgtEl>
                                          <p:spTgt spid="32"/>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grpId="0" nodeType="clickEffect">
                                  <p:stCondLst>
                                    <p:cond delay="0"/>
                                  </p:stCondLst>
                                  <p:childTnLst>
                                    <p:set>
                                      <p:cBhvr>
                                        <p:cTn id="27" dur="1" fill="hold">
                                          <p:stCondLst>
                                            <p:cond delay="0"/>
                                          </p:stCondLst>
                                        </p:cTn>
                                        <p:tgtEl>
                                          <p:spTgt spid="30"/>
                                        </p:tgtEl>
                                        <p:attrNameLst>
                                          <p:attrName>style.visibility</p:attrName>
                                        </p:attrNameLst>
                                      </p:cBhvr>
                                      <p:to>
                                        <p:strVal val="visible"/>
                                      </p:to>
                                    </p:set>
                                    <p:anim calcmode="lin" valueType="num">
                                      <p:cBhvr>
                                        <p:cTn id="28" dur="500" fill="hold"/>
                                        <p:tgtEl>
                                          <p:spTgt spid="30"/>
                                        </p:tgtEl>
                                        <p:attrNameLst>
                                          <p:attrName>ppt_w</p:attrName>
                                        </p:attrNameLst>
                                      </p:cBhvr>
                                      <p:tavLst>
                                        <p:tav tm="0">
                                          <p:val>
                                            <p:fltVal val="0"/>
                                          </p:val>
                                        </p:tav>
                                        <p:tav tm="100000">
                                          <p:val>
                                            <p:strVal val="#ppt_w"/>
                                          </p:val>
                                        </p:tav>
                                      </p:tavLst>
                                    </p:anim>
                                    <p:anim calcmode="lin" valueType="num">
                                      <p:cBhvr>
                                        <p:cTn id="29" dur="500" fill="hold"/>
                                        <p:tgtEl>
                                          <p:spTgt spid="30"/>
                                        </p:tgtEl>
                                        <p:attrNameLst>
                                          <p:attrName>ppt_h</p:attrName>
                                        </p:attrNameLst>
                                      </p:cBhvr>
                                      <p:tavLst>
                                        <p:tav tm="0">
                                          <p:val>
                                            <p:fltVal val="0"/>
                                          </p:val>
                                        </p:tav>
                                        <p:tav tm="100000">
                                          <p:val>
                                            <p:strVal val="#ppt_h"/>
                                          </p:val>
                                        </p:tav>
                                      </p:tavLst>
                                    </p:anim>
                                    <p:animEffect transition="in" filter="fade">
                                      <p:cBhvr>
                                        <p:cTn id="30" dur="500"/>
                                        <p:tgtEl>
                                          <p:spTgt spid="30"/>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nodeType="clickEffect">
                                  <p:stCondLst>
                                    <p:cond delay="0"/>
                                  </p:stCondLst>
                                  <p:childTnLst>
                                    <p:set>
                                      <p:cBhvr>
                                        <p:cTn id="34" dur="1" fill="hold">
                                          <p:stCondLst>
                                            <p:cond delay="0"/>
                                          </p:stCondLst>
                                        </p:cTn>
                                        <p:tgtEl>
                                          <p:spTgt spid="7"/>
                                        </p:tgtEl>
                                        <p:attrNameLst>
                                          <p:attrName>style.visibility</p:attrName>
                                        </p:attrNameLst>
                                      </p:cBhvr>
                                      <p:to>
                                        <p:strVal val="visible"/>
                                      </p:to>
                                    </p:set>
                                    <p:anim calcmode="lin" valueType="num">
                                      <p:cBhvr>
                                        <p:cTn id="35" dur="500" fill="hold"/>
                                        <p:tgtEl>
                                          <p:spTgt spid="7"/>
                                        </p:tgtEl>
                                        <p:attrNameLst>
                                          <p:attrName>ppt_w</p:attrName>
                                        </p:attrNameLst>
                                      </p:cBhvr>
                                      <p:tavLst>
                                        <p:tav tm="0">
                                          <p:val>
                                            <p:fltVal val="0"/>
                                          </p:val>
                                        </p:tav>
                                        <p:tav tm="100000">
                                          <p:val>
                                            <p:strVal val="#ppt_w"/>
                                          </p:val>
                                        </p:tav>
                                      </p:tavLst>
                                    </p:anim>
                                    <p:anim calcmode="lin" valueType="num">
                                      <p:cBhvr>
                                        <p:cTn id="36" dur="500" fill="hold"/>
                                        <p:tgtEl>
                                          <p:spTgt spid="7"/>
                                        </p:tgtEl>
                                        <p:attrNameLst>
                                          <p:attrName>ppt_h</p:attrName>
                                        </p:attrNameLst>
                                      </p:cBhvr>
                                      <p:tavLst>
                                        <p:tav tm="0">
                                          <p:val>
                                            <p:fltVal val="0"/>
                                          </p:val>
                                        </p:tav>
                                        <p:tav tm="100000">
                                          <p:val>
                                            <p:strVal val="#ppt_h"/>
                                          </p:val>
                                        </p:tav>
                                      </p:tavLst>
                                    </p:anim>
                                    <p:animEffect transition="in" filter="fade">
                                      <p:cBhvr>
                                        <p:cTn id="37" dur="500"/>
                                        <p:tgtEl>
                                          <p:spTgt spid="7"/>
                                        </p:tgtEl>
                                      </p:cBhvr>
                                    </p:animEffect>
                                  </p:childTnLst>
                                </p:cTn>
                              </p:par>
                            </p:childTnLst>
                          </p:cTn>
                        </p:par>
                      </p:childTnLst>
                    </p:cTn>
                  </p:par>
                  <p:par>
                    <p:cTn id="38" fill="hold">
                      <p:stCondLst>
                        <p:cond delay="indefinite"/>
                      </p:stCondLst>
                      <p:childTnLst>
                        <p:par>
                          <p:cTn id="39" fill="hold">
                            <p:stCondLst>
                              <p:cond delay="0"/>
                            </p:stCondLst>
                            <p:childTnLst>
                              <p:par>
                                <p:cTn id="40" presetID="53" presetClass="entr" presetSubtype="16" fill="hold" nodeType="clickEffect">
                                  <p:stCondLst>
                                    <p:cond delay="0"/>
                                  </p:stCondLst>
                                  <p:childTnLst>
                                    <p:set>
                                      <p:cBhvr>
                                        <p:cTn id="41" dur="1" fill="hold">
                                          <p:stCondLst>
                                            <p:cond delay="0"/>
                                          </p:stCondLst>
                                        </p:cTn>
                                        <p:tgtEl>
                                          <p:spTgt spid="25"/>
                                        </p:tgtEl>
                                        <p:attrNameLst>
                                          <p:attrName>style.visibility</p:attrName>
                                        </p:attrNameLst>
                                      </p:cBhvr>
                                      <p:to>
                                        <p:strVal val="visible"/>
                                      </p:to>
                                    </p:set>
                                    <p:anim calcmode="lin" valueType="num">
                                      <p:cBhvr>
                                        <p:cTn id="42" dur="500" fill="hold"/>
                                        <p:tgtEl>
                                          <p:spTgt spid="25"/>
                                        </p:tgtEl>
                                        <p:attrNameLst>
                                          <p:attrName>ppt_w</p:attrName>
                                        </p:attrNameLst>
                                      </p:cBhvr>
                                      <p:tavLst>
                                        <p:tav tm="0">
                                          <p:val>
                                            <p:fltVal val="0"/>
                                          </p:val>
                                        </p:tav>
                                        <p:tav tm="100000">
                                          <p:val>
                                            <p:strVal val="#ppt_w"/>
                                          </p:val>
                                        </p:tav>
                                      </p:tavLst>
                                    </p:anim>
                                    <p:anim calcmode="lin" valueType="num">
                                      <p:cBhvr>
                                        <p:cTn id="43" dur="500" fill="hold"/>
                                        <p:tgtEl>
                                          <p:spTgt spid="25"/>
                                        </p:tgtEl>
                                        <p:attrNameLst>
                                          <p:attrName>ppt_h</p:attrName>
                                        </p:attrNameLst>
                                      </p:cBhvr>
                                      <p:tavLst>
                                        <p:tav tm="0">
                                          <p:val>
                                            <p:fltVal val="0"/>
                                          </p:val>
                                        </p:tav>
                                        <p:tav tm="100000">
                                          <p:val>
                                            <p:strVal val="#ppt_h"/>
                                          </p:val>
                                        </p:tav>
                                      </p:tavLst>
                                    </p:anim>
                                    <p:animEffect transition="in" filter="fade">
                                      <p:cBhvr>
                                        <p:cTn id="44" dur="500"/>
                                        <p:tgtEl>
                                          <p:spTgt spid="25"/>
                                        </p:tgtEl>
                                      </p:cBhvr>
                                    </p:animEffect>
                                  </p:childTnLst>
                                </p:cTn>
                              </p:par>
                            </p:childTnLst>
                          </p:cTn>
                        </p:par>
                      </p:childTnLst>
                    </p:cTn>
                  </p:par>
                  <p:par>
                    <p:cTn id="45" fill="hold">
                      <p:stCondLst>
                        <p:cond delay="indefinite"/>
                      </p:stCondLst>
                      <p:childTnLst>
                        <p:par>
                          <p:cTn id="46" fill="hold">
                            <p:stCondLst>
                              <p:cond delay="0"/>
                            </p:stCondLst>
                            <p:childTnLst>
                              <p:par>
                                <p:cTn id="47" presetID="53" presetClass="entr" presetSubtype="16" fill="hold" nodeType="clickEffect">
                                  <p:stCondLst>
                                    <p:cond delay="0"/>
                                  </p:stCondLst>
                                  <p:childTnLst>
                                    <p:set>
                                      <p:cBhvr>
                                        <p:cTn id="48" dur="1" fill="hold">
                                          <p:stCondLst>
                                            <p:cond delay="0"/>
                                          </p:stCondLst>
                                        </p:cTn>
                                        <p:tgtEl>
                                          <p:spTgt spid="13"/>
                                        </p:tgtEl>
                                        <p:attrNameLst>
                                          <p:attrName>style.visibility</p:attrName>
                                        </p:attrNameLst>
                                      </p:cBhvr>
                                      <p:to>
                                        <p:strVal val="visible"/>
                                      </p:to>
                                    </p:set>
                                    <p:anim calcmode="lin" valueType="num">
                                      <p:cBhvr>
                                        <p:cTn id="49" dur="500" fill="hold"/>
                                        <p:tgtEl>
                                          <p:spTgt spid="13"/>
                                        </p:tgtEl>
                                        <p:attrNameLst>
                                          <p:attrName>ppt_w</p:attrName>
                                        </p:attrNameLst>
                                      </p:cBhvr>
                                      <p:tavLst>
                                        <p:tav tm="0">
                                          <p:val>
                                            <p:fltVal val="0"/>
                                          </p:val>
                                        </p:tav>
                                        <p:tav tm="100000">
                                          <p:val>
                                            <p:strVal val="#ppt_w"/>
                                          </p:val>
                                        </p:tav>
                                      </p:tavLst>
                                    </p:anim>
                                    <p:anim calcmode="lin" valueType="num">
                                      <p:cBhvr>
                                        <p:cTn id="50" dur="500" fill="hold"/>
                                        <p:tgtEl>
                                          <p:spTgt spid="13"/>
                                        </p:tgtEl>
                                        <p:attrNameLst>
                                          <p:attrName>ppt_h</p:attrName>
                                        </p:attrNameLst>
                                      </p:cBhvr>
                                      <p:tavLst>
                                        <p:tav tm="0">
                                          <p:val>
                                            <p:fltVal val="0"/>
                                          </p:val>
                                        </p:tav>
                                        <p:tav tm="100000">
                                          <p:val>
                                            <p:strVal val="#ppt_h"/>
                                          </p:val>
                                        </p:tav>
                                      </p:tavLst>
                                    </p:anim>
                                    <p:animEffect transition="in" filter="fade">
                                      <p:cBhvr>
                                        <p:cTn id="51" dur="500"/>
                                        <p:tgtEl>
                                          <p:spTgt spid="13"/>
                                        </p:tgtEl>
                                      </p:cBhvr>
                                    </p:animEffect>
                                  </p:childTnLst>
                                </p:cTn>
                              </p:par>
                            </p:childTnLst>
                          </p:cTn>
                        </p:par>
                      </p:childTnLst>
                    </p:cTn>
                  </p:par>
                  <p:par>
                    <p:cTn id="52" fill="hold">
                      <p:stCondLst>
                        <p:cond delay="indefinite"/>
                      </p:stCondLst>
                      <p:childTnLst>
                        <p:par>
                          <p:cTn id="53" fill="hold">
                            <p:stCondLst>
                              <p:cond delay="0"/>
                            </p:stCondLst>
                            <p:childTnLst>
                              <p:par>
                                <p:cTn id="54" presetID="53" presetClass="entr" presetSubtype="16" fill="hold" nodeType="clickEffect">
                                  <p:stCondLst>
                                    <p:cond delay="0"/>
                                  </p:stCondLst>
                                  <p:childTnLst>
                                    <p:set>
                                      <p:cBhvr>
                                        <p:cTn id="55" dur="1" fill="hold">
                                          <p:stCondLst>
                                            <p:cond delay="0"/>
                                          </p:stCondLst>
                                        </p:cTn>
                                        <p:tgtEl>
                                          <p:spTgt spid="16"/>
                                        </p:tgtEl>
                                        <p:attrNameLst>
                                          <p:attrName>style.visibility</p:attrName>
                                        </p:attrNameLst>
                                      </p:cBhvr>
                                      <p:to>
                                        <p:strVal val="visible"/>
                                      </p:to>
                                    </p:set>
                                    <p:anim calcmode="lin" valueType="num">
                                      <p:cBhvr>
                                        <p:cTn id="56" dur="500" fill="hold"/>
                                        <p:tgtEl>
                                          <p:spTgt spid="16"/>
                                        </p:tgtEl>
                                        <p:attrNameLst>
                                          <p:attrName>ppt_w</p:attrName>
                                        </p:attrNameLst>
                                      </p:cBhvr>
                                      <p:tavLst>
                                        <p:tav tm="0">
                                          <p:val>
                                            <p:fltVal val="0"/>
                                          </p:val>
                                        </p:tav>
                                        <p:tav tm="100000">
                                          <p:val>
                                            <p:strVal val="#ppt_w"/>
                                          </p:val>
                                        </p:tav>
                                      </p:tavLst>
                                    </p:anim>
                                    <p:anim calcmode="lin" valueType="num">
                                      <p:cBhvr>
                                        <p:cTn id="57" dur="500" fill="hold"/>
                                        <p:tgtEl>
                                          <p:spTgt spid="16"/>
                                        </p:tgtEl>
                                        <p:attrNameLst>
                                          <p:attrName>ppt_h</p:attrName>
                                        </p:attrNameLst>
                                      </p:cBhvr>
                                      <p:tavLst>
                                        <p:tav tm="0">
                                          <p:val>
                                            <p:fltVal val="0"/>
                                          </p:val>
                                        </p:tav>
                                        <p:tav tm="100000">
                                          <p:val>
                                            <p:strVal val="#ppt_h"/>
                                          </p:val>
                                        </p:tav>
                                      </p:tavLst>
                                    </p:anim>
                                    <p:animEffect transition="in" filter="fade">
                                      <p:cBhvr>
                                        <p:cTn id="58" dur="500"/>
                                        <p:tgtEl>
                                          <p:spTgt spid="16"/>
                                        </p:tgtEl>
                                      </p:cBhvr>
                                    </p:animEffect>
                                  </p:childTnLst>
                                </p:cTn>
                              </p:par>
                            </p:childTnLst>
                          </p:cTn>
                        </p:par>
                      </p:childTnLst>
                    </p:cTn>
                  </p:par>
                  <p:par>
                    <p:cTn id="59" fill="hold">
                      <p:stCondLst>
                        <p:cond delay="indefinite"/>
                      </p:stCondLst>
                      <p:childTnLst>
                        <p:par>
                          <p:cTn id="60" fill="hold">
                            <p:stCondLst>
                              <p:cond delay="0"/>
                            </p:stCondLst>
                            <p:childTnLst>
                              <p:par>
                                <p:cTn id="61" presetID="53" presetClass="entr" presetSubtype="16" fill="hold" nodeType="clickEffect">
                                  <p:stCondLst>
                                    <p:cond delay="0"/>
                                  </p:stCondLst>
                                  <p:childTnLst>
                                    <p:set>
                                      <p:cBhvr>
                                        <p:cTn id="62" dur="1" fill="hold">
                                          <p:stCondLst>
                                            <p:cond delay="0"/>
                                          </p:stCondLst>
                                        </p:cTn>
                                        <p:tgtEl>
                                          <p:spTgt spid="19"/>
                                        </p:tgtEl>
                                        <p:attrNameLst>
                                          <p:attrName>style.visibility</p:attrName>
                                        </p:attrNameLst>
                                      </p:cBhvr>
                                      <p:to>
                                        <p:strVal val="visible"/>
                                      </p:to>
                                    </p:set>
                                    <p:anim calcmode="lin" valueType="num">
                                      <p:cBhvr>
                                        <p:cTn id="63" dur="500" fill="hold"/>
                                        <p:tgtEl>
                                          <p:spTgt spid="19"/>
                                        </p:tgtEl>
                                        <p:attrNameLst>
                                          <p:attrName>ppt_w</p:attrName>
                                        </p:attrNameLst>
                                      </p:cBhvr>
                                      <p:tavLst>
                                        <p:tav tm="0">
                                          <p:val>
                                            <p:fltVal val="0"/>
                                          </p:val>
                                        </p:tav>
                                        <p:tav tm="100000">
                                          <p:val>
                                            <p:strVal val="#ppt_w"/>
                                          </p:val>
                                        </p:tav>
                                      </p:tavLst>
                                    </p:anim>
                                    <p:anim calcmode="lin" valueType="num">
                                      <p:cBhvr>
                                        <p:cTn id="64" dur="500" fill="hold"/>
                                        <p:tgtEl>
                                          <p:spTgt spid="19"/>
                                        </p:tgtEl>
                                        <p:attrNameLst>
                                          <p:attrName>ppt_h</p:attrName>
                                        </p:attrNameLst>
                                      </p:cBhvr>
                                      <p:tavLst>
                                        <p:tav tm="0">
                                          <p:val>
                                            <p:fltVal val="0"/>
                                          </p:val>
                                        </p:tav>
                                        <p:tav tm="100000">
                                          <p:val>
                                            <p:strVal val="#ppt_h"/>
                                          </p:val>
                                        </p:tav>
                                      </p:tavLst>
                                    </p:anim>
                                    <p:animEffect transition="in" filter="fade">
                                      <p:cBhvr>
                                        <p:cTn id="65" dur="500"/>
                                        <p:tgtEl>
                                          <p:spTgt spid="19"/>
                                        </p:tgtEl>
                                      </p:cBhvr>
                                    </p:animEffect>
                                  </p:childTnLst>
                                </p:cTn>
                              </p:par>
                            </p:childTnLst>
                          </p:cTn>
                        </p:par>
                      </p:childTnLst>
                    </p:cTn>
                  </p:par>
                  <p:par>
                    <p:cTn id="66" fill="hold">
                      <p:stCondLst>
                        <p:cond delay="indefinite"/>
                      </p:stCondLst>
                      <p:childTnLst>
                        <p:par>
                          <p:cTn id="67" fill="hold">
                            <p:stCondLst>
                              <p:cond delay="0"/>
                            </p:stCondLst>
                            <p:childTnLst>
                              <p:par>
                                <p:cTn id="68" presetID="53" presetClass="entr" presetSubtype="16" fill="hold" grpId="0" nodeType="clickEffect">
                                  <p:stCondLst>
                                    <p:cond delay="0"/>
                                  </p:stCondLst>
                                  <p:childTnLst>
                                    <p:set>
                                      <p:cBhvr>
                                        <p:cTn id="69" dur="1" fill="hold">
                                          <p:stCondLst>
                                            <p:cond delay="0"/>
                                          </p:stCondLst>
                                        </p:cTn>
                                        <p:tgtEl>
                                          <p:spTgt spid="33"/>
                                        </p:tgtEl>
                                        <p:attrNameLst>
                                          <p:attrName>style.visibility</p:attrName>
                                        </p:attrNameLst>
                                      </p:cBhvr>
                                      <p:to>
                                        <p:strVal val="visible"/>
                                      </p:to>
                                    </p:set>
                                    <p:anim calcmode="lin" valueType="num">
                                      <p:cBhvr>
                                        <p:cTn id="70" dur="500" fill="hold"/>
                                        <p:tgtEl>
                                          <p:spTgt spid="33"/>
                                        </p:tgtEl>
                                        <p:attrNameLst>
                                          <p:attrName>ppt_w</p:attrName>
                                        </p:attrNameLst>
                                      </p:cBhvr>
                                      <p:tavLst>
                                        <p:tav tm="0">
                                          <p:val>
                                            <p:fltVal val="0"/>
                                          </p:val>
                                        </p:tav>
                                        <p:tav tm="100000">
                                          <p:val>
                                            <p:strVal val="#ppt_w"/>
                                          </p:val>
                                        </p:tav>
                                      </p:tavLst>
                                    </p:anim>
                                    <p:anim calcmode="lin" valueType="num">
                                      <p:cBhvr>
                                        <p:cTn id="71" dur="500" fill="hold"/>
                                        <p:tgtEl>
                                          <p:spTgt spid="33"/>
                                        </p:tgtEl>
                                        <p:attrNameLst>
                                          <p:attrName>ppt_h</p:attrName>
                                        </p:attrNameLst>
                                      </p:cBhvr>
                                      <p:tavLst>
                                        <p:tav tm="0">
                                          <p:val>
                                            <p:fltVal val="0"/>
                                          </p:val>
                                        </p:tav>
                                        <p:tav tm="100000">
                                          <p:val>
                                            <p:strVal val="#ppt_h"/>
                                          </p:val>
                                        </p:tav>
                                      </p:tavLst>
                                    </p:anim>
                                    <p:animEffect transition="in" filter="fade">
                                      <p:cBhvr>
                                        <p:cTn id="72"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30" grpId="0" animBg="1"/>
      <p:bldP spid="31" grpId="0" animBg="1"/>
      <p:bldP spid="32" grpId="0" animBg="1"/>
      <p:bldP spid="33"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170301" y="347440"/>
            <a:ext cx="4846320" cy="769441"/>
          </a:xfrm>
          <a:prstGeom prst="rect">
            <a:avLst/>
          </a:prstGeom>
          <a:solidFill>
            <a:schemeClr val="bg2"/>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spAutoFit/>
          </a:bodyPr>
          <a:lstStyle/>
          <a:p>
            <a:pPr algn="ctr"/>
            <a:r>
              <a:rPr lang="bn-IN" sz="4400" b="1" dirty="0" smtClean="0">
                <a:latin typeface="NikoshBAN" pitchFamily="2" charset="0"/>
                <a:cs typeface="NikoshBAN" pitchFamily="2" charset="0"/>
              </a:rPr>
              <a:t>ভার্চুয়াল অফিস</a:t>
            </a:r>
            <a:r>
              <a:rPr lang="en-US" sz="4400" b="1" dirty="0" err="1" smtClean="0">
                <a:latin typeface="NikoshBAN" pitchFamily="2" charset="0"/>
                <a:cs typeface="NikoshBAN" pitchFamily="2" charset="0"/>
              </a:rPr>
              <a:t>ের</a:t>
            </a:r>
            <a:r>
              <a:rPr lang="en-US" sz="4400" b="1" dirty="0" smtClean="0">
                <a:latin typeface="NikoshBAN" pitchFamily="2" charset="0"/>
                <a:cs typeface="NikoshBAN" pitchFamily="2" charset="0"/>
              </a:rPr>
              <a:t> </a:t>
            </a:r>
            <a:r>
              <a:rPr lang="en-US" sz="4400" b="1" dirty="0" err="1" smtClean="0">
                <a:latin typeface="NikoshBAN" pitchFamily="2" charset="0"/>
                <a:cs typeface="NikoshBAN" pitchFamily="2" charset="0"/>
              </a:rPr>
              <a:t>সুবিধা</a:t>
            </a:r>
            <a:endParaRPr lang="en-US" sz="4400" b="1" dirty="0">
              <a:latin typeface="NikoshBAN" pitchFamily="2" charset="0"/>
              <a:cs typeface="NikoshBAN" pitchFamily="2" charset="0"/>
            </a:endParaRPr>
          </a:p>
        </p:txBody>
      </p:sp>
      <p:sp>
        <p:nvSpPr>
          <p:cNvPr id="3" name="TextBox 2"/>
          <p:cNvSpPr txBox="1"/>
          <p:nvPr/>
        </p:nvSpPr>
        <p:spPr>
          <a:xfrm>
            <a:off x="762098" y="4379898"/>
            <a:ext cx="2834640" cy="1815882"/>
          </a:xfrm>
          <a:prstGeom prst="rect">
            <a:avLst/>
          </a:prstGeom>
          <a:solidFill>
            <a:schemeClr val="bg2"/>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spAutoFit/>
          </a:bodyPr>
          <a:lstStyle/>
          <a:p>
            <a:pPr algn="ctr"/>
            <a:r>
              <a:rPr lang="bn-BD" sz="2800" dirty="0" smtClean="0">
                <a:latin typeface="NikoshBAN" pitchFamily="2" charset="0"/>
                <a:cs typeface="NikoshBAN" pitchFamily="2" charset="0"/>
              </a:rPr>
              <a:t>কম্পিউটার  নেটওয়ার্ক</a:t>
            </a:r>
            <a:r>
              <a:rPr lang="en-US" sz="2800" dirty="0" smtClean="0">
                <a:latin typeface="NikoshBAN" pitchFamily="2" charset="0"/>
                <a:cs typeface="NikoshBAN" pitchFamily="2" charset="0"/>
              </a:rPr>
              <a:t> </a:t>
            </a:r>
            <a:r>
              <a:rPr lang="bn-IN" sz="2800" dirty="0" smtClean="0">
                <a:latin typeface="NikoshBAN" pitchFamily="2" charset="0"/>
                <a:cs typeface="NikoshBAN" pitchFamily="2" charset="0"/>
              </a:rPr>
              <a:t>দিয়ে এক কম্পিউটার একাধিক কম্পিউটারের সাথে যুক্ত থাকে।</a:t>
            </a:r>
            <a:endParaRPr lang="en-US" sz="2800" dirty="0">
              <a:latin typeface="NikoshBAN" pitchFamily="2" charset="0"/>
              <a:cs typeface="NikoshBAN" pitchFamily="2" charset="0"/>
            </a:endParaRPr>
          </a:p>
        </p:txBody>
      </p:sp>
      <p:sp>
        <p:nvSpPr>
          <p:cNvPr id="4" name="TextBox 3"/>
          <p:cNvSpPr txBox="1"/>
          <p:nvPr/>
        </p:nvSpPr>
        <p:spPr>
          <a:xfrm>
            <a:off x="7827078" y="4316618"/>
            <a:ext cx="2850771" cy="1828800"/>
          </a:xfrm>
          <a:prstGeom prst="rect">
            <a:avLst/>
          </a:prstGeom>
          <a:solidFill>
            <a:schemeClr val="bg2"/>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spAutoFit/>
          </a:bodyPr>
          <a:lstStyle/>
          <a:p>
            <a:r>
              <a:rPr lang="bn-IN" sz="2800" dirty="0" smtClean="0">
                <a:latin typeface="NikoshBAN" pitchFamily="2" charset="0"/>
                <a:cs typeface="NikoshBAN" pitchFamily="2" charset="0"/>
              </a:rPr>
              <a:t>মুহূর্তেই বিশ্বের যেকোনও প্রান্তের </a:t>
            </a:r>
            <a:r>
              <a:rPr lang="bn-BD" sz="2800" dirty="0" smtClean="0">
                <a:latin typeface="NikoshBAN" pitchFamily="2" charset="0"/>
                <a:cs typeface="NikoshBAN" pitchFamily="2" charset="0"/>
              </a:rPr>
              <a:t>তথ্য</a:t>
            </a:r>
            <a:r>
              <a:rPr lang="bn-IN" sz="2800" dirty="0" smtClean="0">
                <a:latin typeface="NikoshBAN" pitchFamily="2" charset="0"/>
                <a:cs typeface="NikoshBAN" pitchFamily="2" charset="0"/>
              </a:rPr>
              <a:t> ই-মেইল বা ম্যাসেজে </a:t>
            </a:r>
            <a:r>
              <a:rPr lang="bn-BD" sz="2800" dirty="0" smtClean="0">
                <a:latin typeface="NikoshBAN" pitchFamily="2" charset="0"/>
                <a:cs typeface="NikoshBAN" pitchFamily="2" charset="0"/>
              </a:rPr>
              <a:t>আদান প্রদান</a:t>
            </a:r>
            <a:endParaRPr lang="bn-IN" sz="2800" dirty="0" smtClean="0">
              <a:latin typeface="NikoshBAN" pitchFamily="2" charset="0"/>
              <a:cs typeface="NikoshBAN" pitchFamily="2" charset="0"/>
            </a:endParaRPr>
          </a:p>
          <a:p>
            <a:r>
              <a:rPr lang="bn-IN" sz="2800" dirty="0" smtClean="0">
                <a:latin typeface="NikoshBAN" pitchFamily="2" charset="0"/>
                <a:cs typeface="NikoshBAN" pitchFamily="2" charset="0"/>
              </a:rPr>
              <a:t>করা যায়।</a:t>
            </a:r>
            <a:endParaRPr lang="en-US" sz="2800" dirty="0">
              <a:latin typeface="NikoshBAN" pitchFamily="2" charset="0"/>
              <a:cs typeface="NikoshBAN" pitchFamily="2" charset="0"/>
            </a:endParaRPr>
          </a:p>
        </p:txBody>
      </p:sp>
      <p:sp>
        <p:nvSpPr>
          <p:cNvPr id="5" name="TextBox 4"/>
          <p:cNvSpPr txBox="1"/>
          <p:nvPr/>
        </p:nvSpPr>
        <p:spPr>
          <a:xfrm>
            <a:off x="4234871" y="4342826"/>
            <a:ext cx="2834640" cy="1828800"/>
          </a:xfrm>
          <a:prstGeom prst="rect">
            <a:avLst/>
          </a:prstGeom>
          <a:solidFill>
            <a:schemeClr val="bg2"/>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spAutoFit/>
          </a:bodyPr>
          <a:lstStyle/>
          <a:p>
            <a:pPr algn="ctr"/>
            <a:r>
              <a:rPr lang="bn-BD" sz="2800" dirty="0" smtClean="0">
                <a:latin typeface="NikoshBAN" pitchFamily="2" charset="0"/>
                <a:cs typeface="NikoshBAN" pitchFamily="2" charset="0"/>
              </a:rPr>
              <a:t>বাড়িতে বসেও অফিসের কাজকর্ম  নির্দিষ্ট </a:t>
            </a:r>
            <a:r>
              <a:rPr lang="bn-BD" sz="2800" dirty="0">
                <a:latin typeface="NikoshBAN" pitchFamily="2" charset="0"/>
                <a:cs typeface="NikoshBAN" pitchFamily="2" charset="0"/>
              </a:rPr>
              <a:t>সময়ের বাইরেও </a:t>
            </a:r>
            <a:r>
              <a:rPr lang="en-US" sz="2800" dirty="0">
                <a:latin typeface="NikoshBAN" pitchFamily="2" charset="0"/>
                <a:cs typeface="NikoshBAN" pitchFamily="2" charset="0"/>
              </a:rPr>
              <a:t> </a:t>
            </a:r>
            <a:r>
              <a:rPr lang="bn-BD" sz="2800" dirty="0" smtClean="0">
                <a:latin typeface="NikoshBAN" pitchFamily="2" charset="0"/>
                <a:cs typeface="NikoshBAN" pitchFamily="2" charset="0"/>
              </a:rPr>
              <a:t>করা </a:t>
            </a:r>
            <a:r>
              <a:rPr lang="bn-BD" sz="2800" dirty="0">
                <a:latin typeface="NikoshBAN" pitchFamily="2" charset="0"/>
                <a:cs typeface="NikoshBAN" pitchFamily="2" charset="0"/>
              </a:rPr>
              <a:t>যায়। </a:t>
            </a:r>
            <a:r>
              <a:rPr lang="bn-BD" sz="2800" dirty="0" smtClean="0">
                <a:latin typeface="NikoshBAN" pitchFamily="2" charset="0"/>
                <a:cs typeface="NikoshBAN" pitchFamily="2" charset="0"/>
              </a:rPr>
              <a:t> </a:t>
            </a:r>
            <a:endParaRPr lang="en-US" sz="2800" dirty="0">
              <a:latin typeface="NikoshBAN" pitchFamily="2" charset="0"/>
              <a:cs typeface="NikoshBAN" pitchFamily="2" charset="0"/>
            </a:endParaRPr>
          </a:p>
        </p:txBody>
      </p:sp>
      <p:pic>
        <p:nvPicPr>
          <p:cNvPr id="6" name="Picture 5"/>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745809" y="1780636"/>
            <a:ext cx="2901027" cy="2544230"/>
          </a:xfrm>
          <a:prstGeom prst="rect">
            <a:avLst/>
          </a:prstGeom>
          <a:ln w="28575">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pic>
      <p:pic>
        <p:nvPicPr>
          <p:cNvPr id="7" name="Picture 6"/>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4208220" y="1767009"/>
            <a:ext cx="2910874" cy="2535101"/>
          </a:xfrm>
          <a:prstGeom prst="rect">
            <a:avLst/>
          </a:prstGeom>
          <a:ln w="28575">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pic>
      <p:pic>
        <p:nvPicPr>
          <p:cNvPr id="8" name="Picture 7"/>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7770923" y="1723759"/>
            <a:ext cx="2906926" cy="2590707"/>
          </a:xfrm>
          <a:prstGeom prst="rect">
            <a:avLst/>
          </a:prstGeom>
          <a:ln w="28575">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pic>
      <p:pic>
        <p:nvPicPr>
          <p:cNvPr id="9" name="Picture 8"/>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2738972" y="2075927"/>
            <a:ext cx="702463" cy="584114"/>
          </a:xfrm>
          <a:prstGeom prst="rect">
            <a:avLst/>
          </a:prstGeom>
          <a:ln>
            <a:solidFill>
              <a:schemeClr val="bg1"/>
            </a:solidFill>
          </a:ln>
          <a:effectLst>
            <a:outerShdw blurRad="44450" dist="27940" dir="5400000" algn="ctr">
              <a:srgbClr val="000000">
                <a:alpha val="32000"/>
              </a:srgbClr>
            </a:outerShdw>
          </a:effectLst>
        </p:spPr>
      </p:pic>
      <p:sp>
        <p:nvSpPr>
          <p:cNvPr id="10" name="TextBox 9"/>
          <p:cNvSpPr txBox="1"/>
          <p:nvPr/>
        </p:nvSpPr>
        <p:spPr>
          <a:xfrm>
            <a:off x="664946" y="5241361"/>
            <a:ext cx="9966960" cy="1280160"/>
          </a:xfrm>
          <a:prstGeom prst="rect">
            <a:avLst/>
          </a:prstGeom>
          <a:solidFill>
            <a:schemeClr val="bg2"/>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spAutoFit/>
          </a:bodyPr>
          <a:lstStyle/>
          <a:p>
            <a:r>
              <a:rPr lang="bn-IN" sz="2800" dirty="0" smtClean="0">
                <a:latin typeface="NikoshBAN" panose="02000000000000000000" pitchFamily="2" charset="0"/>
                <a:cs typeface="NikoshBAN" panose="02000000000000000000" pitchFamily="2" charset="0"/>
              </a:rPr>
              <a:t>বাসায় বসে কাজ করতে পারবে বলে অফিসের কাজের পাশাপাশি বাসার কাজকর্ম করতে পারে। অফিসে গেলে নির্দিষ্ট সময় পর্যন্ত কাজ করতে পারে-কিন্তু বাসায় বসে কাজ করলে  অফিসের সময়ের বাইরেও অনেক কাজ করা সম্ভব!</a:t>
            </a:r>
          </a:p>
          <a:p>
            <a:r>
              <a:rPr lang="bn-IN" sz="2800" dirty="0" smtClean="0">
                <a:latin typeface="NikoshBAN" panose="02000000000000000000" pitchFamily="2" charset="0"/>
                <a:cs typeface="NikoshBAN" panose="02000000000000000000" pitchFamily="2" charset="0"/>
              </a:rPr>
              <a:t>    </a:t>
            </a:r>
            <a:endParaRPr lang="en-US" sz="2800" dirty="0">
              <a:latin typeface="NikoshBAN" panose="02000000000000000000" pitchFamily="2" charset="0"/>
              <a:cs typeface="NikoshBAN" panose="02000000000000000000" pitchFamily="2" charset="0"/>
            </a:endParaRPr>
          </a:p>
          <a:p>
            <a:r>
              <a:rPr lang="bn-IN" sz="2800" dirty="0" smtClean="0">
                <a:latin typeface="NikoshBAN" panose="02000000000000000000" pitchFamily="2" charset="0"/>
                <a:cs typeface="NikoshBAN" panose="02000000000000000000" pitchFamily="2" charset="0"/>
              </a:rPr>
              <a:t> </a:t>
            </a:r>
            <a:endParaRPr lang="en-US" sz="2800" dirty="0">
              <a:latin typeface="NikoshBAN" panose="02000000000000000000" pitchFamily="2" charset="0"/>
              <a:cs typeface="NikoshBAN" panose="02000000000000000000" pitchFamily="2" charset="0"/>
            </a:endParaRPr>
          </a:p>
          <a:p>
            <a:r>
              <a:rPr lang="bn-IN" sz="2800" dirty="0" smtClean="0">
                <a:latin typeface="NikoshBAN" panose="02000000000000000000" pitchFamily="2" charset="0"/>
                <a:cs typeface="NikoshBAN" panose="02000000000000000000" pitchFamily="2" charset="0"/>
              </a:rPr>
              <a:t> </a:t>
            </a:r>
            <a:endParaRPr lang="en-US" sz="2800" dirty="0">
              <a:latin typeface="NikoshBAN" panose="02000000000000000000" pitchFamily="2" charset="0"/>
              <a:cs typeface="NikoshBAN" panose="02000000000000000000" pitchFamily="2" charset="0"/>
            </a:endParaRPr>
          </a:p>
          <a:p>
            <a:r>
              <a:rPr lang="bn-IN" sz="2800" dirty="0" smtClean="0">
                <a:latin typeface="NikoshBAN" panose="02000000000000000000" pitchFamily="2" charset="0"/>
                <a:cs typeface="NikoshBAN" panose="02000000000000000000" pitchFamily="2" charset="0"/>
              </a:rPr>
              <a:t> </a:t>
            </a:r>
            <a:endParaRPr lang="en-US" sz="2800" dirty="0">
              <a:latin typeface="NikoshBAN" panose="02000000000000000000" pitchFamily="2" charset="0"/>
              <a:cs typeface="NikoshBAN" panose="02000000000000000000" pitchFamily="2" charset="0"/>
            </a:endParaRPr>
          </a:p>
        </p:txBody>
      </p:sp>
      <p:pic>
        <p:nvPicPr>
          <p:cNvPr id="11" name="Picture 10"/>
          <p:cNvPicPr>
            <a:picLocks noChangeAspect="1"/>
          </p:cNvPicPr>
          <p:nvPr/>
        </p:nvPicPr>
        <p:blipFill>
          <a:blip r:embed="rId7">
            <a:extLst>
              <a:ext uri="{28A0092B-C50C-407E-A947-70E740481C1C}">
                <a14:useLocalDpi xmlns:a14="http://schemas.microsoft.com/office/drawing/2010/main"/>
              </a:ext>
            </a:extLst>
          </a:blip>
          <a:stretch>
            <a:fillRect/>
          </a:stretch>
        </p:blipFill>
        <p:spPr>
          <a:xfrm>
            <a:off x="816349" y="1569305"/>
            <a:ext cx="4709656" cy="2564124"/>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pic>
      <p:grpSp>
        <p:nvGrpSpPr>
          <p:cNvPr id="12" name="Group 11"/>
          <p:cNvGrpSpPr/>
          <p:nvPr/>
        </p:nvGrpSpPr>
        <p:grpSpPr>
          <a:xfrm>
            <a:off x="5834439" y="1579019"/>
            <a:ext cx="4807276" cy="2603838"/>
            <a:chOff x="1905000" y="786172"/>
            <a:chExt cx="5410200" cy="4055547"/>
          </a:xfrm>
          <a:scene3d>
            <a:camera prst="orthographicFront">
              <a:rot lat="0" lon="0" rev="0"/>
            </a:camera>
            <a:lightRig rig="balanced" dir="t">
              <a:rot lat="0" lon="0" rev="8700000"/>
            </a:lightRig>
          </a:scene3d>
        </p:grpSpPr>
        <p:pic>
          <p:nvPicPr>
            <p:cNvPr id="13" name="Picture 12"/>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1905000" y="786172"/>
              <a:ext cx="5410200" cy="4055547"/>
            </a:xfrm>
            <a:prstGeom prst="rect">
              <a:avLst/>
            </a:prstGeom>
            <a:ln>
              <a:noFill/>
            </a:ln>
            <a:effectLst>
              <a:outerShdw blurRad="44450" dist="27940" dir="5400000" algn="ctr">
                <a:srgbClr val="000000">
                  <a:alpha val="32000"/>
                </a:srgbClr>
              </a:outerShdw>
              <a:softEdge rad="112500"/>
            </a:effectLst>
            <a:sp3d>
              <a:bevelT w="190500" h="38100"/>
            </a:sp3d>
          </p:spPr>
        </p:pic>
        <p:pic>
          <p:nvPicPr>
            <p:cNvPr id="14" name="Picture 13"/>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5562600" y="3200400"/>
              <a:ext cx="1524000" cy="1118856"/>
            </a:xfrm>
            <a:prstGeom prst="rect">
              <a:avLst/>
            </a:prstGeom>
            <a:ln>
              <a:noFill/>
            </a:ln>
            <a:effectLst>
              <a:outerShdw blurRad="44450" dist="27940" dir="5400000" algn="ctr">
                <a:srgbClr val="000000">
                  <a:alpha val="32000"/>
                </a:srgbClr>
              </a:outerShdw>
              <a:softEdge rad="112500"/>
            </a:effectLst>
            <a:sp3d>
              <a:bevelT w="190500" h="38100"/>
            </a:sp3d>
          </p:spPr>
        </p:pic>
      </p:grpSp>
      <p:sp>
        <p:nvSpPr>
          <p:cNvPr id="15" name="TextBox 14"/>
          <p:cNvSpPr txBox="1"/>
          <p:nvPr/>
        </p:nvSpPr>
        <p:spPr>
          <a:xfrm>
            <a:off x="1058549" y="4172823"/>
            <a:ext cx="4116624" cy="954107"/>
          </a:xfrm>
          <a:prstGeom prst="rect">
            <a:avLst/>
          </a:prstGeom>
          <a:solidFill>
            <a:schemeClr val="bg2"/>
          </a:solidFill>
          <a:ln>
            <a:solidFill>
              <a:schemeClr val="bg1"/>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spAutoFit/>
          </a:bodyPr>
          <a:lstStyle/>
          <a:p>
            <a:pPr algn="ctr"/>
            <a:r>
              <a:rPr lang="bn-IN" sz="2800" dirty="0" smtClean="0">
                <a:latin typeface="NikoshBAN" pitchFamily="2" charset="0"/>
                <a:cs typeface="NikoshBAN" pitchFamily="2" charset="0"/>
              </a:rPr>
              <a:t>বাসায় বসে </a:t>
            </a:r>
            <a:r>
              <a:rPr lang="bn-BD" sz="2800" dirty="0" smtClean="0">
                <a:latin typeface="NikoshBAN" pitchFamily="2" charset="0"/>
                <a:cs typeface="NikoshBAN" pitchFamily="2" charset="0"/>
              </a:rPr>
              <a:t>অফিসের  কাজ করা যায়। </a:t>
            </a:r>
            <a:endParaRPr lang="en-US" sz="2800" dirty="0">
              <a:latin typeface="NikoshBAN" pitchFamily="2" charset="0"/>
              <a:cs typeface="NikoshBAN" pitchFamily="2" charset="0"/>
            </a:endParaRPr>
          </a:p>
        </p:txBody>
      </p:sp>
      <p:sp>
        <p:nvSpPr>
          <p:cNvPr id="16" name="TextBox 15"/>
          <p:cNvSpPr txBox="1"/>
          <p:nvPr/>
        </p:nvSpPr>
        <p:spPr>
          <a:xfrm>
            <a:off x="6174259" y="4185184"/>
            <a:ext cx="4116624" cy="954107"/>
          </a:xfrm>
          <a:prstGeom prst="rect">
            <a:avLst/>
          </a:prstGeom>
          <a:solidFill>
            <a:schemeClr val="bg2"/>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spAutoFit/>
          </a:bodyPr>
          <a:lstStyle/>
          <a:p>
            <a:pPr algn="ctr"/>
            <a:r>
              <a:rPr lang="bn-BD" sz="2800" dirty="0" smtClean="0">
                <a:latin typeface="NikoshBAN" pitchFamily="2" charset="0"/>
                <a:cs typeface="NikoshBAN" pitchFamily="2" charset="0"/>
              </a:rPr>
              <a:t>অফিসের কাজের পাশাপাশি </a:t>
            </a:r>
            <a:r>
              <a:rPr lang="bn-IN" sz="2800" dirty="0" smtClean="0">
                <a:latin typeface="NikoshBAN" pitchFamily="2" charset="0"/>
                <a:cs typeface="NikoshBAN" pitchFamily="2" charset="0"/>
              </a:rPr>
              <a:t>বাসার</a:t>
            </a:r>
            <a:r>
              <a:rPr lang="bn-BD" sz="2800" dirty="0" smtClean="0">
                <a:latin typeface="NikoshBAN" pitchFamily="2" charset="0"/>
                <a:cs typeface="NikoshBAN" pitchFamily="2" charset="0"/>
              </a:rPr>
              <a:t> কাজ করা যায়। </a:t>
            </a:r>
            <a:endParaRPr lang="en-US" sz="2800" dirty="0">
              <a:latin typeface="NikoshBAN" pitchFamily="2" charset="0"/>
              <a:cs typeface="NikoshBAN" pitchFamily="2" charset="0"/>
            </a:endParaRPr>
          </a:p>
        </p:txBody>
      </p:sp>
      <p:sp>
        <p:nvSpPr>
          <p:cNvPr id="17" name="TextBox 16"/>
          <p:cNvSpPr txBox="1"/>
          <p:nvPr/>
        </p:nvSpPr>
        <p:spPr>
          <a:xfrm>
            <a:off x="936800" y="5068363"/>
            <a:ext cx="9509760" cy="1371600"/>
          </a:xfrm>
          <a:prstGeom prst="rect">
            <a:avLst/>
          </a:prstGeom>
          <a:solidFill>
            <a:schemeClr val="bg2"/>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spAutoFit/>
          </a:bodyPr>
          <a:lstStyle/>
          <a:p>
            <a:r>
              <a:rPr lang="bn-IN" sz="2800" dirty="0" smtClean="0">
                <a:latin typeface="NikoshBAN" panose="02000000000000000000" pitchFamily="2" charset="0"/>
                <a:cs typeface="NikoshBAN" panose="02000000000000000000" pitchFamily="2" charset="0"/>
              </a:rPr>
              <a:t>সাধারণত অফিসে যারা কাজ কাজ করেন তাদেরকে অফিসের কাছাকাছি থাকতে হয়। ভার্চুয়াল অফিসে যেহেতু কাউকে সশরীরে থাকতে হয় না তাই তারা যেখানে ইচ্ছে সেখানে থাকতে পারে।কাজেই এক অফিসের একেকজন হয়তো একেক জায়গায় থাকে। </a:t>
            </a:r>
          </a:p>
          <a:p>
            <a:r>
              <a:rPr lang="bn-IN" sz="2800" dirty="0" smtClean="0">
                <a:latin typeface="NikoshBAN" panose="02000000000000000000" pitchFamily="2" charset="0"/>
                <a:cs typeface="NikoshBAN" panose="02000000000000000000" pitchFamily="2" charset="0"/>
              </a:rPr>
              <a:t>    </a:t>
            </a:r>
            <a:endParaRPr lang="en-US" sz="2800" dirty="0">
              <a:latin typeface="NikoshBAN" panose="02000000000000000000" pitchFamily="2" charset="0"/>
              <a:cs typeface="NikoshBAN" panose="02000000000000000000" pitchFamily="2" charset="0"/>
            </a:endParaRPr>
          </a:p>
          <a:p>
            <a:r>
              <a:rPr lang="bn-IN" sz="2800" dirty="0" smtClean="0">
                <a:latin typeface="NikoshBAN" panose="02000000000000000000" pitchFamily="2" charset="0"/>
                <a:cs typeface="NikoshBAN" panose="02000000000000000000" pitchFamily="2" charset="0"/>
              </a:rPr>
              <a:t> </a:t>
            </a:r>
            <a:endParaRPr lang="en-US" sz="2800" dirty="0">
              <a:latin typeface="NikoshBAN" panose="02000000000000000000" pitchFamily="2" charset="0"/>
              <a:cs typeface="NikoshBAN" panose="02000000000000000000" pitchFamily="2" charset="0"/>
            </a:endParaRPr>
          </a:p>
          <a:p>
            <a:r>
              <a:rPr lang="bn-IN" sz="2800" dirty="0" smtClean="0">
                <a:latin typeface="NikoshBAN" panose="02000000000000000000" pitchFamily="2" charset="0"/>
                <a:cs typeface="NikoshBAN" panose="02000000000000000000" pitchFamily="2" charset="0"/>
              </a:rPr>
              <a:t> </a:t>
            </a:r>
            <a:endParaRPr lang="en-US" sz="2800" dirty="0">
              <a:latin typeface="NikoshBAN" panose="02000000000000000000" pitchFamily="2" charset="0"/>
              <a:cs typeface="NikoshBAN" panose="02000000000000000000" pitchFamily="2" charset="0"/>
            </a:endParaRPr>
          </a:p>
          <a:p>
            <a:r>
              <a:rPr lang="bn-IN" sz="2800" dirty="0" smtClean="0">
                <a:latin typeface="NikoshBAN" panose="02000000000000000000" pitchFamily="2" charset="0"/>
                <a:cs typeface="NikoshBAN" panose="02000000000000000000" pitchFamily="2" charset="0"/>
              </a:rPr>
              <a:t> </a:t>
            </a:r>
            <a:endParaRPr lang="en-US" sz="2800" dirty="0">
              <a:latin typeface="NikoshBAN" panose="02000000000000000000" pitchFamily="2" charset="0"/>
              <a:cs typeface="NikoshBAN" panose="02000000000000000000" pitchFamily="2" charset="0"/>
            </a:endParaRPr>
          </a:p>
        </p:txBody>
      </p:sp>
      <p:pic>
        <p:nvPicPr>
          <p:cNvPr id="18" name="Picture 17"/>
          <p:cNvPicPr>
            <a:picLocks noChangeAspect="1"/>
          </p:cNvPicPr>
          <p:nvPr/>
        </p:nvPicPr>
        <p:blipFill rotWithShape="1">
          <a:blip r:embed="rId10"/>
          <a:srcRect l="5779" t="11255" r="5999" b="16601"/>
          <a:stretch/>
        </p:blipFill>
        <p:spPr>
          <a:xfrm>
            <a:off x="1828800" y="1282014"/>
            <a:ext cx="7955354" cy="3657600"/>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pic>
      <p:sp>
        <p:nvSpPr>
          <p:cNvPr id="19" name="Donut 18"/>
          <p:cNvSpPr/>
          <p:nvPr/>
        </p:nvSpPr>
        <p:spPr>
          <a:xfrm>
            <a:off x="3340100" y="2540000"/>
            <a:ext cx="274320" cy="274320"/>
          </a:xfrm>
          <a:prstGeom prst="donut">
            <a:avLst/>
          </a:prstGeom>
          <a:ln>
            <a:solidFill>
              <a:srgbClr val="7030A0"/>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a:solidFill>
                <a:schemeClr val="tx1"/>
              </a:solidFill>
            </a:endParaRPr>
          </a:p>
        </p:txBody>
      </p:sp>
      <p:sp>
        <p:nvSpPr>
          <p:cNvPr id="20" name="Donut 19"/>
          <p:cNvSpPr/>
          <p:nvPr/>
        </p:nvSpPr>
        <p:spPr>
          <a:xfrm>
            <a:off x="7150100" y="2984500"/>
            <a:ext cx="274320" cy="274320"/>
          </a:xfrm>
          <a:prstGeom prst="donut">
            <a:avLst/>
          </a:prstGeom>
          <a:ln>
            <a:solidFill>
              <a:srgbClr val="7030A0"/>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a:solidFill>
                <a:schemeClr val="tx1"/>
              </a:solidFill>
            </a:endParaRPr>
          </a:p>
        </p:txBody>
      </p:sp>
      <p:sp>
        <p:nvSpPr>
          <p:cNvPr id="21" name="Donut 20"/>
          <p:cNvSpPr/>
          <p:nvPr/>
        </p:nvSpPr>
        <p:spPr>
          <a:xfrm>
            <a:off x="5600700" y="2247900"/>
            <a:ext cx="274320" cy="274320"/>
          </a:xfrm>
          <a:prstGeom prst="donut">
            <a:avLst/>
          </a:prstGeom>
          <a:ln>
            <a:solidFill>
              <a:srgbClr val="7030A0"/>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a:solidFill>
                <a:schemeClr val="tx1"/>
              </a:solidFill>
            </a:endParaRPr>
          </a:p>
        </p:txBody>
      </p:sp>
      <p:sp>
        <p:nvSpPr>
          <p:cNvPr id="22" name="Donut 21"/>
          <p:cNvSpPr/>
          <p:nvPr/>
        </p:nvSpPr>
        <p:spPr>
          <a:xfrm>
            <a:off x="5994400" y="3898900"/>
            <a:ext cx="274320" cy="274320"/>
          </a:xfrm>
          <a:prstGeom prst="donut">
            <a:avLst/>
          </a:prstGeom>
          <a:ln>
            <a:solidFill>
              <a:srgbClr val="7030A0"/>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a:solidFill>
                <a:schemeClr val="tx1"/>
              </a:solidFill>
            </a:endParaRPr>
          </a:p>
        </p:txBody>
      </p:sp>
      <p:sp>
        <p:nvSpPr>
          <p:cNvPr id="23" name="Donut 22"/>
          <p:cNvSpPr/>
          <p:nvPr/>
        </p:nvSpPr>
        <p:spPr>
          <a:xfrm>
            <a:off x="4191000" y="3810000"/>
            <a:ext cx="274320" cy="274320"/>
          </a:xfrm>
          <a:prstGeom prst="donut">
            <a:avLst/>
          </a:prstGeom>
          <a:ln>
            <a:solidFill>
              <a:srgbClr val="7030A0"/>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4160412144"/>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p:cTn id="12" dur="500" fill="hold"/>
                                        <p:tgtEl>
                                          <p:spTgt spid="5"/>
                                        </p:tgtEl>
                                        <p:attrNameLst>
                                          <p:attrName>ppt_w</p:attrName>
                                        </p:attrNameLst>
                                      </p:cBhvr>
                                      <p:tavLst>
                                        <p:tav tm="0">
                                          <p:val>
                                            <p:fltVal val="0"/>
                                          </p:val>
                                        </p:tav>
                                        <p:tav tm="100000">
                                          <p:val>
                                            <p:strVal val="#ppt_w"/>
                                          </p:val>
                                        </p:tav>
                                      </p:tavLst>
                                    </p:anim>
                                    <p:anim calcmode="lin" valueType="num">
                                      <p:cBhvr>
                                        <p:cTn id="13" dur="500" fill="hold"/>
                                        <p:tgtEl>
                                          <p:spTgt spid="5"/>
                                        </p:tgtEl>
                                        <p:attrNameLst>
                                          <p:attrName>ppt_h</p:attrName>
                                        </p:attrNameLst>
                                      </p:cBhvr>
                                      <p:tavLst>
                                        <p:tav tm="0">
                                          <p:val>
                                            <p:fltVal val="0"/>
                                          </p:val>
                                        </p:tav>
                                        <p:tav tm="100000">
                                          <p:val>
                                            <p:strVal val="#ppt_h"/>
                                          </p:val>
                                        </p:tav>
                                      </p:tavLst>
                                    </p:anim>
                                    <p:animEffect transition="in" filter="fade">
                                      <p:cBhvr>
                                        <p:cTn id="14" dur="500"/>
                                        <p:tgtEl>
                                          <p:spTgt spid="5"/>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4"/>
                                        </p:tgtEl>
                                        <p:attrNameLst>
                                          <p:attrName>style.visibility</p:attrName>
                                        </p:attrNameLst>
                                      </p:cBhvr>
                                      <p:to>
                                        <p:strVal val="visible"/>
                                      </p:to>
                                    </p:set>
                                    <p:anim calcmode="lin" valueType="num">
                                      <p:cBhvr>
                                        <p:cTn id="17" dur="500" fill="hold"/>
                                        <p:tgtEl>
                                          <p:spTgt spid="4"/>
                                        </p:tgtEl>
                                        <p:attrNameLst>
                                          <p:attrName>ppt_w</p:attrName>
                                        </p:attrNameLst>
                                      </p:cBhvr>
                                      <p:tavLst>
                                        <p:tav tm="0">
                                          <p:val>
                                            <p:fltVal val="0"/>
                                          </p:val>
                                        </p:tav>
                                        <p:tav tm="100000">
                                          <p:val>
                                            <p:strVal val="#ppt_w"/>
                                          </p:val>
                                        </p:tav>
                                      </p:tavLst>
                                    </p:anim>
                                    <p:anim calcmode="lin" valueType="num">
                                      <p:cBhvr>
                                        <p:cTn id="18" dur="500" fill="hold"/>
                                        <p:tgtEl>
                                          <p:spTgt spid="4"/>
                                        </p:tgtEl>
                                        <p:attrNameLst>
                                          <p:attrName>ppt_h</p:attrName>
                                        </p:attrNameLst>
                                      </p:cBhvr>
                                      <p:tavLst>
                                        <p:tav tm="0">
                                          <p:val>
                                            <p:fltVal val="0"/>
                                          </p:val>
                                        </p:tav>
                                        <p:tav tm="100000">
                                          <p:val>
                                            <p:strVal val="#ppt_h"/>
                                          </p:val>
                                        </p:tav>
                                      </p:tavLst>
                                    </p:anim>
                                    <p:animEffect transition="in" filter="fade">
                                      <p:cBhvr>
                                        <p:cTn id="19" dur="500"/>
                                        <p:tgtEl>
                                          <p:spTgt spid="4"/>
                                        </p:tgtEl>
                                      </p:cBhvr>
                                    </p:animEffect>
                                  </p:childTnLst>
                                </p:cTn>
                              </p:par>
                            </p:childTnLst>
                          </p:cTn>
                        </p:par>
                      </p:childTnLst>
                    </p:cTn>
                  </p:par>
                  <p:par>
                    <p:cTn id="20" fill="hold">
                      <p:stCondLst>
                        <p:cond delay="indefinite"/>
                      </p:stCondLst>
                      <p:childTnLst>
                        <p:par>
                          <p:cTn id="21" fill="hold">
                            <p:stCondLst>
                              <p:cond delay="0"/>
                            </p:stCondLst>
                            <p:childTnLst>
                              <p:par>
                                <p:cTn id="22" presetID="53" presetClass="exit" presetSubtype="32" fill="hold" grpId="1" nodeType="clickEffect">
                                  <p:stCondLst>
                                    <p:cond delay="0"/>
                                  </p:stCondLst>
                                  <p:childTnLst>
                                    <p:anim calcmode="lin" valueType="num">
                                      <p:cBhvr>
                                        <p:cTn id="23" dur="500"/>
                                        <p:tgtEl>
                                          <p:spTgt spid="3"/>
                                        </p:tgtEl>
                                        <p:attrNameLst>
                                          <p:attrName>ppt_w</p:attrName>
                                        </p:attrNameLst>
                                      </p:cBhvr>
                                      <p:tavLst>
                                        <p:tav tm="0">
                                          <p:val>
                                            <p:strVal val="ppt_w"/>
                                          </p:val>
                                        </p:tav>
                                        <p:tav tm="100000">
                                          <p:val>
                                            <p:fltVal val="0"/>
                                          </p:val>
                                        </p:tav>
                                      </p:tavLst>
                                    </p:anim>
                                    <p:anim calcmode="lin" valueType="num">
                                      <p:cBhvr>
                                        <p:cTn id="24" dur="500"/>
                                        <p:tgtEl>
                                          <p:spTgt spid="3"/>
                                        </p:tgtEl>
                                        <p:attrNameLst>
                                          <p:attrName>ppt_h</p:attrName>
                                        </p:attrNameLst>
                                      </p:cBhvr>
                                      <p:tavLst>
                                        <p:tav tm="0">
                                          <p:val>
                                            <p:strVal val="ppt_h"/>
                                          </p:val>
                                        </p:tav>
                                        <p:tav tm="100000">
                                          <p:val>
                                            <p:fltVal val="0"/>
                                          </p:val>
                                        </p:tav>
                                      </p:tavLst>
                                    </p:anim>
                                    <p:animEffect transition="out" filter="fade">
                                      <p:cBhvr>
                                        <p:cTn id="25" dur="500"/>
                                        <p:tgtEl>
                                          <p:spTgt spid="3"/>
                                        </p:tgtEl>
                                      </p:cBhvr>
                                    </p:animEffect>
                                    <p:set>
                                      <p:cBhvr>
                                        <p:cTn id="26" dur="1" fill="hold">
                                          <p:stCondLst>
                                            <p:cond delay="499"/>
                                          </p:stCondLst>
                                        </p:cTn>
                                        <p:tgtEl>
                                          <p:spTgt spid="3"/>
                                        </p:tgtEl>
                                        <p:attrNameLst>
                                          <p:attrName>style.visibility</p:attrName>
                                        </p:attrNameLst>
                                      </p:cBhvr>
                                      <p:to>
                                        <p:strVal val="hidden"/>
                                      </p:to>
                                    </p:set>
                                  </p:childTnLst>
                                </p:cTn>
                              </p:par>
                              <p:par>
                                <p:cTn id="27" presetID="53" presetClass="exit" presetSubtype="32" fill="hold" grpId="1" nodeType="withEffect">
                                  <p:stCondLst>
                                    <p:cond delay="0"/>
                                  </p:stCondLst>
                                  <p:childTnLst>
                                    <p:anim calcmode="lin" valueType="num">
                                      <p:cBhvr>
                                        <p:cTn id="28" dur="500"/>
                                        <p:tgtEl>
                                          <p:spTgt spid="5"/>
                                        </p:tgtEl>
                                        <p:attrNameLst>
                                          <p:attrName>ppt_w</p:attrName>
                                        </p:attrNameLst>
                                      </p:cBhvr>
                                      <p:tavLst>
                                        <p:tav tm="0">
                                          <p:val>
                                            <p:strVal val="ppt_w"/>
                                          </p:val>
                                        </p:tav>
                                        <p:tav tm="100000">
                                          <p:val>
                                            <p:fltVal val="0"/>
                                          </p:val>
                                        </p:tav>
                                      </p:tavLst>
                                    </p:anim>
                                    <p:anim calcmode="lin" valueType="num">
                                      <p:cBhvr>
                                        <p:cTn id="29" dur="500"/>
                                        <p:tgtEl>
                                          <p:spTgt spid="5"/>
                                        </p:tgtEl>
                                        <p:attrNameLst>
                                          <p:attrName>ppt_h</p:attrName>
                                        </p:attrNameLst>
                                      </p:cBhvr>
                                      <p:tavLst>
                                        <p:tav tm="0">
                                          <p:val>
                                            <p:strVal val="ppt_h"/>
                                          </p:val>
                                        </p:tav>
                                        <p:tav tm="100000">
                                          <p:val>
                                            <p:fltVal val="0"/>
                                          </p:val>
                                        </p:tav>
                                      </p:tavLst>
                                    </p:anim>
                                    <p:animEffect transition="out" filter="fade">
                                      <p:cBhvr>
                                        <p:cTn id="30" dur="500"/>
                                        <p:tgtEl>
                                          <p:spTgt spid="5"/>
                                        </p:tgtEl>
                                      </p:cBhvr>
                                    </p:animEffect>
                                    <p:set>
                                      <p:cBhvr>
                                        <p:cTn id="31" dur="1" fill="hold">
                                          <p:stCondLst>
                                            <p:cond delay="499"/>
                                          </p:stCondLst>
                                        </p:cTn>
                                        <p:tgtEl>
                                          <p:spTgt spid="5"/>
                                        </p:tgtEl>
                                        <p:attrNameLst>
                                          <p:attrName>style.visibility</p:attrName>
                                        </p:attrNameLst>
                                      </p:cBhvr>
                                      <p:to>
                                        <p:strVal val="hidden"/>
                                      </p:to>
                                    </p:set>
                                  </p:childTnLst>
                                </p:cTn>
                              </p:par>
                              <p:par>
                                <p:cTn id="32" presetID="53" presetClass="exit" presetSubtype="32" fill="hold" grpId="1" nodeType="withEffect">
                                  <p:stCondLst>
                                    <p:cond delay="0"/>
                                  </p:stCondLst>
                                  <p:childTnLst>
                                    <p:anim calcmode="lin" valueType="num">
                                      <p:cBhvr>
                                        <p:cTn id="33" dur="500"/>
                                        <p:tgtEl>
                                          <p:spTgt spid="4"/>
                                        </p:tgtEl>
                                        <p:attrNameLst>
                                          <p:attrName>ppt_w</p:attrName>
                                        </p:attrNameLst>
                                      </p:cBhvr>
                                      <p:tavLst>
                                        <p:tav tm="0">
                                          <p:val>
                                            <p:strVal val="ppt_w"/>
                                          </p:val>
                                        </p:tav>
                                        <p:tav tm="100000">
                                          <p:val>
                                            <p:fltVal val="0"/>
                                          </p:val>
                                        </p:tav>
                                      </p:tavLst>
                                    </p:anim>
                                    <p:anim calcmode="lin" valueType="num">
                                      <p:cBhvr>
                                        <p:cTn id="34" dur="500"/>
                                        <p:tgtEl>
                                          <p:spTgt spid="4"/>
                                        </p:tgtEl>
                                        <p:attrNameLst>
                                          <p:attrName>ppt_h</p:attrName>
                                        </p:attrNameLst>
                                      </p:cBhvr>
                                      <p:tavLst>
                                        <p:tav tm="0">
                                          <p:val>
                                            <p:strVal val="ppt_h"/>
                                          </p:val>
                                        </p:tav>
                                        <p:tav tm="100000">
                                          <p:val>
                                            <p:fltVal val="0"/>
                                          </p:val>
                                        </p:tav>
                                      </p:tavLst>
                                    </p:anim>
                                    <p:animEffect transition="out" filter="fade">
                                      <p:cBhvr>
                                        <p:cTn id="35" dur="500"/>
                                        <p:tgtEl>
                                          <p:spTgt spid="4"/>
                                        </p:tgtEl>
                                      </p:cBhvr>
                                    </p:animEffect>
                                    <p:set>
                                      <p:cBhvr>
                                        <p:cTn id="36" dur="1" fill="hold">
                                          <p:stCondLst>
                                            <p:cond delay="499"/>
                                          </p:stCondLst>
                                        </p:cTn>
                                        <p:tgtEl>
                                          <p:spTgt spid="4"/>
                                        </p:tgtEl>
                                        <p:attrNameLst>
                                          <p:attrName>style.visibility</p:attrName>
                                        </p:attrNameLst>
                                      </p:cBhvr>
                                      <p:to>
                                        <p:strVal val="hidden"/>
                                      </p:to>
                                    </p:set>
                                  </p:childTnLst>
                                </p:cTn>
                              </p:par>
                              <p:par>
                                <p:cTn id="37" presetID="53" presetClass="exit" presetSubtype="32" fill="hold" nodeType="withEffect">
                                  <p:stCondLst>
                                    <p:cond delay="0"/>
                                  </p:stCondLst>
                                  <p:childTnLst>
                                    <p:anim calcmode="lin" valueType="num">
                                      <p:cBhvr>
                                        <p:cTn id="38" dur="500"/>
                                        <p:tgtEl>
                                          <p:spTgt spid="6"/>
                                        </p:tgtEl>
                                        <p:attrNameLst>
                                          <p:attrName>ppt_w</p:attrName>
                                        </p:attrNameLst>
                                      </p:cBhvr>
                                      <p:tavLst>
                                        <p:tav tm="0">
                                          <p:val>
                                            <p:strVal val="ppt_w"/>
                                          </p:val>
                                        </p:tav>
                                        <p:tav tm="100000">
                                          <p:val>
                                            <p:fltVal val="0"/>
                                          </p:val>
                                        </p:tav>
                                      </p:tavLst>
                                    </p:anim>
                                    <p:anim calcmode="lin" valueType="num">
                                      <p:cBhvr>
                                        <p:cTn id="39" dur="500"/>
                                        <p:tgtEl>
                                          <p:spTgt spid="6"/>
                                        </p:tgtEl>
                                        <p:attrNameLst>
                                          <p:attrName>ppt_h</p:attrName>
                                        </p:attrNameLst>
                                      </p:cBhvr>
                                      <p:tavLst>
                                        <p:tav tm="0">
                                          <p:val>
                                            <p:strVal val="ppt_h"/>
                                          </p:val>
                                        </p:tav>
                                        <p:tav tm="100000">
                                          <p:val>
                                            <p:fltVal val="0"/>
                                          </p:val>
                                        </p:tav>
                                      </p:tavLst>
                                    </p:anim>
                                    <p:animEffect transition="out" filter="fade">
                                      <p:cBhvr>
                                        <p:cTn id="40" dur="500"/>
                                        <p:tgtEl>
                                          <p:spTgt spid="6"/>
                                        </p:tgtEl>
                                      </p:cBhvr>
                                    </p:animEffect>
                                    <p:set>
                                      <p:cBhvr>
                                        <p:cTn id="41" dur="1" fill="hold">
                                          <p:stCondLst>
                                            <p:cond delay="499"/>
                                          </p:stCondLst>
                                        </p:cTn>
                                        <p:tgtEl>
                                          <p:spTgt spid="6"/>
                                        </p:tgtEl>
                                        <p:attrNameLst>
                                          <p:attrName>style.visibility</p:attrName>
                                        </p:attrNameLst>
                                      </p:cBhvr>
                                      <p:to>
                                        <p:strVal val="hidden"/>
                                      </p:to>
                                    </p:set>
                                  </p:childTnLst>
                                </p:cTn>
                              </p:par>
                              <p:par>
                                <p:cTn id="42" presetID="53" presetClass="exit" presetSubtype="32" fill="hold" nodeType="withEffect">
                                  <p:stCondLst>
                                    <p:cond delay="0"/>
                                  </p:stCondLst>
                                  <p:childTnLst>
                                    <p:anim calcmode="lin" valueType="num">
                                      <p:cBhvr>
                                        <p:cTn id="43" dur="500"/>
                                        <p:tgtEl>
                                          <p:spTgt spid="7"/>
                                        </p:tgtEl>
                                        <p:attrNameLst>
                                          <p:attrName>ppt_w</p:attrName>
                                        </p:attrNameLst>
                                      </p:cBhvr>
                                      <p:tavLst>
                                        <p:tav tm="0">
                                          <p:val>
                                            <p:strVal val="ppt_w"/>
                                          </p:val>
                                        </p:tav>
                                        <p:tav tm="100000">
                                          <p:val>
                                            <p:fltVal val="0"/>
                                          </p:val>
                                        </p:tav>
                                      </p:tavLst>
                                    </p:anim>
                                    <p:anim calcmode="lin" valueType="num">
                                      <p:cBhvr>
                                        <p:cTn id="44" dur="500"/>
                                        <p:tgtEl>
                                          <p:spTgt spid="7"/>
                                        </p:tgtEl>
                                        <p:attrNameLst>
                                          <p:attrName>ppt_h</p:attrName>
                                        </p:attrNameLst>
                                      </p:cBhvr>
                                      <p:tavLst>
                                        <p:tav tm="0">
                                          <p:val>
                                            <p:strVal val="ppt_h"/>
                                          </p:val>
                                        </p:tav>
                                        <p:tav tm="100000">
                                          <p:val>
                                            <p:fltVal val="0"/>
                                          </p:val>
                                        </p:tav>
                                      </p:tavLst>
                                    </p:anim>
                                    <p:animEffect transition="out" filter="fade">
                                      <p:cBhvr>
                                        <p:cTn id="45" dur="500"/>
                                        <p:tgtEl>
                                          <p:spTgt spid="7"/>
                                        </p:tgtEl>
                                      </p:cBhvr>
                                    </p:animEffect>
                                    <p:set>
                                      <p:cBhvr>
                                        <p:cTn id="46" dur="1" fill="hold">
                                          <p:stCondLst>
                                            <p:cond delay="499"/>
                                          </p:stCondLst>
                                        </p:cTn>
                                        <p:tgtEl>
                                          <p:spTgt spid="7"/>
                                        </p:tgtEl>
                                        <p:attrNameLst>
                                          <p:attrName>style.visibility</p:attrName>
                                        </p:attrNameLst>
                                      </p:cBhvr>
                                      <p:to>
                                        <p:strVal val="hidden"/>
                                      </p:to>
                                    </p:set>
                                  </p:childTnLst>
                                </p:cTn>
                              </p:par>
                              <p:par>
                                <p:cTn id="47" presetID="53" presetClass="exit" presetSubtype="32" fill="hold" nodeType="withEffect">
                                  <p:stCondLst>
                                    <p:cond delay="0"/>
                                  </p:stCondLst>
                                  <p:childTnLst>
                                    <p:anim calcmode="lin" valueType="num">
                                      <p:cBhvr>
                                        <p:cTn id="48" dur="500"/>
                                        <p:tgtEl>
                                          <p:spTgt spid="8"/>
                                        </p:tgtEl>
                                        <p:attrNameLst>
                                          <p:attrName>ppt_w</p:attrName>
                                        </p:attrNameLst>
                                      </p:cBhvr>
                                      <p:tavLst>
                                        <p:tav tm="0">
                                          <p:val>
                                            <p:strVal val="ppt_w"/>
                                          </p:val>
                                        </p:tav>
                                        <p:tav tm="100000">
                                          <p:val>
                                            <p:fltVal val="0"/>
                                          </p:val>
                                        </p:tav>
                                      </p:tavLst>
                                    </p:anim>
                                    <p:anim calcmode="lin" valueType="num">
                                      <p:cBhvr>
                                        <p:cTn id="49" dur="500"/>
                                        <p:tgtEl>
                                          <p:spTgt spid="8"/>
                                        </p:tgtEl>
                                        <p:attrNameLst>
                                          <p:attrName>ppt_h</p:attrName>
                                        </p:attrNameLst>
                                      </p:cBhvr>
                                      <p:tavLst>
                                        <p:tav tm="0">
                                          <p:val>
                                            <p:strVal val="ppt_h"/>
                                          </p:val>
                                        </p:tav>
                                        <p:tav tm="100000">
                                          <p:val>
                                            <p:fltVal val="0"/>
                                          </p:val>
                                        </p:tav>
                                      </p:tavLst>
                                    </p:anim>
                                    <p:animEffect transition="out" filter="fade">
                                      <p:cBhvr>
                                        <p:cTn id="50" dur="500"/>
                                        <p:tgtEl>
                                          <p:spTgt spid="8"/>
                                        </p:tgtEl>
                                      </p:cBhvr>
                                    </p:animEffect>
                                    <p:set>
                                      <p:cBhvr>
                                        <p:cTn id="51" dur="1" fill="hold">
                                          <p:stCondLst>
                                            <p:cond delay="499"/>
                                          </p:stCondLst>
                                        </p:cTn>
                                        <p:tgtEl>
                                          <p:spTgt spid="8"/>
                                        </p:tgtEl>
                                        <p:attrNameLst>
                                          <p:attrName>style.visibility</p:attrName>
                                        </p:attrNameLst>
                                      </p:cBhvr>
                                      <p:to>
                                        <p:strVal val="hidden"/>
                                      </p:to>
                                    </p:set>
                                  </p:childTnLst>
                                </p:cTn>
                              </p:par>
                              <p:par>
                                <p:cTn id="52" presetID="53" presetClass="exit" presetSubtype="32" fill="hold" nodeType="withEffect">
                                  <p:stCondLst>
                                    <p:cond delay="0"/>
                                  </p:stCondLst>
                                  <p:childTnLst>
                                    <p:anim calcmode="lin" valueType="num">
                                      <p:cBhvr>
                                        <p:cTn id="53" dur="500"/>
                                        <p:tgtEl>
                                          <p:spTgt spid="9"/>
                                        </p:tgtEl>
                                        <p:attrNameLst>
                                          <p:attrName>ppt_w</p:attrName>
                                        </p:attrNameLst>
                                      </p:cBhvr>
                                      <p:tavLst>
                                        <p:tav tm="0">
                                          <p:val>
                                            <p:strVal val="ppt_w"/>
                                          </p:val>
                                        </p:tav>
                                        <p:tav tm="100000">
                                          <p:val>
                                            <p:fltVal val="0"/>
                                          </p:val>
                                        </p:tav>
                                      </p:tavLst>
                                    </p:anim>
                                    <p:anim calcmode="lin" valueType="num">
                                      <p:cBhvr>
                                        <p:cTn id="54" dur="500"/>
                                        <p:tgtEl>
                                          <p:spTgt spid="9"/>
                                        </p:tgtEl>
                                        <p:attrNameLst>
                                          <p:attrName>ppt_h</p:attrName>
                                        </p:attrNameLst>
                                      </p:cBhvr>
                                      <p:tavLst>
                                        <p:tav tm="0">
                                          <p:val>
                                            <p:strVal val="ppt_h"/>
                                          </p:val>
                                        </p:tav>
                                        <p:tav tm="100000">
                                          <p:val>
                                            <p:fltVal val="0"/>
                                          </p:val>
                                        </p:tav>
                                      </p:tavLst>
                                    </p:anim>
                                    <p:animEffect transition="out" filter="fade">
                                      <p:cBhvr>
                                        <p:cTn id="55" dur="500"/>
                                        <p:tgtEl>
                                          <p:spTgt spid="9"/>
                                        </p:tgtEl>
                                      </p:cBhvr>
                                    </p:animEffect>
                                    <p:set>
                                      <p:cBhvr>
                                        <p:cTn id="56" dur="1" fill="hold">
                                          <p:stCondLst>
                                            <p:cond delay="499"/>
                                          </p:stCondLst>
                                        </p:cTn>
                                        <p:tgtEl>
                                          <p:spTgt spid="9"/>
                                        </p:tgtEl>
                                        <p:attrNameLst>
                                          <p:attrName>style.visibility</p:attrName>
                                        </p:attrNameLst>
                                      </p:cBhvr>
                                      <p:to>
                                        <p:strVal val="hidden"/>
                                      </p:to>
                                    </p:set>
                                  </p:childTnLst>
                                </p:cTn>
                              </p:par>
                            </p:childTnLst>
                          </p:cTn>
                        </p:par>
                      </p:childTnLst>
                    </p:cTn>
                  </p:par>
                  <p:par>
                    <p:cTn id="57" fill="hold">
                      <p:stCondLst>
                        <p:cond delay="indefinite"/>
                      </p:stCondLst>
                      <p:childTnLst>
                        <p:par>
                          <p:cTn id="58" fill="hold">
                            <p:stCondLst>
                              <p:cond delay="0"/>
                            </p:stCondLst>
                            <p:childTnLst>
                              <p:par>
                                <p:cTn id="59" presetID="53" presetClass="entr" presetSubtype="16" fill="hold" nodeType="clickEffect">
                                  <p:stCondLst>
                                    <p:cond delay="0"/>
                                  </p:stCondLst>
                                  <p:childTnLst>
                                    <p:set>
                                      <p:cBhvr>
                                        <p:cTn id="60" dur="1" fill="hold">
                                          <p:stCondLst>
                                            <p:cond delay="0"/>
                                          </p:stCondLst>
                                        </p:cTn>
                                        <p:tgtEl>
                                          <p:spTgt spid="11"/>
                                        </p:tgtEl>
                                        <p:attrNameLst>
                                          <p:attrName>style.visibility</p:attrName>
                                        </p:attrNameLst>
                                      </p:cBhvr>
                                      <p:to>
                                        <p:strVal val="visible"/>
                                      </p:to>
                                    </p:set>
                                    <p:anim calcmode="lin" valueType="num">
                                      <p:cBhvr>
                                        <p:cTn id="61" dur="500" fill="hold"/>
                                        <p:tgtEl>
                                          <p:spTgt spid="11"/>
                                        </p:tgtEl>
                                        <p:attrNameLst>
                                          <p:attrName>ppt_w</p:attrName>
                                        </p:attrNameLst>
                                      </p:cBhvr>
                                      <p:tavLst>
                                        <p:tav tm="0">
                                          <p:val>
                                            <p:fltVal val="0"/>
                                          </p:val>
                                        </p:tav>
                                        <p:tav tm="100000">
                                          <p:val>
                                            <p:strVal val="#ppt_w"/>
                                          </p:val>
                                        </p:tav>
                                      </p:tavLst>
                                    </p:anim>
                                    <p:anim calcmode="lin" valueType="num">
                                      <p:cBhvr>
                                        <p:cTn id="62" dur="500" fill="hold"/>
                                        <p:tgtEl>
                                          <p:spTgt spid="11"/>
                                        </p:tgtEl>
                                        <p:attrNameLst>
                                          <p:attrName>ppt_h</p:attrName>
                                        </p:attrNameLst>
                                      </p:cBhvr>
                                      <p:tavLst>
                                        <p:tav tm="0">
                                          <p:val>
                                            <p:fltVal val="0"/>
                                          </p:val>
                                        </p:tav>
                                        <p:tav tm="100000">
                                          <p:val>
                                            <p:strVal val="#ppt_h"/>
                                          </p:val>
                                        </p:tav>
                                      </p:tavLst>
                                    </p:anim>
                                    <p:animEffect transition="in" filter="fade">
                                      <p:cBhvr>
                                        <p:cTn id="63" dur="500"/>
                                        <p:tgtEl>
                                          <p:spTgt spid="11"/>
                                        </p:tgtEl>
                                      </p:cBhvr>
                                    </p:animEffect>
                                  </p:childTnLst>
                                </p:cTn>
                              </p:par>
                              <p:par>
                                <p:cTn id="64" presetID="53" presetClass="entr" presetSubtype="16" fill="hold" nodeType="withEffect">
                                  <p:stCondLst>
                                    <p:cond delay="0"/>
                                  </p:stCondLst>
                                  <p:childTnLst>
                                    <p:set>
                                      <p:cBhvr>
                                        <p:cTn id="65" dur="1" fill="hold">
                                          <p:stCondLst>
                                            <p:cond delay="0"/>
                                          </p:stCondLst>
                                        </p:cTn>
                                        <p:tgtEl>
                                          <p:spTgt spid="12"/>
                                        </p:tgtEl>
                                        <p:attrNameLst>
                                          <p:attrName>style.visibility</p:attrName>
                                        </p:attrNameLst>
                                      </p:cBhvr>
                                      <p:to>
                                        <p:strVal val="visible"/>
                                      </p:to>
                                    </p:set>
                                    <p:anim calcmode="lin" valueType="num">
                                      <p:cBhvr>
                                        <p:cTn id="66" dur="500" fill="hold"/>
                                        <p:tgtEl>
                                          <p:spTgt spid="12"/>
                                        </p:tgtEl>
                                        <p:attrNameLst>
                                          <p:attrName>ppt_w</p:attrName>
                                        </p:attrNameLst>
                                      </p:cBhvr>
                                      <p:tavLst>
                                        <p:tav tm="0">
                                          <p:val>
                                            <p:fltVal val="0"/>
                                          </p:val>
                                        </p:tav>
                                        <p:tav tm="100000">
                                          <p:val>
                                            <p:strVal val="#ppt_w"/>
                                          </p:val>
                                        </p:tav>
                                      </p:tavLst>
                                    </p:anim>
                                    <p:anim calcmode="lin" valueType="num">
                                      <p:cBhvr>
                                        <p:cTn id="67" dur="500" fill="hold"/>
                                        <p:tgtEl>
                                          <p:spTgt spid="12"/>
                                        </p:tgtEl>
                                        <p:attrNameLst>
                                          <p:attrName>ppt_h</p:attrName>
                                        </p:attrNameLst>
                                      </p:cBhvr>
                                      <p:tavLst>
                                        <p:tav tm="0">
                                          <p:val>
                                            <p:fltVal val="0"/>
                                          </p:val>
                                        </p:tav>
                                        <p:tav tm="100000">
                                          <p:val>
                                            <p:strVal val="#ppt_h"/>
                                          </p:val>
                                        </p:tav>
                                      </p:tavLst>
                                    </p:anim>
                                    <p:animEffect transition="in" filter="fade">
                                      <p:cBhvr>
                                        <p:cTn id="68" dur="500"/>
                                        <p:tgtEl>
                                          <p:spTgt spid="12"/>
                                        </p:tgtEl>
                                      </p:cBhvr>
                                    </p:animEffect>
                                  </p:childTnLst>
                                </p:cTn>
                              </p:par>
                            </p:childTnLst>
                          </p:cTn>
                        </p:par>
                      </p:childTnLst>
                    </p:cTn>
                  </p:par>
                  <p:par>
                    <p:cTn id="69" fill="hold">
                      <p:stCondLst>
                        <p:cond delay="indefinite"/>
                      </p:stCondLst>
                      <p:childTnLst>
                        <p:par>
                          <p:cTn id="70" fill="hold">
                            <p:stCondLst>
                              <p:cond delay="0"/>
                            </p:stCondLst>
                            <p:childTnLst>
                              <p:par>
                                <p:cTn id="71" presetID="53" presetClass="entr" presetSubtype="16" fill="hold" grpId="0" nodeType="clickEffect">
                                  <p:stCondLst>
                                    <p:cond delay="0"/>
                                  </p:stCondLst>
                                  <p:childTnLst>
                                    <p:set>
                                      <p:cBhvr>
                                        <p:cTn id="72" dur="1" fill="hold">
                                          <p:stCondLst>
                                            <p:cond delay="0"/>
                                          </p:stCondLst>
                                        </p:cTn>
                                        <p:tgtEl>
                                          <p:spTgt spid="15"/>
                                        </p:tgtEl>
                                        <p:attrNameLst>
                                          <p:attrName>style.visibility</p:attrName>
                                        </p:attrNameLst>
                                      </p:cBhvr>
                                      <p:to>
                                        <p:strVal val="visible"/>
                                      </p:to>
                                    </p:set>
                                    <p:anim calcmode="lin" valueType="num">
                                      <p:cBhvr>
                                        <p:cTn id="73" dur="500" fill="hold"/>
                                        <p:tgtEl>
                                          <p:spTgt spid="15"/>
                                        </p:tgtEl>
                                        <p:attrNameLst>
                                          <p:attrName>ppt_w</p:attrName>
                                        </p:attrNameLst>
                                      </p:cBhvr>
                                      <p:tavLst>
                                        <p:tav tm="0">
                                          <p:val>
                                            <p:fltVal val="0"/>
                                          </p:val>
                                        </p:tav>
                                        <p:tav tm="100000">
                                          <p:val>
                                            <p:strVal val="#ppt_w"/>
                                          </p:val>
                                        </p:tav>
                                      </p:tavLst>
                                    </p:anim>
                                    <p:anim calcmode="lin" valueType="num">
                                      <p:cBhvr>
                                        <p:cTn id="74" dur="500" fill="hold"/>
                                        <p:tgtEl>
                                          <p:spTgt spid="15"/>
                                        </p:tgtEl>
                                        <p:attrNameLst>
                                          <p:attrName>ppt_h</p:attrName>
                                        </p:attrNameLst>
                                      </p:cBhvr>
                                      <p:tavLst>
                                        <p:tav tm="0">
                                          <p:val>
                                            <p:fltVal val="0"/>
                                          </p:val>
                                        </p:tav>
                                        <p:tav tm="100000">
                                          <p:val>
                                            <p:strVal val="#ppt_h"/>
                                          </p:val>
                                        </p:tav>
                                      </p:tavLst>
                                    </p:anim>
                                    <p:animEffect transition="in" filter="fade">
                                      <p:cBhvr>
                                        <p:cTn id="75" dur="500"/>
                                        <p:tgtEl>
                                          <p:spTgt spid="15"/>
                                        </p:tgtEl>
                                      </p:cBhvr>
                                    </p:animEffect>
                                  </p:childTnLst>
                                </p:cTn>
                              </p:par>
                              <p:par>
                                <p:cTn id="76" presetID="53" presetClass="entr" presetSubtype="16" fill="hold" grpId="0" nodeType="withEffect">
                                  <p:stCondLst>
                                    <p:cond delay="0"/>
                                  </p:stCondLst>
                                  <p:childTnLst>
                                    <p:set>
                                      <p:cBhvr>
                                        <p:cTn id="77" dur="1" fill="hold">
                                          <p:stCondLst>
                                            <p:cond delay="0"/>
                                          </p:stCondLst>
                                        </p:cTn>
                                        <p:tgtEl>
                                          <p:spTgt spid="16"/>
                                        </p:tgtEl>
                                        <p:attrNameLst>
                                          <p:attrName>style.visibility</p:attrName>
                                        </p:attrNameLst>
                                      </p:cBhvr>
                                      <p:to>
                                        <p:strVal val="visible"/>
                                      </p:to>
                                    </p:set>
                                    <p:anim calcmode="lin" valueType="num">
                                      <p:cBhvr>
                                        <p:cTn id="78" dur="500" fill="hold"/>
                                        <p:tgtEl>
                                          <p:spTgt spid="16"/>
                                        </p:tgtEl>
                                        <p:attrNameLst>
                                          <p:attrName>ppt_w</p:attrName>
                                        </p:attrNameLst>
                                      </p:cBhvr>
                                      <p:tavLst>
                                        <p:tav tm="0">
                                          <p:val>
                                            <p:fltVal val="0"/>
                                          </p:val>
                                        </p:tav>
                                        <p:tav tm="100000">
                                          <p:val>
                                            <p:strVal val="#ppt_w"/>
                                          </p:val>
                                        </p:tav>
                                      </p:tavLst>
                                    </p:anim>
                                    <p:anim calcmode="lin" valueType="num">
                                      <p:cBhvr>
                                        <p:cTn id="79" dur="500" fill="hold"/>
                                        <p:tgtEl>
                                          <p:spTgt spid="16"/>
                                        </p:tgtEl>
                                        <p:attrNameLst>
                                          <p:attrName>ppt_h</p:attrName>
                                        </p:attrNameLst>
                                      </p:cBhvr>
                                      <p:tavLst>
                                        <p:tav tm="0">
                                          <p:val>
                                            <p:fltVal val="0"/>
                                          </p:val>
                                        </p:tav>
                                        <p:tav tm="100000">
                                          <p:val>
                                            <p:strVal val="#ppt_h"/>
                                          </p:val>
                                        </p:tav>
                                      </p:tavLst>
                                    </p:anim>
                                    <p:animEffect transition="in" filter="fade">
                                      <p:cBhvr>
                                        <p:cTn id="80" dur="500"/>
                                        <p:tgtEl>
                                          <p:spTgt spid="16"/>
                                        </p:tgtEl>
                                      </p:cBhvr>
                                    </p:animEffect>
                                  </p:childTnLst>
                                </p:cTn>
                              </p:par>
                            </p:childTnLst>
                          </p:cTn>
                        </p:par>
                      </p:childTnLst>
                    </p:cTn>
                  </p:par>
                  <p:par>
                    <p:cTn id="81" fill="hold">
                      <p:stCondLst>
                        <p:cond delay="indefinite"/>
                      </p:stCondLst>
                      <p:childTnLst>
                        <p:par>
                          <p:cTn id="82" fill="hold">
                            <p:stCondLst>
                              <p:cond delay="0"/>
                            </p:stCondLst>
                            <p:childTnLst>
                              <p:par>
                                <p:cTn id="83" presetID="53" presetClass="entr" presetSubtype="16" fill="hold" grpId="0" nodeType="clickEffect">
                                  <p:stCondLst>
                                    <p:cond delay="0"/>
                                  </p:stCondLst>
                                  <p:childTnLst>
                                    <p:set>
                                      <p:cBhvr>
                                        <p:cTn id="84" dur="1" fill="hold">
                                          <p:stCondLst>
                                            <p:cond delay="0"/>
                                          </p:stCondLst>
                                        </p:cTn>
                                        <p:tgtEl>
                                          <p:spTgt spid="10"/>
                                        </p:tgtEl>
                                        <p:attrNameLst>
                                          <p:attrName>style.visibility</p:attrName>
                                        </p:attrNameLst>
                                      </p:cBhvr>
                                      <p:to>
                                        <p:strVal val="visible"/>
                                      </p:to>
                                    </p:set>
                                    <p:anim calcmode="lin" valueType="num">
                                      <p:cBhvr>
                                        <p:cTn id="85" dur="500" fill="hold"/>
                                        <p:tgtEl>
                                          <p:spTgt spid="10"/>
                                        </p:tgtEl>
                                        <p:attrNameLst>
                                          <p:attrName>ppt_w</p:attrName>
                                        </p:attrNameLst>
                                      </p:cBhvr>
                                      <p:tavLst>
                                        <p:tav tm="0">
                                          <p:val>
                                            <p:fltVal val="0"/>
                                          </p:val>
                                        </p:tav>
                                        <p:tav tm="100000">
                                          <p:val>
                                            <p:strVal val="#ppt_w"/>
                                          </p:val>
                                        </p:tav>
                                      </p:tavLst>
                                    </p:anim>
                                    <p:anim calcmode="lin" valueType="num">
                                      <p:cBhvr>
                                        <p:cTn id="86" dur="500" fill="hold"/>
                                        <p:tgtEl>
                                          <p:spTgt spid="10"/>
                                        </p:tgtEl>
                                        <p:attrNameLst>
                                          <p:attrName>ppt_h</p:attrName>
                                        </p:attrNameLst>
                                      </p:cBhvr>
                                      <p:tavLst>
                                        <p:tav tm="0">
                                          <p:val>
                                            <p:fltVal val="0"/>
                                          </p:val>
                                        </p:tav>
                                        <p:tav tm="100000">
                                          <p:val>
                                            <p:strVal val="#ppt_h"/>
                                          </p:val>
                                        </p:tav>
                                      </p:tavLst>
                                    </p:anim>
                                    <p:animEffect transition="in" filter="fade">
                                      <p:cBhvr>
                                        <p:cTn id="87" dur="500"/>
                                        <p:tgtEl>
                                          <p:spTgt spid="10"/>
                                        </p:tgtEl>
                                      </p:cBhvr>
                                    </p:animEffect>
                                  </p:childTnLst>
                                </p:cTn>
                              </p:par>
                            </p:childTnLst>
                          </p:cTn>
                        </p:par>
                      </p:childTnLst>
                    </p:cTn>
                  </p:par>
                  <p:par>
                    <p:cTn id="88" fill="hold">
                      <p:stCondLst>
                        <p:cond delay="indefinite"/>
                      </p:stCondLst>
                      <p:childTnLst>
                        <p:par>
                          <p:cTn id="89" fill="hold">
                            <p:stCondLst>
                              <p:cond delay="0"/>
                            </p:stCondLst>
                            <p:childTnLst>
                              <p:par>
                                <p:cTn id="90" presetID="53" presetClass="exit" presetSubtype="32" fill="hold" nodeType="clickEffect">
                                  <p:stCondLst>
                                    <p:cond delay="0"/>
                                  </p:stCondLst>
                                  <p:childTnLst>
                                    <p:anim calcmode="lin" valueType="num">
                                      <p:cBhvr>
                                        <p:cTn id="91" dur="500"/>
                                        <p:tgtEl>
                                          <p:spTgt spid="11"/>
                                        </p:tgtEl>
                                        <p:attrNameLst>
                                          <p:attrName>ppt_w</p:attrName>
                                        </p:attrNameLst>
                                      </p:cBhvr>
                                      <p:tavLst>
                                        <p:tav tm="0">
                                          <p:val>
                                            <p:strVal val="ppt_w"/>
                                          </p:val>
                                        </p:tav>
                                        <p:tav tm="100000">
                                          <p:val>
                                            <p:fltVal val="0"/>
                                          </p:val>
                                        </p:tav>
                                      </p:tavLst>
                                    </p:anim>
                                    <p:anim calcmode="lin" valueType="num">
                                      <p:cBhvr>
                                        <p:cTn id="92" dur="500"/>
                                        <p:tgtEl>
                                          <p:spTgt spid="11"/>
                                        </p:tgtEl>
                                        <p:attrNameLst>
                                          <p:attrName>ppt_h</p:attrName>
                                        </p:attrNameLst>
                                      </p:cBhvr>
                                      <p:tavLst>
                                        <p:tav tm="0">
                                          <p:val>
                                            <p:strVal val="ppt_h"/>
                                          </p:val>
                                        </p:tav>
                                        <p:tav tm="100000">
                                          <p:val>
                                            <p:fltVal val="0"/>
                                          </p:val>
                                        </p:tav>
                                      </p:tavLst>
                                    </p:anim>
                                    <p:animEffect transition="out" filter="fade">
                                      <p:cBhvr>
                                        <p:cTn id="93" dur="500"/>
                                        <p:tgtEl>
                                          <p:spTgt spid="11"/>
                                        </p:tgtEl>
                                      </p:cBhvr>
                                    </p:animEffect>
                                    <p:set>
                                      <p:cBhvr>
                                        <p:cTn id="94" dur="1" fill="hold">
                                          <p:stCondLst>
                                            <p:cond delay="499"/>
                                          </p:stCondLst>
                                        </p:cTn>
                                        <p:tgtEl>
                                          <p:spTgt spid="11"/>
                                        </p:tgtEl>
                                        <p:attrNameLst>
                                          <p:attrName>style.visibility</p:attrName>
                                        </p:attrNameLst>
                                      </p:cBhvr>
                                      <p:to>
                                        <p:strVal val="hidden"/>
                                      </p:to>
                                    </p:set>
                                  </p:childTnLst>
                                </p:cTn>
                              </p:par>
                              <p:par>
                                <p:cTn id="95" presetID="53" presetClass="exit" presetSubtype="32" fill="hold" nodeType="withEffect">
                                  <p:stCondLst>
                                    <p:cond delay="0"/>
                                  </p:stCondLst>
                                  <p:childTnLst>
                                    <p:anim calcmode="lin" valueType="num">
                                      <p:cBhvr>
                                        <p:cTn id="96" dur="500"/>
                                        <p:tgtEl>
                                          <p:spTgt spid="12"/>
                                        </p:tgtEl>
                                        <p:attrNameLst>
                                          <p:attrName>ppt_w</p:attrName>
                                        </p:attrNameLst>
                                      </p:cBhvr>
                                      <p:tavLst>
                                        <p:tav tm="0">
                                          <p:val>
                                            <p:strVal val="ppt_w"/>
                                          </p:val>
                                        </p:tav>
                                        <p:tav tm="100000">
                                          <p:val>
                                            <p:fltVal val="0"/>
                                          </p:val>
                                        </p:tav>
                                      </p:tavLst>
                                    </p:anim>
                                    <p:anim calcmode="lin" valueType="num">
                                      <p:cBhvr>
                                        <p:cTn id="97" dur="500"/>
                                        <p:tgtEl>
                                          <p:spTgt spid="12"/>
                                        </p:tgtEl>
                                        <p:attrNameLst>
                                          <p:attrName>ppt_h</p:attrName>
                                        </p:attrNameLst>
                                      </p:cBhvr>
                                      <p:tavLst>
                                        <p:tav tm="0">
                                          <p:val>
                                            <p:strVal val="ppt_h"/>
                                          </p:val>
                                        </p:tav>
                                        <p:tav tm="100000">
                                          <p:val>
                                            <p:fltVal val="0"/>
                                          </p:val>
                                        </p:tav>
                                      </p:tavLst>
                                    </p:anim>
                                    <p:animEffect transition="out" filter="fade">
                                      <p:cBhvr>
                                        <p:cTn id="98" dur="500"/>
                                        <p:tgtEl>
                                          <p:spTgt spid="12"/>
                                        </p:tgtEl>
                                      </p:cBhvr>
                                    </p:animEffect>
                                    <p:set>
                                      <p:cBhvr>
                                        <p:cTn id="99" dur="1" fill="hold">
                                          <p:stCondLst>
                                            <p:cond delay="499"/>
                                          </p:stCondLst>
                                        </p:cTn>
                                        <p:tgtEl>
                                          <p:spTgt spid="12"/>
                                        </p:tgtEl>
                                        <p:attrNameLst>
                                          <p:attrName>style.visibility</p:attrName>
                                        </p:attrNameLst>
                                      </p:cBhvr>
                                      <p:to>
                                        <p:strVal val="hidden"/>
                                      </p:to>
                                    </p:set>
                                  </p:childTnLst>
                                </p:cTn>
                              </p:par>
                              <p:par>
                                <p:cTn id="100" presetID="53" presetClass="exit" presetSubtype="32" fill="hold" grpId="1" nodeType="withEffect">
                                  <p:stCondLst>
                                    <p:cond delay="0"/>
                                  </p:stCondLst>
                                  <p:childTnLst>
                                    <p:anim calcmode="lin" valueType="num">
                                      <p:cBhvr>
                                        <p:cTn id="101" dur="500"/>
                                        <p:tgtEl>
                                          <p:spTgt spid="15"/>
                                        </p:tgtEl>
                                        <p:attrNameLst>
                                          <p:attrName>ppt_w</p:attrName>
                                        </p:attrNameLst>
                                      </p:cBhvr>
                                      <p:tavLst>
                                        <p:tav tm="0">
                                          <p:val>
                                            <p:strVal val="ppt_w"/>
                                          </p:val>
                                        </p:tav>
                                        <p:tav tm="100000">
                                          <p:val>
                                            <p:fltVal val="0"/>
                                          </p:val>
                                        </p:tav>
                                      </p:tavLst>
                                    </p:anim>
                                    <p:anim calcmode="lin" valueType="num">
                                      <p:cBhvr>
                                        <p:cTn id="102" dur="500"/>
                                        <p:tgtEl>
                                          <p:spTgt spid="15"/>
                                        </p:tgtEl>
                                        <p:attrNameLst>
                                          <p:attrName>ppt_h</p:attrName>
                                        </p:attrNameLst>
                                      </p:cBhvr>
                                      <p:tavLst>
                                        <p:tav tm="0">
                                          <p:val>
                                            <p:strVal val="ppt_h"/>
                                          </p:val>
                                        </p:tav>
                                        <p:tav tm="100000">
                                          <p:val>
                                            <p:fltVal val="0"/>
                                          </p:val>
                                        </p:tav>
                                      </p:tavLst>
                                    </p:anim>
                                    <p:animEffect transition="out" filter="fade">
                                      <p:cBhvr>
                                        <p:cTn id="103" dur="500"/>
                                        <p:tgtEl>
                                          <p:spTgt spid="15"/>
                                        </p:tgtEl>
                                      </p:cBhvr>
                                    </p:animEffect>
                                    <p:set>
                                      <p:cBhvr>
                                        <p:cTn id="104" dur="1" fill="hold">
                                          <p:stCondLst>
                                            <p:cond delay="499"/>
                                          </p:stCondLst>
                                        </p:cTn>
                                        <p:tgtEl>
                                          <p:spTgt spid="15"/>
                                        </p:tgtEl>
                                        <p:attrNameLst>
                                          <p:attrName>style.visibility</p:attrName>
                                        </p:attrNameLst>
                                      </p:cBhvr>
                                      <p:to>
                                        <p:strVal val="hidden"/>
                                      </p:to>
                                    </p:set>
                                  </p:childTnLst>
                                </p:cTn>
                              </p:par>
                              <p:par>
                                <p:cTn id="105" presetID="53" presetClass="exit" presetSubtype="32" fill="hold" grpId="1" nodeType="withEffect">
                                  <p:stCondLst>
                                    <p:cond delay="0"/>
                                  </p:stCondLst>
                                  <p:childTnLst>
                                    <p:anim calcmode="lin" valueType="num">
                                      <p:cBhvr>
                                        <p:cTn id="106" dur="500"/>
                                        <p:tgtEl>
                                          <p:spTgt spid="16"/>
                                        </p:tgtEl>
                                        <p:attrNameLst>
                                          <p:attrName>ppt_w</p:attrName>
                                        </p:attrNameLst>
                                      </p:cBhvr>
                                      <p:tavLst>
                                        <p:tav tm="0">
                                          <p:val>
                                            <p:strVal val="ppt_w"/>
                                          </p:val>
                                        </p:tav>
                                        <p:tav tm="100000">
                                          <p:val>
                                            <p:fltVal val="0"/>
                                          </p:val>
                                        </p:tav>
                                      </p:tavLst>
                                    </p:anim>
                                    <p:anim calcmode="lin" valueType="num">
                                      <p:cBhvr>
                                        <p:cTn id="107" dur="500"/>
                                        <p:tgtEl>
                                          <p:spTgt spid="16"/>
                                        </p:tgtEl>
                                        <p:attrNameLst>
                                          <p:attrName>ppt_h</p:attrName>
                                        </p:attrNameLst>
                                      </p:cBhvr>
                                      <p:tavLst>
                                        <p:tav tm="0">
                                          <p:val>
                                            <p:strVal val="ppt_h"/>
                                          </p:val>
                                        </p:tav>
                                        <p:tav tm="100000">
                                          <p:val>
                                            <p:fltVal val="0"/>
                                          </p:val>
                                        </p:tav>
                                      </p:tavLst>
                                    </p:anim>
                                    <p:animEffect transition="out" filter="fade">
                                      <p:cBhvr>
                                        <p:cTn id="108" dur="500"/>
                                        <p:tgtEl>
                                          <p:spTgt spid="16"/>
                                        </p:tgtEl>
                                      </p:cBhvr>
                                    </p:animEffect>
                                    <p:set>
                                      <p:cBhvr>
                                        <p:cTn id="109" dur="1" fill="hold">
                                          <p:stCondLst>
                                            <p:cond delay="499"/>
                                          </p:stCondLst>
                                        </p:cTn>
                                        <p:tgtEl>
                                          <p:spTgt spid="16"/>
                                        </p:tgtEl>
                                        <p:attrNameLst>
                                          <p:attrName>style.visibility</p:attrName>
                                        </p:attrNameLst>
                                      </p:cBhvr>
                                      <p:to>
                                        <p:strVal val="hidden"/>
                                      </p:to>
                                    </p:set>
                                  </p:childTnLst>
                                </p:cTn>
                              </p:par>
                              <p:par>
                                <p:cTn id="110" presetID="53" presetClass="exit" presetSubtype="32" fill="hold" grpId="1" nodeType="withEffect">
                                  <p:stCondLst>
                                    <p:cond delay="0"/>
                                  </p:stCondLst>
                                  <p:childTnLst>
                                    <p:anim calcmode="lin" valueType="num">
                                      <p:cBhvr>
                                        <p:cTn id="111" dur="500"/>
                                        <p:tgtEl>
                                          <p:spTgt spid="10"/>
                                        </p:tgtEl>
                                        <p:attrNameLst>
                                          <p:attrName>ppt_w</p:attrName>
                                        </p:attrNameLst>
                                      </p:cBhvr>
                                      <p:tavLst>
                                        <p:tav tm="0">
                                          <p:val>
                                            <p:strVal val="ppt_w"/>
                                          </p:val>
                                        </p:tav>
                                        <p:tav tm="100000">
                                          <p:val>
                                            <p:fltVal val="0"/>
                                          </p:val>
                                        </p:tav>
                                      </p:tavLst>
                                    </p:anim>
                                    <p:anim calcmode="lin" valueType="num">
                                      <p:cBhvr>
                                        <p:cTn id="112" dur="500"/>
                                        <p:tgtEl>
                                          <p:spTgt spid="10"/>
                                        </p:tgtEl>
                                        <p:attrNameLst>
                                          <p:attrName>ppt_h</p:attrName>
                                        </p:attrNameLst>
                                      </p:cBhvr>
                                      <p:tavLst>
                                        <p:tav tm="0">
                                          <p:val>
                                            <p:strVal val="ppt_h"/>
                                          </p:val>
                                        </p:tav>
                                        <p:tav tm="100000">
                                          <p:val>
                                            <p:fltVal val="0"/>
                                          </p:val>
                                        </p:tav>
                                      </p:tavLst>
                                    </p:anim>
                                    <p:animEffect transition="out" filter="fade">
                                      <p:cBhvr>
                                        <p:cTn id="113" dur="500"/>
                                        <p:tgtEl>
                                          <p:spTgt spid="10"/>
                                        </p:tgtEl>
                                      </p:cBhvr>
                                    </p:animEffect>
                                    <p:set>
                                      <p:cBhvr>
                                        <p:cTn id="114" dur="1" fill="hold">
                                          <p:stCondLst>
                                            <p:cond delay="499"/>
                                          </p:stCondLst>
                                        </p:cTn>
                                        <p:tgtEl>
                                          <p:spTgt spid="10"/>
                                        </p:tgtEl>
                                        <p:attrNameLst>
                                          <p:attrName>style.visibility</p:attrName>
                                        </p:attrNameLst>
                                      </p:cBhvr>
                                      <p:to>
                                        <p:strVal val="hidden"/>
                                      </p:to>
                                    </p:set>
                                  </p:childTnLst>
                                </p:cTn>
                              </p:par>
                            </p:childTnLst>
                          </p:cTn>
                        </p:par>
                      </p:childTnLst>
                    </p:cTn>
                  </p:par>
                  <p:par>
                    <p:cTn id="115" fill="hold">
                      <p:stCondLst>
                        <p:cond delay="indefinite"/>
                      </p:stCondLst>
                      <p:childTnLst>
                        <p:par>
                          <p:cTn id="116" fill="hold">
                            <p:stCondLst>
                              <p:cond delay="0"/>
                            </p:stCondLst>
                            <p:childTnLst>
                              <p:par>
                                <p:cTn id="117" presetID="53" presetClass="entr" presetSubtype="16" fill="hold" nodeType="clickEffect">
                                  <p:stCondLst>
                                    <p:cond delay="0"/>
                                  </p:stCondLst>
                                  <p:childTnLst>
                                    <p:set>
                                      <p:cBhvr>
                                        <p:cTn id="118" dur="1" fill="hold">
                                          <p:stCondLst>
                                            <p:cond delay="0"/>
                                          </p:stCondLst>
                                        </p:cTn>
                                        <p:tgtEl>
                                          <p:spTgt spid="18"/>
                                        </p:tgtEl>
                                        <p:attrNameLst>
                                          <p:attrName>style.visibility</p:attrName>
                                        </p:attrNameLst>
                                      </p:cBhvr>
                                      <p:to>
                                        <p:strVal val="visible"/>
                                      </p:to>
                                    </p:set>
                                    <p:anim calcmode="lin" valueType="num">
                                      <p:cBhvr>
                                        <p:cTn id="119" dur="500" fill="hold"/>
                                        <p:tgtEl>
                                          <p:spTgt spid="18"/>
                                        </p:tgtEl>
                                        <p:attrNameLst>
                                          <p:attrName>ppt_w</p:attrName>
                                        </p:attrNameLst>
                                      </p:cBhvr>
                                      <p:tavLst>
                                        <p:tav tm="0">
                                          <p:val>
                                            <p:fltVal val="0"/>
                                          </p:val>
                                        </p:tav>
                                        <p:tav tm="100000">
                                          <p:val>
                                            <p:strVal val="#ppt_w"/>
                                          </p:val>
                                        </p:tav>
                                      </p:tavLst>
                                    </p:anim>
                                    <p:anim calcmode="lin" valueType="num">
                                      <p:cBhvr>
                                        <p:cTn id="120" dur="500" fill="hold"/>
                                        <p:tgtEl>
                                          <p:spTgt spid="18"/>
                                        </p:tgtEl>
                                        <p:attrNameLst>
                                          <p:attrName>ppt_h</p:attrName>
                                        </p:attrNameLst>
                                      </p:cBhvr>
                                      <p:tavLst>
                                        <p:tav tm="0">
                                          <p:val>
                                            <p:fltVal val="0"/>
                                          </p:val>
                                        </p:tav>
                                        <p:tav tm="100000">
                                          <p:val>
                                            <p:strVal val="#ppt_h"/>
                                          </p:val>
                                        </p:tav>
                                      </p:tavLst>
                                    </p:anim>
                                    <p:animEffect transition="in" filter="fade">
                                      <p:cBhvr>
                                        <p:cTn id="121" dur="500"/>
                                        <p:tgtEl>
                                          <p:spTgt spid="18"/>
                                        </p:tgtEl>
                                      </p:cBhvr>
                                    </p:animEffect>
                                  </p:childTnLst>
                                </p:cTn>
                              </p:par>
                            </p:childTnLst>
                          </p:cTn>
                        </p:par>
                      </p:childTnLst>
                    </p:cTn>
                  </p:par>
                  <p:par>
                    <p:cTn id="122" fill="hold">
                      <p:stCondLst>
                        <p:cond delay="indefinite"/>
                      </p:stCondLst>
                      <p:childTnLst>
                        <p:par>
                          <p:cTn id="123" fill="hold">
                            <p:stCondLst>
                              <p:cond delay="0"/>
                            </p:stCondLst>
                            <p:childTnLst>
                              <p:par>
                                <p:cTn id="124" presetID="53" presetClass="entr" presetSubtype="16" fill="hold" grpId="0" nodeType="clickEffect">
                                  <p:stCondLst>
                                    <p:cond delay="0"/>
                                  </p:stCondLst>
                                  <p:childTnLst>
                                    <p:set>
                                      <p:cBhvr>
                                        <p:cTn id="125" dur="1" fill="hold">
                                          <p:stCondLst>
                                            <p:cond delay="0"/>
                                          </p:stCondLst>
                                        </p:cTn>
                                        <p:tgtEl>
                                          <p:spTgt spid="17"/>
                                        </p:tgtEl>
                                        <p:attrNameLst>
                                          <p:attrName>style.visibility</p:attrName>
                                        </p:attrNameLst>
                                      </p:cBhvr>
                                      <p:to>
                                        <p:strVal val="visible"/>
                                      </p:to>
                                    </p:set>
                                    <p:anim calcmode="lin" valueType="num">
                                      <p:cBhvr>
                                        <p:cTn id="126" dur="500" fill="hold"/>
                                        <p:tgtEl>
                                          <p:spTgt spid="17"/>
                                        </p:tgtEl>
                                        <p:attrNameLst>
                                          <p:attrName>ppt_w</p:attrName>
                                        </p:attrNameLst>
                                      </p:cBhvr>
                                      <p:tavLst>
                                        <p:tav tm="0">
                                          <p:val>
                                            <p:fltVal val="0"/>
                                          </p:val>
                                        </p:tav>
                                        <p:tav tm="100000">
                                          <p:val>
                                            <p:strVal val="#ppt_w"/>
                                          </p:val>
                                        </p:tav>
                                      </p:tavLst>
                                    </p:anim>
                                    <p:anim calcmode="lin" valueType="num">
                                      <p:cBhvr>
                                        <p:cTn id="127" dur="500" fill="hold"/>
                                        <p:tgtEl>
                                          <p:spTgt spid="17"/>
                                        </p:tgtEl>
                                        <p:attrNameLst>
                                          <p:attrName>ppt_h</p:attrName>
                                        </p:attrNameLst>
                                      </p:cBhvr>
                                      <p:tavLst>
                                        <p:tav tm="0">
                                          <p:val>
                                            <p:fltVal val="0"/>
                                          </p:val>
                                        </p:tav>
                                        <p:tav tm="100000">
                                          <p:val>
                                            <p:strVal val="#ppt_h"/>
                                          </p:val>
                                        </p:tav>
                                      </p:tavLst>
                                    </p:anim>
                                    <p:animEffect transition="in" filter="fade">
                                      <p:cBhvr>
                                        <p:cTn id="128" dur="500"/>
                                        <p:tgtEl>
                                          <p:spTgt spid="17"/>
                                        </p:tgtEl>
                                      </p:cBhvr>
                                    </p:animEffect>
                                  </p:childTnLst>
                                </p:cTn>
                              </p:par>
                            </p:childTnLst>
                          </p:cTn>
                        </p:par>
                      </p:childTnLst>
                    </p:cTn>
                  </p:par>
                  <p:par>
                    <p:cTn id="129" fill="hold">
                      <p:stCondLst>
                        <p:cond delay="indefinite"/>
                      </p:stCondLst>
                      <p:childTnLst>
                        <p:par>
                          <p:cTn id="130" fill="hold">
                            <p:stCondLst>
                              <p:cond delay="0"/>
                            </p:stCondLst>
                            <p:childTnLst>
                              <p:par>
                                <p:cTn id="131" presetID="53" presetClass="entr" presetSubtype="16" fill="hold" grpId="0" nodeType="clickEffect">
                                  <p:stCondLst>
                                    <p:cond delay="0"/>
                                  </p:stCondLst>
                                  <p:childTnLst>
                                    <p:set>
                                      <p:cBhvr>
                                        <p:cTn id="132" dur="1" fill="hold">
                                          <p:stCondLst>
                                            <p:cond delay="0"/>
                                          </p:stCondLst>
                                        </p:cTn>
                                        <p:tgtEl>
                                          <p:spTgt spid="19"/>
                                        </p:tgtEl>
                                        <p:attrNameLst>
                                          <p:attrName>style.visibility</p:attrName>
                                        </p:attrNameLst>
                                      </p:cBhvr>
                                      <p:to>
                                        <p:strVal val="visible"/>
                                      </p:to>
                                    </p:set>
                                    <p:anim calcmode="lin" valueType="num">
                                      <p:cBhvr>
                                        <p:cTn id="133" dur="500" fill="hold"/>
                                        <p:tgtEl>
                                          <p:spTgt spid="19"/>
                                        </p:tgtEl>
                                        <p:attrNameLst>
                                          <p:attrName>ppt_w</p:attrName>
                                        </p:attrNameLst>
                                      </p:cBhvr>
                                      <p:tavLst>
                                        <p:tav tm="0">
                                          <p:val>
                                            <p:fltVal val="0"/>
                                          </p:val>
                                        </p:tav>
                                        <p:tav tm="100000">
                                          <p:val>
                                            <p:strVal val="#ppt_w"/>
                                          </p:val>
                                        </p:tav>
                                      </p:tavLst>
                                    </p:anim>
                                    <p:anim calcmode="lin" valueType="num">
                                      <p:cBhvr>
                                        <p:cTn id="134" dur="500" fill="hold"/>
                                        <p:tgtEl>
                                          <p:spTgt spid="19"/>
                                        </p:tgtEl>
                                        <p:attrNameLst>
                                          <p:attrName>ppt_h</p:attrName>
                                        </p:attrNameLst>
                                      </p:cBhvr>
                                      <p:tavLst>
                                        <p:tav tm="0">
                                          <p:val>
                                            <p:fltVal val="0"/>
                                          </p:val>
                                        </p:tav>
                                        <p:tav tm="100000">
                                          <p:val>
                                            <p:strVal val="#ppt_h"/>
                                          </p:val>
                                        </p:tav>
                                      </p:tavLst>
                                    </p:anim>
                                    <p:animEffect transition="in" filter="fade">
                                      <p:cBhvr>
                                        <p:cTn id="135" dur="500"/>
                                        <p:tgtEl>
                                          <p:spTgt spid="19"/>
                                        </p:tgtEl>
                                      </p:cBhvr>
                                    </p:animEffect>
                                  </p:childTnLst>
                                </p:cTn>
                              </p:par>
                              <p:par>
                                <p:cTn id="136" presetID="53" presetClass="entr" presetSubtype="16" fill="hold" grpId="0" nodeType="withEffect">
                                  <p:stCondLst>
                                    <p:cond delay="0"/>
                                  </p:stCondLst>
                                  <p:childTnLst>
                                    <p:set>
                                      <p:cBhvr>
                                        <p:cTn id="137" dur="1" fill="hold">
                                          <p:stCondLst>
                                            <p:cond delay="0"/>
                                          </p:stCondLst>
                                        </p:cTn>
                                        <p:tgtEl>
                                          <p:spTgt spid="21"/>
                                        </p:tgtEl>
                                        <p:attrNameLst>
                                          <p:attrName>style.visibility</p:attrName>
                                        </p:attrNameLst>
                                      </p:cBhvr>
                                      <p:to>
                                        <p:strVal val="visible"/>
                                      </p:to>
                                    </p:set>
                                    <p:anim calcmode="lin" valueType="num">
                                      <p:cBhvr>
                                        <p:cTn id="138" dur="500" fill="hold"/>
                                        <p:tgtEl>
                                          <p:spTgt spid="21"/>
                                        </p:tgtEl>
                                        <p:attrNameLst>
                                          <p:attrName>ppt_w</p:attrName>
                                        </p:attrNameLst>
                                      </p:cBhvr>
                                      <p:tavLst>
                                        <p:tav tm="0">
                                          <p:val>
                                            <p:fltVal val="0"/>
                                          </p:val>
                                        </p:tav>
                                        <p:tav tm="100000">
                                          <p:val>
                                            <p:strVal val="#ppt_w"/>
                                          </p:val>
                                        </p:tav>
                                      </p:tavLst>
                                    </p:anim>
                                    <p:anim calcmode="lin" valueType="num">
                                      <p:cBhvr>
                                        <p:cTn id="139" dur="500" fill="hold"/>
                                        <p:tgtEl>
                                          <p:spTgt spid="21"/>
                                        </p:tgtEl>
                                        <p:attrNameLst>
                                          <p:attrName>ppt_h</p:attrName>
                                        </p:attrNameLst>
                                      </p:cBhvr>
                                      <p:tavLst>
                                        <p:tav tm="0">
                                          <p:val>
                                            <p:fltVal val="0"/>
                                          </p:val>
                                        </p:tav>
                                        <p:tav tm="100000">
                                          <p:val>
                                            <p:strVal val="#ppt_h"/>
                                          </p:val>
                                        </p:tav>
                                      </p:tavLst>
                                    </p:anim>
                                    <p:animEffect transition="in" filter="fade">
                                      <p:cBhvr>
                                        <p:cTn id="140" dur="500"/>
                                        <p:tgtEl>
                                          <p:spTgt spid="21"/>
                                        </p:tgtEl>
                                      </p:cBhvr>
                                    </p:animEffect>
                                  </p:childTnLst>
                                </p:cTn>
                              </p:par>
                              <p:par>
                                <p:cTn id="141" presetID="53" presetClass="entr" presetSubtype="16" fill="hold" grpId="0" nodeType="withEffect">
                                  <p:stCondLst>
                                    <p:cond delay="0"/>
                                  </p:stCondLst>
                                  <p:childTnLst>
                                    <p:set>
                                      <p:cBhvr>
                                        <p:cTn id="142" dur="1" fill="hold">
                                          <p:stCondLst>
                                            <p:cond delay="0"/>
                                          </p:stCondLst>
                                        </p:cTn>
                                        <p:tgtEl>
                                          <p:spTgt spid="20"/>
                                        </p:tgtEl>
                                        <p:attrNameLst>
                                          <p:attrName>style.visibility</p:attrName>
                                        </p:attrNameLst>
                                      </p:cBhvr>
                                      <p:to>
                                        <p:strVal val="visible"/>
                                      </p:to>
                                    </p:set>
                                    <p:anim calcmode="lin" valueType="num">
                                      <p:cBhvr>
                                        <p:cTn id="143" dur="500" fill="hold"/>
                                        <p:tgtEl>
                                          <p:spTgt spid="20"/>
                                        </p:tgtEl>
                                        <p:attrNameLst>
                                          <p:attrName>ppt_w</p:attrName>
                                        </p:attrNameLst>
                                      </p:cBhvr>
                                      <p:tavLst>
                                        <p:tav tm="0">
                                          <p:val>
                                            <p:fltVal val="0"/>
                                          </p:val>
                                        </p:tav>
                                        <p:tav tm="100000">
                                          <p:val>
                                            <p:strVal val="#ppt_w"/>
                                          </p:val>
                                        </p:tav>
                                      </p:tavLst>
                                    </p:anim>
                                    <p:anim calcmode="lin" valueType="num">
                                      <p:cBhvr>
                                        <p:cTn id="144" dur="500" fill="hold"/>
                                        <p:tgtEl>
                                          <p:spTgt spid="20"/>
                                        </p:tgtEl>
                                        <p:attrNameLst>
                                          <p:attrName>ppt_h</p:attrName>
                                        </p:attrNameLst>
                                      </p:cBhvr>
                                      <p:tavLst>
                                        <p:tav tm="0">
                                          <p:val>
                                            <p:fltVal val="0"/>
                                          </p:val>
                                        </p:tav>
                                        <p:tav tm="100000">
                                          <p:val>
                                            <p:strVal val="#ppt_h"/>
                                          </p:val>
                                        </p:tav>
                                      </p:tavLst>
                                    </p:anim>
                                    <p:animEffect transition="in" filter="fade">
                                      <p:cBhvr>
                                        <p:cTn id="145" dur="500"/>
                                        <p:tgtEl>
                                          <p:spTgt spid="20"/>
                                        </p:tgtEl>
                                      </p:cBhvr>
                                    </p:animEffect>
                                  </p:childTnLst>
                                </p:cTn>
                              </p:par>
                              <p:par>
                                <p:cTn id="146" presetID="53" presetClass="entr" presetSubtype="16" fill="hold" grpId="0" nodeType="withEffect">
                                  <p:stCondLst>
                                    <p:cond delay="0"/>
                                  </p:stCondLst>
                                  <p:childTnLst>
                                    <p:set>
                                      <p:cBhvr>
                                        <p:cTn id="147" dur="1" fill="hold">
                                          <p:stCondLst>
                                            <p:cond delay="0"/>
                                          </p:stCondLst>
                                        </p:cTn>
                                        <p:tgtEl>
                                          <p:spTgt spid="23"/>
                                        </p:tgtEl>
                                        <p:attrNameLst>
                                          <p:attrName>style.visibility</p:attrName>
                                        </p:attrNameLst>
                                      </p:cBhvr>
                                      <p:to>
                                        <p:strVal val="visible"/>
                                      </p:to>
                                    </p:set>
                                    <p:anim calcmode="lin" valueType="num">
                                      <p:cBhvr>
                                        <p:cTn id="148" dur="500" fill="hold"/>
                                        <p:tgtEl>
                                          <p:spTgt spid="23"/>
                                        </p:tgtEl>
                                        <p:attrNameLst>
                                          <p:attrName>ppt_w</p:attrName>
                                        </p:attrNameLst>
                                      </p:cBhvr>
                                      <p:tavLst>
                                        <p:tav tm="0">
                                          <p:val>
                                            <p:fltVal val="0"/>
                                          </p:val>
                                        </p:tav>
                                        <p:tav tm="100000">
                                          <p:val>
                                            <p:strVal val="#ppt_w"/>
                                          </p:val>
                                        </p:tav>
                                      </p:tavLst>
                                    </p:anim>
                                    <p:anim calcmode="lin" valueType="num">
                                      <p:cBhvr>
                                        <p:cTn id="149" dur="500" fill="hold"/>
                                        <p:tgtEl>
                                          <p:spTgt spid="23"/>
                                        </p:tgtEl>
                                        <p:attrNameLst>
                                          <p:attrName>ppt_h</p:attrName>
                                        </p:attrNameLst>
                                      </p:cBhvr>
                                      <p:tavLst>
                                        <p:tav tm="0">
                                          <p:val>
                                            <p:fltVal val="0"/>
                                          </p:val>
                                        </p:tav>
                                        <p:tav tm="100000">
                                          <p:val>
                                            <p:strVal val="#ppt_h"/>
                                          </p:val>
                                        </p:tav>
                                      </p:tavLst>
                                    </p:anim>
                                    <p:animEffect transition="in" filter="fade">
                                      <p:cBhvr>
                                        <p:cTn id="150" dur="500"/>
                                        <p:tgtEl>
                                          <p:spTgt spid="23"/>
                                        </p:tgtEl>
                                      </p:cBhvr>
                                    </p:animEffect>
                                  </p:childTnLst>
                                </p:cTn>
                              </p:par>
                              <p:par>
                                <p:cTn id="151" presetID="53" presetClass="entr" presetSubtype="16" fill="hold" grpId="0" nodeType="withEffect">
                                  <p:stCondLst>
                                    <p:cond delay="0"/>
                                  </p:stCondLst>
                                  <p:childTnLst>
                                    <p:set>
                                      <p:cBhvr>
                                        <p:cTn id="152" dur="1" fill="hold">
                                          <p:stCondLst>
                                            <p:cond delay="0"/>
                                          </p:stCondLst>
                                        </p:cTn>
                                        <p:tgtEl>
                                          <p:spTgt spid="22"/>
                                        </p:tgtEl>
                                        <p:attrNameLst>
                                          <p:attrName>style.visibility</p:attrName>
                                        </p:attrNameLst>
                                      </p:cBhvr>
                                      <p:to>
                                        <p:strVal val="visible"/>
                                      </p:to>
                                    </p:set>
                                    <p:anim calcmode="lin" valueType="num">
                                      <p:cBhvr>
                                        <p:cTn id="153" dur="500" fill="hold"/>
                                        <p:tgtEl>
                                          <p:spTgt spid="22"/>
                                        </p:tgtEl>
                                        <p:attrNameLst>
                                          <p:attrName>ppt_w</p:attrName>
                                        </p:attrNameLst>
                                      </p:cBhvr>
                                      <p:tavLst>
                                        <p:tav tm="0">
                                          <p:val>
                                            <p:fltVal val="0"/>
                                          </p:val>
                                        </p:tav>
                                        <p:tav tm="100000">
                                          <p:val>
                                            <p:strVal val="#ppt_w"/>
                                          </p:val>
                                        </p:tav>
                                      </p:tavLst>
                                    </p:anim>
                                    <p:anim calcmode="lin" valueType="num">
                                      <p:cBhvr>
                                        <p:cTn id="154" dur="500" fill="hold"/>
                                        <p:tgtEl>
                                          <p:spTgt spid="22"/>
                                        </p:tgtEl>
                                        <p:attrNameLst>
                                          <p:attrName>ppt_h</p:attrName>
                                        </p:attrNameLst>
                                      </p:cBhvr>
                                      <p:tavLst>
                                        <p:tav tm="0">
                                          <p:val>
                                            <p:fltVal val="0"/>
                                          </p:val>
                                        </p:tav>
                                        <p:tav tm="100000">
                                          <p:val>
                                            <p:strVal val="#ppt_h"/>
                                          </p:val>
                                        </p:tav>
                                      </p:tavLst>
                                    </p:anim>
                                    <p:animEffect transition="in" filter="fade">
                                      <p:cBhvr>
                                        <p:cTn id="155" dur="500"/>
                                        <p:tgtEl>
                                          <p:spTgt spid="22"/>
                                        </p:tgtEl>
                                      </p:cBhvr>
                                    </p:animEffect>
                                  </p:childTnLst>
                                </p:cTn>
                              </p:par>
                            </p:childTnLst>
                          </p:cTn>
                        </p:par>
                      </p:childTnLst>
                    </p:cTn>
                  </p:par>
                  <p:par>
                    <p:cTn id="156" fill="hold">
                      <p:stCondLst>
                        <p:cond delay="indefinite"/>
                      </p:stCondLst>
                      <p:childTnLst>
                        <p:par>
                          <p:cTn id="157" fill="hold">
                            <p:stCondLst>
                              <p:cond delay="0"/>
                            </p:stCondLst>
                            <p:childTnLst>
                              <p:par>
                                <p:cTn id="158" presetID="6" presetClass="emph" presetSubtype="0" fill="hold" grpId="1" nodeType="clickEffect">
                                  <p:stCondLst>
                                    <p:cond delay="0"/>
                                  </p:stCondLst>
                                  <p:childTnLst>
                                    <p:animScale>
                                      <p:cBhvr>
                                        <p:cTn id="159" dur="2000" fill="hold"/>
                                        <p:tgtEl>
                                          <p:spTgt spid="19"/>
                                        </p:tgtEl>
                                      </p:cBhvr>
                                      <p:by x="150000" y="150000"/>
                                    </p:animScale>
                                  </p:childTnLst>
                                </p:cTn>
                              </p:par>
                              <p:par>
                                <p:cTn id="160" presetID="6" presetClass="emph" presetSubtype="0" fill="hold" grpId="1" nodeType="withEffect">
                                  <p:stCondLst>
                                    <p:cond delay="0"/>
                                  </p:stCondLst>
                                  <p:childTnLst>
                                    <p:animScale>
                                      <p:cBhvr>
                                        <p:cTn id="161" dur="2000" fill="hold"/>
                                        <p:tgtEl>
                                          <p:spTgt spid="21"/>
                                        </p:tgtEl>
                                      </p:cBhvr>
                                      <p:by x="150000" y="150000"/>
                                    </p:animScale>
                                  </p:childTnLst>
                                </p:cTn>
                              </p:par>
                              <p:par>
                                <p:cTn id="162" presetID="6" presetClass="emph" presetSubtype="0" fill="hold" grpId="1" nodeType="withEffect">
                                  <p:stCondLst>
                                    <p:cond delay="0"/>
                                  </p:stCondLst>
                                  <p:childTnLst>
                                    <p:animScale>
                                      <p:cBhvr>
                                        <p:cTn id="163" dur="2000" fill="hold"/>
                                        <p:tgtEl>
                                          <p:spTgt spid="20"/>
                                        </p:tgtEl>
                                      </p:cBhvr>
                                      <p:by x="150000" y="150000"/>
                                    </p:animScale>
                                  </p:childTnLst>
                                </p:cTn>
                              </p:par>
                              <p:par>
                                <p:cTn id="164" presetID="6" presetClass="emph" presetSubtype="0" fill="hold" grpId="1" nodeType="withEffect">
                                  <p:stCondLst>
                                    <p:cond delay="0"/>
                                  </p:stCondLst>
                                  <p:childTnLst>
                                    <p:animScale>
                                      <p:cBhvr>
                                        <p:cTn id="165" dur="2000" fill="hold"/>
                                        <p:tgtEl>
                                          <p:spTgt spid="23"/>
                                        </p:tgtEl>
                                      </p:cBhvr>
                                      <p:by x="150000" y="150000"/>
                                    </p:animScale>
                                  </p:childTnLst>
                                </p:cTn>
                              </p:par>
                              <p:par>
                                <p:cTn id="166" presetID="6" presetClass="emph" presetSubtype="0" fill="hold" grpId="1" nodeType="withEffect">
                                  <p:stCondLst>
                                    <p:cond delay="0"/>
                                  </p:stCondLst>
                                  <p:childTnLst>
                                    <p:animScale>
                                      <p:cBhvr>
                                        <p:cTn id="167" dur="2000" fill="hold"/>
                                        <p:tgtEl>
                                          <p:spTgt spid="22"/>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 grpId="1" animBg="1"/>
      <p:bldP spid="4" grpId="0" animBg="1"/>
      <p:bldP spid="4" grpId="1" animBg="1"/>
      <p:bldP spid="5" grpId="0" animBg="1"/>
      <p:bldP spid="5" grpId="1" animBg="1"/>
      <p:bldP spid="10" grpId="0" animBg="1"/>
      <p:bldP spid="10" grpId="1" animBg="1"/>
      <p:bldP spid="15" grpId="0" animBg="1"/>
      <p:bldP spid="15" grpId="1" animBg="1"/>
      <p:bldP spid="16" grpId="0" animBg="1"/>
      <p:bldP spid="16" grpId="1" animBg="1"/>
      <p:bldP spid="17" grpId="0" animBg="1"/>
      <p:bldP spid="19" grpId="0" animBg="1"/>
      <p:bldP spid="19" grpId="1" animBg="1"/>
      <p:bldP spid="20" grpId="0" animBg="1"/>
      <p:bldP spid="20" grpId="1" animBg="1"/>
      <p:bldP spid="21" grpId="0" animBg="1"/>
      <p:bldP spid="21" grpId="1" animBg="1"/>
      <p:bldP spid="22" grpId="0" animBg="1"/>
      <p:bldP spid="22" grpId="1" animBg="1"/>
      <p:bldP spid="23" grpId="0" animBg="1"/>
      <p:bldP spid="23" grpId="1"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221101" y="335083"/>
            <a:ext cx="4846320" cy="769441"/>
          </a:xfrm>
          <a:prstGeom prst="rect">
            <a:avLst/>
          </a:prstGeom>
          <a:solidFill>
            <a:schemeClr val="bg2"/>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spAutoFit/>
          </a:bodyPr>
          <a:lstStyle/>
          <a:p>
            <a:pPr algn="ctr"/>
            <a:r>
              <a:rPr lang="bn-IN" sz="4400" b="1" dirty="0" smtClean="0">
                <a:latin typeface="NikoshBAN" pitchFamily="2" charset="0"/>
                <a:cs typeface="NikoshBAN" pitchFamily="2" charset="0"/>
              </a:rPr>
              <a:t>ভার্চুয়াল অফিস</a:t>
            </a:r>
            <a:r>
              <a:rPr lang="en-US" sz="4400" b="1" dirty="0" err="1" smtClean="0">
                <a:latin typeface="NikoshBAN" pitchFamily="2" charset="0"/>
                <a:cs typeface="NikoshBAN" pitchFamily="2" charset="0"/>
              </a:rPr>
              <a:t>ের</a:t>
            </a:r>
            <a:r>
              <a:rPr lang="en-US" sz="4400" b="1" dirty="0" smtClean="0">
                <a:latin typeface="NikoshBAN" pitchFamily="2" charset="0"/>
                <a:cs typeface="NikoshBAN" pitchFamily="2" charset="0"/>
              </a:rPr>
              <a:t> </a:t>
            </a:r>
            <a:r>
              <a:rPr lang="en-US" sz="4400" b="1" dirty="0" err="1" smtClean="0">
                <a:latin typeface="NikoshBAN" pitchFamily="2" charset="0"/>
                <a:cs typeface="NikoshBAN" pitchFamily="2" charset="0"/>
              </a:rPr>
              <a:t>সুবিধা</a:t>
            </a:r>
            <a:r>
              <a:rPr lang="en-US" sz="4400" b="1" dirty="0" smtClean="0">
                <a:latin typeface="NikoshBAN" pitchFamily="2" charset="0"/>
                <a:cs typeface="NikoshBAN" pitchFamily="2" charset="0"/>
              </a:rPr>
              <a:t> </a:t>
            </a:r>
            <a:endParaRPr lang="en-US" sz="4400" b="1" dirty="0">
              <a:latin typeface="NikoshBAN" pitchFamily="2" charset="0"/>
              <a:cs typeface="NikoshBAN" pitchFamily="2" charset="0"/>
            </a:endParaRPr>
          </a:p>
        </p:txBody>
      </p:sp>
      <p:pic>
        <p:nvPicPr>
          <p:cNvPr id="8" name="Picture 7"/>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667057" y="1414449"/>
            <a:ext cx="3339386" cy="2391406"/>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pic>
      <p:pic>
        <p:nvPicPr>
          <p:cNvPr id="9" name="Picture 8"/>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702730" y="3860801"/>
            <a:ext cx="3342156" cy="2414006"/>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pic>
      <p:sp>
        <p:nvSpPr>
          <p:cNvPr id="10" name="Rectangle 9">
            <a:extLst>
              <a:ext uri="{FF2B5EF4-FFF2-40B4-BE49-F238E27FC236}">
                <a16:creationId xmlns:a16="http://schemas.microsoft.com/office/drawing/2014/main" xmlns="" id="{7F1DDFE7-4133-4ED0-9B2F-0A112C57C281}"/>
              </a:ext>
            </a:extLst>
          </p:cNvPr>
          <p:cNvSpPr/>
          <p:nvPr/>
        </p:nvSpPr>
        <p:spPr>
          <a:xfrm>
            <a:off x="8920414" y="3432321"/>
            <a:ext cx="1097280" cy="365760"/>
          </a:xfrm>
          <a:prstGeom prst="rect">
            <a:avLst/>
          </a:prstGeom>
          <a:solidFill>
            <a:schemeClr val="bg2"/>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anchor="ctr">
            <a:spAutoFit/>
          </a:bodyPr>
          <a:lstStyle/>
          <a:p>
            <a:pPr algn="ctr"/>
            <a:r>
              <a:rPr lang="bn-IN" sz="3200" dirty="0" smtClean="0">
                <a:latin typeface="NikoshBAN" panose="02000000000000000000" pitchFamily="2" charset="0"/>
                <a:cs typeface="NikoshBAN" panose="02000000000000000000" pitchFamily="2" charset="0"/>
              </a:rPr>
              <a:t>দিন</a:t>
            </a:r>
            <a:endParaRPr lang="en-US" sz="3200" dirty="0">
              <a:latin typeface="NikoshBAN" panose="02000000000000000000" pitchFamily="2" charset="0"/>
              <a:cs typeface="NikoshBAN" panose="02000000000000000000" pitchFamily="2" charset="0"/>
            </a:endParaRPr>
          </a:p>
        </p:txBody>
      </p:sp>
      <p:sp>
        <p:nvSpPr>
          <p:cNvPr id="12" name="Rectangle 11">
            <a:extLst>
              <a:ext uri="{FF2B5EF4-FFF2-40B4-BE49-F238E27FC236}">
                <a16:creationId xmlns:a16="http://schemas.microsoft.com/office/drawing/2014/main" xmlns="" id="{7F1DDFE7-4133-4ED0-9B2F-0A112C57C281}"/>
              </a:ext>
            </a:extLst>
          </p:cNvPr>
          <p:cNvSpPr/>
          <p:nvPr/>
        </p:nvSpPr>
        <p:spPr>
          <a:xfrm>
            <a:off x="8965723" y="5899555"/>
            <a:ext cx="1097280" cy="365760"/>
          </a:xfrm>
          <a:prstGeom prst="rect">
            <a:avLst/>
          </a:prstGeom>
          <a:solidFill>
            <a:schemeClr val="bg2"/>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anchor="ctr">
            <a:spAutoFit/>
          </a:bodyPr>
          <a:lstStyle/>
          <a:p>
            <a:pPr algn="ctr"/>
            <a:r>
              <a:rPr lang="bn-IN" sz="3200" dirty="0" smtClean="0">
                <a:latin typeface="NikoshBAN" panose="02000000000000000000" pitchFamily="2" charset="0"/>
                <a:cs typeface="NikoshBAN" panose="02000000000000000000" pitchFamily="2" charset="0"/>
              </a:rPr>
              <a:t>রাত</a:t>
            </a:r>
            <a:endParaRPr lang="en-US" sz="3200" dirty="0">
              <a:latin typeface="NikoshBAN" panose="02000000000000000000" pitchFamily="2" charset="0"/>
              <a:cs typeface="NikoshBAN" panose="02000000000000000000" pitchFamily="2" charset="0"/>
            </a:endParaRPr>
          </a:p>
        </p:txBody>
      </p:sp>
      <p:grpSp>
        <p:nvGrpSpPr>
          <p:cNvPr id="15" name="Group 14"/>
          <p:cNvGrpSpPr/>
          <p:nvPr/>
        </p:nvGrpSpPr>
        <p:grpSpPr>
          <a:xfrm>
            <a:off x="6211503" y="2110410"/>
            <a:ext cx="2005740" cy="2573393"/>
            <a:chOff x="6137363" y="1764417"/>
            <a:chExt cx="1920240" cy="2573393"/>
          </a:xfrm>
        </p:grpSpPr>
        <p:sp>
          <p:nvSpPr>
            <p:cNvPr id="13" name="Right Arrow 12"/>
            <p:cNvSpPr/>
            <p:nvPr/>
          </p:nvSpPr>
          <p:spPr>
            <a:xfrm rot="18327334">
              <a:off x="6063018" y="2320718"/>
              <a:ext cx="1920240" cy="807637"/>
            </a:xfrm>
            <a:prstGeom prst="righ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dirty="0" smtClean="0">
                  <a:ln w="0"/>
                  <a:solidFill>
                    <a:schemeClr val="tx1"/>
                  </a:solidFill>
                  <a:effectLst>
                    <a:outerShdw blurRad="38100" dist="19050" dir="2700000" algn="tl" rotWithShape="0">
                      <a:schemeClr val="dk1">
                        <a:alpha val="40000"/>
                      </a:schemeClr>
                    </a:outerShdw>
                  </a:effectLst>
                </a:rPr>
                <a:t>ঢাকা</a:t>
              </a:r>
              <a:endParaRPr lang="en-US" dirty="0"/>
            </a:p>
          </p:txBody>
        </p:sp>
        <p:sp>
          <p:nvSpPr>
            <p:cNvPr id="14" name="Right Arrow 13"/>
            <p:cNvSpPr/>
            <p:nvPr/>
          </p:nvSpPr>
          <p:spPr>
            <a:xfrm rot="2259268">
              <a:off x="6137363" y="3478063"/>
              <a:ext cx="1920240" cy="859747"/>
            </a:xfrm>
            <a:prstGeom prst="right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smtClean="0"/>
                <a:t>নিউজিল্যান্ড</a:t>
              </a:r>
              <a:endParaRPr lang="en-US" dirty="0"/>
            </a:p>
          </p:txBody>
        </p:sp>
      </p:grpSp>
      <p:sp>
        <p:nvSpPr>
          <p:cNvPr id="16" name="TextBox 15"/>
          <p:cNvSpPr txBox="1"/>
          <p:nvPr/>
        </p:nvSpPr>
        <p:spPr>
          <a:xfrm>
            <a:off x="430166" y="4240455"/>
            <a:ext cx="5760720" cy="2286000"/>
          </a:xfrm>
          <a:prstGeom prst="rect">
            <a:avLst/>
          </a:prstGeom>
          <a:solidFill>
            <a:schemeClr val="bg2"/>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spAutoFit/>
          </a:bodyPr>
          <a:lstStyle/>
          <a:p>
            <a:pPr algn="just"/>
            <a:r>
              <a:rPr lang="bn-IN" sz="2400" dirty="0" smtClean="0">
                <a:latin typeface="NikoshBAN" panose="02000000000000000000" pitchFamily="2" charset="0"/>
                <a:cs typeface="NikoshBAN" panose="02000000000000000000" pitchFamily="2" charset="0"/>
              </a:rPr>
              <a:t>পৃথিবী যেহেতু তার অক্ষের উপর ঘুরে তাই এক পৃষ্ঠে যখন দিন হয় পৃথিবীর অন্য পৃষ্ঠে তখন রাত।উদাহরণ হিসেবে বলা যায়,বাংলাদেশে যখন দিন তখন নিউজিল্যান্ডে রাত। নিউজিল্যান্ডের মানুষ যখন কাজ শেষ করে ঘুমে ,বাংলাদেশের মানুষ তখন কাজ করে।যার অর্থ চব্বিশ ঘন্টাই ভার্চুয়াল অফিস চলে।  </a:t>
            </a:r>
          </a:p>
          <a:p>
            <a:pPr algn="just"/>
            <a:r>
              <a:rPr lang="bn-IN" sz="2400" dirty="0" smtClean="0">
                <a:latin typeface="NikoshBAN" panose="02000000000000000000" pitchFamily="2" charset="0"/>
                <a:cs typeface="NikoshBAN" panose="02000000000000000000" pitchFamily="2" charset="0"/>
              </a:rPr>
              <a:t>    </a:t>
            </a:r>
            <a:endParaRPr lang="en-US" sz="2400" dirty="0">
              <a:latin typeface="NikoshBAN" panose="02000000000000000000" pitchFamily="2" charset="0"/>
              <a:cs typeface="NikoshBAN" panose="02000000000000000000" pitchFamily="2" charset="0"/>
            </a:endParaRPr>
          </a:p>
          <a:p>
            <a:pPr algn="just"/>
            <a:r>
              <a:rPr lang="bn-IN" sz="2400" dirty="0" smtClean="0">
                <a:latin typeface="NikoshBAN" panose="02000000000000000000" pitchFamily="2" charset="0"/>
                <a:cs typeface="NikoshBAN" panose="02000000000000000000" pitchFamily="2" charset="0"/>
              </a:rPr>
              <a:t> </a:t>
            </a:r>
            <a:endParaRPr lang="en-US" sz="2400" dirty="0">
              <a:latin typeface="NikoshBAN" panose="02000000000000000000" pitchFamily="2" charset="0"/>
              <a:cs typeface="NikoshBAN" panose="02000000000000000000" pitchFamily="2" charset="0"/>
            </a:endParaRPr>
          </a:p>
          <a:p>
            <a:pPr algn="just"/>
            <a:r>
              <a:rPr lang="bn-IN" sz="2400" dirty="0" smtClean="0">
                <a:latin typeface="NikoshBAN" panose="02000000000000000000" pitchFamily="2" charset="0"/>
                <a:cs typeface="NikoshBAN" panose="02000000000000000000" pitchFamily="2" charset="0"/>
              </a:rPr>
              <a:t> </a:t>
            </a:r>
            <a:endParaRPr lang="en-US" sz="2400" dirty="0">
              <a:latin typeface="NikoshBAN" panose="02000000000000000000" pitchFamily="2" charset="0"/>
              <a:cs typeface="NikoshBAN" panose="02000000000000000000" pitchFamily="2" charset="0"/>
            </a:endParaRPr>
          </a:p>
          <a:p>
            <a:pPr algn="just"/>
            <a:r>
              <a:rPr lang="bn-IN" sz="2400" dirty="0" smtClean="0">
                <a:latin typeface="NikoshBAN" panose="02000000000000000000" pitchFamily="2" charset="0"/>
                <a:cs typeface="NikoshBAN" panose="02000000000000000000" pitchFamily="2" charset="0"/>
              </a:rPr>
              <a:t> </a:t>
            </a:r>
            <a:endParaRPr lang="en-US" sz="2400" dirty="0">
              <a:latin typeface="NikoshBAN" panose="02000000000000000000" pitchFamily="2" charset="0"/>
              <a:cs typeface="NikoshBAN" panose="02000000000000000000" pitchFamily="2" charset="0"/>
            </a:endParaRPr>
          </a:p>
        </p:txBody>
      </p:sp>
      <p:pic>
        <p:nvPicPr>
          <p:cNvPr id="17" name="Picture 16"/>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6241201" y="4782066"/>
            <a:ext cx="1236268" cy="1210886"/>
          </a:xfrm>
          <a:prstGeom prst="rect">
            <a:avLst/>
          </a:prstGeom>
        </p:spPr>
      </p:pic>
      <p:sp>
        <p:nvSpPr>
          <p:cNvPr id="18" name="Rectangle 17">
            <a:extLst>
              <a:ext uri="{FF2B5EF4-FFF2-40B4-BE49-F238E27FC236}">
                <a16:creationId xmlns:a16="http://schemas.microsoft.com/office/drawing/2014/main" xmlns="" id="{7F1DDFE7-4133-4ED0-9B2F-0A112C57C281}"/>
              </a:ext>
            </a:extLst>
          </p:cNvPr>
          <p:cNvSpPr/>
          <p:nvPr/>
        </p:nvSpPr>
        <p:spPr>
          <a:xfrm>
            <a:off x="4329187" y="2445830"/>
            <a:ext cx="1097280" cy="584775"/>
          </a:xfrm>
          <a:prstGeom prst="rect">
            <a:avLst/>
          </a:prstGeom>
          <a:solidFill>
            <a:schemeClr val="bg2"/>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anchor="ctr">
            <a:spAutoFit/>
          </a:bodyPr>
          <a:lstStyle/>
          <a:p>
            <a:pPr algn="ctr"/>
            <a:r>
              <a:rPr lang="bn-IN" sz="3200" dirty="0" smtClean="0">
                <a:latin typeface="NikoshBAN" panose="02000000000000000000" pitchFamily="2" charset="0"/>
                <a:cs typeface="NikoshBAN" panose="02000000000000000000" pitchFamily="2" charset="0"/>
              </a:rPr>
              <a:t>পৃথিবী</a:t>
            </a:r>
            <a:endParaRPr lang="en-US" sz="3200" dirty="0">
              <a:latin typeface="NikoshBAN" panose="02000000000000000000" pitchFamily="2" charset="0"/>
              <a:cs typeface="NikoshBAN" panose="02000000000000000000" pitchFamily="2" charset="0"/>
            </a:endParaRPr>
          </a:p>
        </p:txBody>
      </p:sp>
      <p:pic>
        <p:nvPicPr>
          <p:cNvPr id="4" name="Picture 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32931" y="1537649"/>
            <a:ext cx="3365145" cy="2441204"/>
          </a:xfrm>
          <a:prstGeom prst="rect">
            <a:avLst/>
          </a:prstGeom>
        </p:spPr>
      </p:pic>
    </p:spTree>
    <p:extLst>
      <p:ext uri="{BB962C8B-B14F-4D97-AF65-F5344CB8AC3E}">
        <p14:creationId xmlns:p14="http://schemas.microsoft.com/office/powerpoint/2010/main" val="2556432300"/>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p:cTn id="7" dur="500" fill="hold"/>
                                        <p:tgtEl>
                                          <p:spTgt spid="18"/>
                                        </p:tgtEl>
                                        <p:attrNameLst>
                                          <p:attrName>ppt_w</p:attrName>
                                        </p:attrNameLst>
                                      </p:cBhvr>
                                      <p:tavLst>
                                        <p:tav tm="0">
                                          <p:val>
                                            <p:fltVal val="0"/>
                                          </p:val>
                                        </p:tav>
                                        <p:tav tm="100000">
                                          <p:val>
                                            <p:strVal val="#ppt_w"/>
                                          </p:val>
                                        </p:tav>
                                      </p:tavLst>
                                    </p:anim>
                                    <p:anim calcmode="lin" valueType="num">
                                      <p:cBhvr>
                                        <p:cTn id="8" dur="500" fill="hold"/>
                                        <p:tgtEl>
                                          <p:spTgt spid="18"/>
                                        </p:tgtEl>
                                        <p:attrNameLst>
                                          <p:attrName>ppt_h</p:attrName>
                                        </p:attrNameLst>
                                      </p:cBhvr>
                                      <p:tavLst>
                                        <p:tav tm="0">
                                          <p:val>
                                            <p:fltVal val="0"/>
                                          </p:val>
                                        </p:tav>
                                        <p:tav tm="100000">
                                          <p:val>
                                            <p:strVal val="#ppt_h"/>
                                          </p:val>
                                        </p:tav>
                                      </p:tavLst>
                                    </p:anim>
                                    <p:animEffect transition="in" filter="fade">
                                      <p:cBhvr>
                                        <p:cTn id="9" dur="500"/>
                                        <p:tgtEl>
                                          <p:spTgt spid="18"/>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8"/>
                                        </p:tgtEl>
                                        <p:attrNameLst>
                                          <p:attrName>style.visibility</p:attrName>
                                        </p:attrNameLst>
                                      </p:cBhvr>
                                      <p:to>
                                        <p:strVal val="visible"/>
                                      </p:to>
                                    </p:set>
                                    <p:anim calcmode="lin" valueType="num">
                                      <p:cBhvr>
                                        <p:cTn id="14" dur="500" fill="hold"/>
                                        <p:tgtEl>
                                          <p:spTgt spid="8"/>
                                        </p:tgtEl>
                                        <p:attrNameLst>
                                          <p:attrName>ppt_w</p:attrName>
                                        </p:attrNameLst>
                                      </p:cBhvr>
                                      <p:tavLst>
                                        <p:tav tm="0">
                                          <p:val>
                                            <p:fltVal val="0"/>
                                          </p:val>
                                        </p:tav>
                                        <p:tav tm="100000">
                                          <p:val>
                                            <p:strVal val="#ppt_w"/>
                                          </p:val>
                                        </p:tav>
                                      </p:tavLst>
                                    </p:anim>
                                    <p:anim calcmode="lin" valueType="num">
                                      <p:cBhvr>
                                        <p:cTn id="15" dur="500" fill="hold"/>
                                        <p:tgtEl>
                                          <p:spTgt spid="8"/>
                                        </p:tgtEl>
                                        <p:attrNameLst>
                                          <p:attrName>ppt_h</p:attrName>
                                        </p:attrNameLst>
                                      </p:cBhvr>
                                      <p:tavLst>
                                        <p:tav tm="0">
                                          <p:val>
                                            <p:fltVal val="0"/>
                                          </p:val>
                                        </p:tav>
                                        <p:tav tm="100000">
                                          <p:val>
                                            <p:strVal val="#ppt_h"/>
                                          </p:val>
                                        </p:tav>
                                      </p:tavLst>
                                    </p:anim>
                                    <p:animEffect transition="in" filter="fade">
                                      <p:cBhvr>
                                        <p:cTn id="16" dur="500"/>
                                        <p:tgtEl>
                                          <p:spTgt spid="8"/>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p:cTn id="21" dur="500" fill="hold"/>
                                        <p:tgtEl>
                                          <p:spTgt spid="9"/>
                                        </p:tgtEl>
                                        <p:attrNameLst>
                                          <p:attrName>ppt_w</p:attrName>
                                        </p:attrNameLst>
                                      </p:cBhvr>
                                      <p:tavLst>
                                        <p:tav tm="0">
                                          <p:val>
                                            <p:fltVal val="0"/>
                                          </p:val>
                                        </p:tav>
                                        <p:tav tm="100000">
                                          <p:val>
                                            <p:strVal val="#ppt_w"/>
                                          </p:val>
                                        </p:tav>
                                      </p:tavLst>
                                    </p:anim>
                                    <p:anim calcmode="lin" valueType="num">
                                      <p:cBhvr>
                                        <p:cTn id="22" dur="500" fill="hold"/>
                                        <p:tgtEl>
                                          <p:spTgt spid="9"/>
                                        </p:tgtEl>
                                        <p:attrNameLst>
                                          <p:attrName>ppt_h</p:attrName>
                                        </p:attrNameLst>
                                      </p:cBhvr>
                                      <p:tavLst>
                                        <p:tav tm="0">
                                          <p:val>
                                            <p:fltVal val="0"/>
                                          </p:val>
                                        </p:tav>
                                        <p:tav tm="100000">
                                          <p:val>
                                            <p:strVal val="#ppt_h"/>
                                          </p:val>
                                        </p:tav>
                                      </p:tavLst>
                                    </p:anim>
                                    <p:animEffect transition="in" filter="fade">
                                      <p:cBhvr>
                                        <p:cTn id="23" dur="500"/>
                                        <p:tgtEl>
                                          <p:spTgt spid="9"/>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grpId="0" nodeType="clickEffect">
                                  <p:stCondLst>
                                    <p:cond delay="0"/>
                                  </p:stCondLst>
                                  <p:childTnLst>
                                    <p:set>
                                      <p:cBhvr>
                                        <p:cTn id="27" dur="1" fill="hold">
                                          <p:stCondLst>
                                            <p:cond delay="0"/>
                                          </p:stCondLst>
                                        </p:cTn>
                                        <p:tgtEl>
                                          <p:spTgt spid="10"/>
                                        </p:tgtEl>
                                        <p:attrNameLst>
                                          <p:attrName>style.visibility</p:attrName>
                                        </p:attrNameLst>
                                      </p:cBhvr>
                                      <p:to>
                                        <p:strVal val="visible"/>
                                      </p:to>
                                    </p:set>
                                    <p:anim calcmode="lin" valueType="num">
                                      <p:cBhvr>
                                        <p:cTn id="28" dur="500" fill="hold"/>
                                        <p:tgtEl>
                                          <p:spTgt spid="10"/>
                                        </p:tgtEl>
                                        <p:attrNameLst>
                                          <p:attrName>ppt_w</p:attrName>
                                        </p:attrNameLst>
                                      </p:cBhvr>
                                      <p:tavLst>
                                        <p:tav tm="0">
                                          <p:val>
                                            <p:fltVal val="0"/>
                                          </p:val>
                                        </p:tav>
                                        <p:tav tm="100000">
                                          <p:val>
                                            <p:strVal val="#ppt_w"/>
                                          </p:val>
                                        </p:tav>
                                      </p:tavLst>
                                    </p:anim>
                                    <p:anim calcmode="lin" valueType="num">
                                      <p:cBhvr>
                                        <p:cTn id="29" dur="500" fill="hold"/>
                                        <p:tgtEl>
                                          <p:spTgt spid="10"/>
                                        </p:tgtEl>
                                        <p:attrNameLst>
                                          <p:attrName>ppt_h</p:attrName>
                                        </p:attrNameLst>
                                      </p:cBhvr>
                                      <p:tavLst>
                                        <p:tav tm="0">
                                          <p:val>
                                            <p:fltVal val="0"/>
                                          </p:val>
                                        </p:tav>
                                        <p:tav tm="100000">
                                          <p:val>
                                            <p:strVal val="#ppt_h"/>
                                          </p:val>
                                        </p:tav>
                                      </p:tavLst>
                                    </p:anim>
                                    <p:animEffect transition="in" filter="fade">
                                      <p:cBhvr>
                                        <p:cTn id="30" dur="500"/>
                                        <p:tgtEl>
                                          <p:spTgt spid="10"/>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grpId="0" nodeType="clickEffect">
                                  <p:stCondLst>
                                    <p:cond delay="0"/>
                                  </p:stCondLst>
                                  <p:childTnLst>
                                    <p:set>
                                      <p:cBhvr>
                                        <p:cTn id="34" dur="1" fill="hold">
                                          <p:stCondLst>
                                            <p:cond delay="0"/>
                                          </p:stCondLst>
                                        </p:cTn>
                                        <p:tgtEl>
                                          <p:spTgt spid="12"/>
                                        </p:tgtEl>
                                        <p:attrNameLst>
                                          <p:attrName>style.visibility</p:attrName>
                                        </p:attrNameLst>
                                      </p:cBhvr>
                                      <p:to>
                                        <p:strVal val="visible"/>
                                      </p:to>
                                    </p:set>
                                    <p:anim calcmode="lin" valueType="num">
                                      <p:cBhvr>
                                        <p:cTn id="35" dur="500" fill="hold"/>
                                        <p:tgtEl>
                                          <p:spTgt spid="12"/>
                                        </p:tgtEl>
                                        <p:attrNameLst>
                                          <p:attrName>ppt_w</p:attrName>
                                        </p:attrNameLst>
                                      </p:cBhvr>
                                      <p:tavLst>
                                        <p:tav tm="0">
                                          <p:val>
                                            <p:fltVal val="0"/>
                                          </p:val>
                                        </p:tav>
                                        <p:tav tm="100000">
                                          <p:val>
                                            <p:strVal val="#ppt_w"/>
                                          </p:val>
                                        </p:tav>
                                      </p:tavLst>
                                    </p:anim>
                                    <p:anim calcmode="lin" valueType="num">
                                      <p:cBhvr>
                                        <p:cTn id="36" dur="500" fill="hold"/>
                                        <p:tgtEl>
                                          <p:spTgt spid="12"/>
                                        </p:tgtEl>
                                        <p:attrNameLst>
                                          <p:attrName>ppt_h</p:attrName>
                                        </p:attrNameLst>
                                      </p:cBhvr>
                                      <p:tavLst>
                                        <p:tav tm="0">
                                          <p:val>
                                            <p:fltVal val="0"/>
                                          </p:val>
                                        </p:tav>
                                        <p:tav tm="100000">
                                          <p:val>
                                            <p:strVal val="#ppt_h"/>
                                          </p:val>
                                        </p:tav>
                                      </p:tavLst>
                                    </p:anim>
                                    <p:animEffect transition="in" filter="fade">
                                      <p:cBhvr>
                                        <p:cTn id="37" dur="500"/>
                                        <p:tgtEl>
                                          <p:spTgt spid="12"/>
                                        </p:tgtEl>
                                      </p:cBhvr>
                                    </p:animEffect>
                                  </p:childTnLst>
                                </p:cTn>
                              </p:par>
                            </p:childTnLst>
                          </p:cTn>
                        </p:par>
                      </p:childTnLst>
                    </p:cTn>
                  </p:par>
                  <p:par>
                    <p:cTn id="38" fill="hold">
                      <p:stCondLst>
                        <p:cond delay="indefinite"/>
                      </p:stCondLst>
                      <p:childTnLst>
                        <p:par>
                          <p:cTn id="39" fill="hold">
                            <p:stCondLst>
                              <p:cond delay="0"/>
                            </p:stCondLst>
                            <p:childTnLst>
                              <p:par>
                                <p:cTn id="40" presetID="53" presetClass="entr" presetSubtype="16" fill="hold" nodeType="clickEffect">
                                  <p:stCondLst>
                                    <p:cond delay="0"/>
                                  </p:stCondLst>
                                  <p:childTnLst>
                                    <p:set>
                                      <p:cBhvr>
                                        <p:cTn id="41" dur="1" fill="hold">
                                          <p:stCondLst>
                                            <p:cond delay="0"/>
                                          </p:stCondLst>
                                        </p:cTn>
                                        <p:tgtEl>
                                          <p:spTgt spid="15"/>
                                        </p:tgtEl>
                                        <p:attrNameLst>
                                          <p:attrName>style.visibility</p:attrName>
                                        </p:attrNameLst>
                                      </p:cBhvr>
                                      <p:to>
                                        <p:strVal val="visible"/>
                                      </p:to>
                                    </p:set>
                                    <p:anim calcmode="lin" valueType="num">
                                      <p:cBhvr>
                                        <p:cTn id="42" dur="500" fill="hold"/>
                                        <p:tgtEl>
                                          <p:spTgt spid="15"/>
                                        </p:tgtEl>
                                        <p:attrNameLst>
                                          <p:attrName>ppt_w</p:attrName>
                                        </p:attrNameLst>
                                      </p:cBhvr>
                                      <p:tavLst>
                                        <p:tav tm="0">
                                          <p:val>
                                            <p:fltVal val="0"/>
                                          </p:val>
                                        </p:tav>
                                        <p:tav tm="100000">
                                          <p:val>
                                            <p:strVal val="#ppt_w"/>
                                          </p:val>
                                        </p:tav>
                                      </p:tavLst>
                                    </p:anim>
                                    <p:anim calcmode="lin" valueType="num">
                                      <p:cBhvr>
                                        <p:cTn id="43" dur="500" fill="hold"/>
                                        <p:tgtEl>
                                          <p:spTgt spid="15"/>
                                        </p:tgtEl>
                                        <p:attrNameLst>
                                          <p:attrName>ppt_h</p:attrName>
                                        </p:attrNameLst>
                                      </p:cBhvr>
                                      <p:tavLst>
                                        <p:tav tm="0">
                                          <p:val>
                                            <p:fltVal val="0"/>
                                          </p:val>
                                        </p:tav>
                                        <p:tav tm="100000">
                                          <p:val>
                                            <p:strVal val="#ppt_h"/>
                                          </p:val>
                                        </p:tav>
                                      </p:tavLst>
                                    </p:anim>
                                    <p:animEffect transition="in" filter="fade">
                                      <p:cBhvr>
                                        <p:cTn id="44" dur="500"/>
                                        <p:tgtEl>
                                          <p:spTgt spid="15"/>
                                        </p:tgtEl>
                                      </p:cBhvr>
                                    </p:animEffect>
                                  </p:childTnLst>
                                </p:cTn>
                              </p:par>
                            </p:childTnLst>
                          </p:cTn>
                        </p:par>
                      </p:childTnLst>
                    </p:cTn>
                  </p:par>
                  <p:par>
                    <p:cTn id="45" fill="hold">
                      <p:stCondLst>
                        <p:cond delay="indefinite"/>
                      </p:stCondLst>
                      <p:childTnLst>
                        <p:par>
                          <p:cTn id="46" fill="hold">
                            <p:stCondLst>
                              <p:cond delay="0"/>
                            </p:stCondLst>
                            <p:childTnLst>
                              <p:par>
                                <p:cTn id="47" presetID="53" presetClass="entr" presetSubtype="16" fill="hold" grpId="0" nodeType="clickEffect">
                                  <p:stCondLst>
                                    <p:cond delay="0"/>
                                  </p:stCondLst>
                                  <p:childTnLst>
                                    <p:set>
                                      <p:cBhvr>
                                        <p:cTn id="48" dur="1" fill="hold">
                                          <p:stCondLst>
                                            <p:cond delay="0"/>
                                          </p:stCondLst>
                                        </p:cTn>
                                        <p:tgtEl>
                                          <p:spTgt spid="16"/>
                                        </p:tgtEl>
                                        <p:attrNameLst>
                                          <p:attrName>style.visibility</p:attrName>
                                        </p:attrNameLst>
                                      </p:cBhvr>
                                      <p:to>
                                        <p:strVal val="visible"/>
                                      </p:to>
                                    </p:set>
                                    <p:anim calcmode="lin" valueType="num">
                                      <p:cBhvr>
                                        <p:cTn id="49" dur="500" fill="hold"/>
                                        <p:tgtEl>
                                          <p:spTgt spid="16"/>
                                        </p:tgtEl>
                                        <p:attrNameLst>
                                          <p:attrName>ppt_w</p:attrName>
                                        </p:attrNameLst>
                                      </p:cBhvr>
                                      <p:tavLst>
                                        <p:tav tm="0">
                                          <p:val>
                                            <p:fltVal val="0"/>
                                          </p:val>
                                        </p:tav>
                                        <p:tav tm="100000">
                                          <p:val>
                                            <p:strVal val="#ppt_w"/>
                                          </p:val>
                                        </p:tav>
                                      </p:tavLst>
                                    </p:anim>
                                    <p:anim calcmode="lin" valueType="num">
                                      <p:cBhvr>
                                        <p:cTn id="50" dur="500" fill="hold"/>
                                        <p:tgtEl>
                                          <p:spTgt spid="16"/>
                                        </p:tgtEl>
                                        <p:attrNameLst>
                                          <p:attrName>ppt_h</p:attrName>
                                        </p:attrNameLst>
                                      </p:cBhvr>
                                      <p:tavLst>
                                        <p:tav tm="0">
                                          <p:val>
                                            <p:fltVal val="0"/>
                                          </p:val>
                                        </p:tav>
                                        <p:tav tm="100000">
                                          <p:val>
                                            <p:strVal val="#ppt_h"/>
                                          </p:val>
                                        </p:tav>
                                      </p:tavLst>
                                    </p:anim>
                                    <p:animEffect transition="in" filter="fade">
                                      <p:cBhvr>
                                        <p:cTn id="51" dur="500"/>
                                        <p:tgtEl>
                                          <p:spTgt spid="16"/>
                                        </p:tgtEl>
                                      </p:cBhvr>
                                    </p:animEffect>
                                  </p:childTnLst>
                                </p:cTn>
                              </p:par>
                            </p:childTnLst>
                          </p:cTn>
                        </p:par>
                      </p:childTnLst>
                    </p:cTn>
                  </p:par>
                  <p:par>
                    <p:cTn id="52" fill="hold">
                      <p:stCondLst>
                        <p:cond delay="indefinite"/>
                      </p:stCondLst>
                      <p:childTnLst>
                        <p:par>
                          <p:cTn id="53" fill="hold">
                            <p:stCondLst>
                              <p:cond delay="0"/>
                            </p:stCondLst>
                            <p:childTnLst>
                              <p:par>
                                <p:cTn id="54" presetID="53" presetClass="entr" presetSubtype="16" fill="hold" nodeType="clickEffect">
                                  <p:stCondLst>
                                    <p:cond delay="0"/>
                                  </p:stCondLst>
                                  <p:childTnLst>
                                    <p:set>
                                      <p:cBhvr>
                                        <p:cTn id="55" dur="1" fill="hold">
                                          <p:stCondLst>
                                            <p:cond delay="0"/>
                                          </p:stCondLst>
                                        </p:cTn>
                                        <p:tgtEl>
                                          <p:spTgt spid="17"/>
                                        </p:tgtEl>
                                        <p:attrNameLst>
                                          <p:attrName>style.visibility</p:attrName>
                                        </p:attrNameLst>
                                      </p:cBhvr>
                                      <p:to>
                                        <p:strVal val="visible"/>
                                      </p:to>
                                    </p:set>
                                    <p:anim calcmode="lin" valueType="num">
                                      <p:cBhvr>
                                        <p:cTn id="56" dur="500" fill="hold"/>
                                        <p:tgtEl>
                                          <p:spTgt spid="17"/>
                                        </p:tgtEl>
                                        <p:attrNameLst>
                                          <p:attrName>ppt_w</p:attrName>
                                        </p:attrNameLst>
                                      </p:cBhvr>
                                      <p:tavLst>
                                        <p:tav tm="0">
                                          <p:val>
                                            <p:fltVal val="0"/>
                                          </p:val>
                                        </p:tav>
                                        <p:tav tm="100000">
                                          <p:val>
                                            <p:strVal val="#ppt_w"/>
                                          </p:val>
                                        </p:tav>
                                      </p:tavLst>
                                    </p:anim>
                                    <p:anim calcmode="lin" valueType="num">
                                      <p:cBhvr>
                                        <p:cTn id="57" dur="500" fill="hold"/>
                                        <p:tgtEl>
                                          <p:spTgt spid="17"/>
                                        </p:tgtEl>
                                        <p:attrNameLst>
                                          <p:attrName>ppt_h</p:attrName>
                                        </p:attrNameLst>
                                      </p:cBhvr>
                                      <p:tavLst>
                                        <p:tav tm="0">
                                          <p:val>
                                            <p:fltVal val="0"/>
                                          </p:val>
                                        </p:tav>
                                        <p:tav tm="100000">
                                          <p:val>
                                            <p:strVal val="#ppt_h"/>
                                          </p:val>
                                        </p:tav>
                                      </p:tavLst>
                                    </p:anim>
                                    <p:animEffect transition="in" filter="fade">
                                      <p:cBhvr>
                                        <p:cTn id="58"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2" grpId="0" animBg="1"/>
      <p:bldP spid="16" grpId="0" animBg="1"/>
      <p:bldP spid="18"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9462655" y="369728"/>
            <a:ext cx="1371600" cy="1400175"/>
          </a:xfrm>
          <a:prstGeom prst="rect">
            <a:avLst/>
          </a:prstGeom>
        </p:spPr>
      </p:pic>
      <p:sp>
        <p:nvSpPr>
          <p:cNvPr id="3" name="Rectangle: Diagonal Corners Rounded 1">
            <a:extLst>
              <a:ext uri="{FF2B5EF4-FFF2-40B4-BE49-F238E27FC236}">
                <a16:creationId xmlns="" xmlns:a16="http://schemas.microsoft.com/office/drawing/2014/main" id="{9D2AC9BE-7FCA-4DED-8AF6-67EB5AD5143B}"/>
              </a:ext>
            </a:extLst>
          </p:cNvPr>
          <p:cNvSpPr/>
          <p:nvPr/>
        </p:nvSpPr>
        <p:spPr>
          <a:xfrm>
            <a:off x="1142298" y="492369"/>
            <a:ext cx="5212080" cy="1120728"/>
          </a:xfrm>
          <a:prstGeom prst="round2DiagRect">
            <a:avLst>
              <a:gd name="adj1" fmla="val 50000"/>
              <a:gd name="adj2" fmla="val 50000"/>
            </a:avLst>
          </a:prstGeom>
          <a:noFill/>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4800" b="1" dirty="0" err="1" smtClean="0">
                <a:solidFill>
                  <a:srgbClr val="002060"/>
                </a:solidFill>
                <a:latin typeface="NikoshBAN" panose="02000000000000000000" pitchFamily="2" charset="0"/>
                <a:cs typeface="NikoshBAN" panose="02000000000000000000" pitchFamily="2" charset="0"/>
              </a:rPr>
              <a:t>জোড়ায়</a:t>
            </a:r>
            <a:r>
              <a:rPr lang="en-US" sz="4800" b="1" dirty="0" smtClean="0">
                <a:solidFill>
                  <a:srgbClr val="002060"/>
                </a:solidFill>
                <a:latin typeface="NikoshBAN" panose="02000000000000000000" pitchFamily="2" charset="0"/>
                <a:cs typeface="NikoshBAN" panose="02000000000000000000" pitchFamily="2" charset="0"/>
              </a:rPr>
              <a:t> </a:t>
            </a:r>
            <a:r>
              <a:rPr lang="bn-IN" sz="4800" b="1" dirty="0" smtClean="0">
                <a:solidFill>
                  <a:srgbClr val="002060"/>
                </a:solidFill>
                <a:latin typeface="NikoshBAN" panose="02000000000000000000" pitchFamily="2" charset="0"/>
                <a:cs typeface="NikoshBAN" panose="02000000000000000000" pitchFamily="2" charset="0"/>
              </a:rPr>
              <a:t>কাজ-০৭ মিনিট</a:t>
            </a:r>
            <a:endParaRPr lang="en-US" sz="4800" b="1" dirty="0">
              <a:solidFill>
                <a:srgbClr val="002060"/>
              </a:solidFill>
              <a:latin typeface="NikoshBAN" panose="02000000000000000000" pitchFamily="2" charset="0"/>
              <a:cs typeface="NikoshBAN" panose="02000000000000000000" pitchFamily="2" charset="0"/>
            </a:endParaRPr>
          </a:p>
        </p:txBody>
      </p:sp>
      <p:sp>
        <p:nvSpPr>
          <p:cNvPr id="4" name="Rectangle 3"/>
          <p:cNvSpPr/>
          <p:nvPr/>
        </p:nvSpPr>
        <p:spPr>
          <a:xfrm>
            <a:off x="547591" y="1813498"/>
            <a:ext cx="10591800" cy="76200"/>
          </a:xfrm>
          <a:prstGeom prst="rect">
            <a:avLst/>
          </a:prstGeom>
          <a:solidFill>
            <a:schemeClr val="bg1">
              <a:lumMod val="65000"/>
            </a:schemeClr>
          </a:solidFill>
          <a:ln>
            <a:solidFill>
              <a:schemeClr val="bg1">
                <a:lumMod val="50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 name="Group 4"/>
          <p:cNvGrpSpPr/>
          <p:nvPr/>
        </p:nvGrpSpPr>
        <p:grpSpPr>
          <a:xfrm>
            <a:off x="1051484" y="2533141"/>
            <a:ext cx="9401165" cy="3533581"/>
            <a:chOff x="1051484" y="2533141"/>
            <a:chExt cx="9401165" cy="3533581"/>
          </a:xfrm>
        </p:grpSpPr>
        <p:sp>
          <p:nvSpPr>
            <p:cNvPr id="10" name="TextBox 9"/>
            <p:cNvSpPr txBox="1"/>
            <p:nvPr/>
          </p:nvSpPr>
          <p:spPr>
            <a:xfrm>
              <a:off x="4037562" y="3165453"/>
              <a:ext cx="6415087" cy="2246769"/>
            </a:xfrm>
            <a:prstGeom prst="rect">
              <a:avLst/>
            </a:prstGeom>
            <a:solidFill>
              <a:schemeClr val="bg2"/>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spAutoFit/>
            </a:bodyPr>
            <a:lstStyle/>
            <a:p>
              <a:pPr algn="just"/>
              <a:r>
                <a:rPr lang="bn-IN" sz="2800" b="1" dirty="0" smtClean="0">
                  <a:latin typeface="NikoshBAN" panose="02000000000000000000" pitchFamily="2" charset="0"/>
                  <a:cs typeface="NikoshBAN" panose="02000000000000000000" pitchFamily="2" charset="0"/>
                </a:rPr>
                <a:t>নীলার আম্মু অফিসের কাজ বাসায় করেন। এতে নীলার লেখাপড়াসহ যাবতীয় কাজ তিনি বাসায় দেখতে</a:t>
              </a:r>
              <a:r>
                <a:rPr lang="en-US" sz="2800" b="1" dirty="0" smtClean="0">
                  <a:latin typeface="NikoshBAN" panose="02000000000000000000" pitchFamily="2" charset="0"/>
                  <a:cs typeface="NikoshBAN" panose="02000000000000000000" pitchFamily="2" charset="0"/>
                </a:rPr>
                <a:t> </a:t>
              </a:r>
              <a:r>
                <a:rPr lang="bn-IN" sz="2800" b="1" dirty="0" smtClean="0">
                  <a:latin typeface="NikoshBAN" panose="02000000000000000000" pitchFamily="2" charset="0"/>
                  <a:cs typeface="NikoshBAN" panose="02000000000000000000" pitchFamily="2" charset="0"/>
                </a:rPr>
                <a:t>পারেন ও  তার বাসার কাজগুলো করতে</a:t>
              </a:r>
              <a:r>
                <a:rPr lang="en-US" sz="2800" b="1" dirty="0" smtClean="0">
                  <a:latin typeface="NikoshBAN" panose="02000000000000000000" pitchFamily="2" charset="0"/>
                  <a:cs typeface="NikoshBAN" panose="02000000000000000000" pitchFamily="2" charset="0"/>
                </a:rPr>
                <a:t> </a:t>
              </a:r>
              <a:r>
                <a:rPr lang="bn-IN" sz="2800" b="1" dirty="0" smtClean="0">
                  <a:latin typeface="NikoshBAN" panose="02000000000000000000" pitchFamily="2" charset="0"/>
                  <a:cs typeface="NikoshBAN" panose="02000000000000000000" pitchFamily="2" charset="0"/>
                </a:rPr>
                <a:t>পারছেন। নীলার আম্মু ভার্চুয়াল অফিসের জন্য কী কী সুবিধা পাচ্ছেন বলে তুমি মনে কর? পাঠ্যপুস্তকের আলোকে ব্যাখ্যা করো।</a:t>
              </a:r>
              <a:endParaRPr lang="en-US" sz="2800" b="1" dirty="0">
                <a:latin typeface="NikoshBAN" panose="02000000000000000000" pitchFamily="2" charset="0"/>
                <a:cs typeface="NikoshBAN" panose="02000000000000000000" pitchFamily="2" charset="0"/>
              </a:endParaRPr>
            </a:p>
          </p:txBody>
        </p:sp>
        <p:pic>
          <p:nvPicPr>
            <p:cNvPr id="11" name="Picture 10"/>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1051484" y="2533141"/>
              <a:ext cx="2957519" cy="3533581"/>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pic>
      </p:grpSp>
    </p:spTree>
    <p:extLst>
      <p:ext uri="{BB962C8B-B14F-4D97-AF65-F5344CB8AC3E}">
        <p14:creationId xmlns:p14="http://schemas.microsoft.com/office/powerpoint/2010/main" val="1117481786"/>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4"/>
          <p:cNvSpPr txBox="1"/>
          <p:nvPr/>
        </p:nvSpPr>
        <p:spPr>
          <a:xfrm>
            <a:off x="332597" y="5324493"/>
            <a:ext cx="10789920" cy="1384995"/>
          </a:xfrm>
          <a:prstGeom prst="rect">
            <a:avLst/>
          </a:prstGeom>
          <a:solidFill>
            <a:schemeClr val="bg2"/>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3"/>
          </a:lnRef>
          <a:fillRef idx="1">
            <a:schemeClr val="lt1"/>
          </a:fillRef>
          <a:effectRef idx="0">
            <a:schemeClr val="accent3"/>
          </a:effectRef>
          <a:fontRef idx="minor">
            <a:schemeClr val="dk1"/>
          </a:fontRef>
        </p:style>
        <p:txBody>
          <a:bodyPr wrap="square" rtlCol="0">
            <a:spAutoFit/>
          </a:bodyPr>
          <a:lstStyle>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just"/>
            <a:r>
              <a:rPr lang="bn-IN" sz="2800" dirty="0" smtClean="0">
                <a:latin typeface="NikoshBAN" pitchFamily="2" charset="0"/>
                <a:cs typeface="NikoshBAN" pitchFamily="2" charset="0"/>
              </a:rPr>
              <a:t>আমাদের দেশেও </a:t>
            </a:r>
            <a:r>
              <a:rPr lang="bn-BD" sz="2800" dirty="0" smtClean="0">
                <a:latin typeface="NikoshBAN" pitchFamily="2" charset="0"/>
                <a:cs typeface="NikoshBAN" pitchFamily="2" charset="0"/>
              </a:rPr>
              <a:t>কল সেন্টার </a:t>
            </a:r>
            <a:r>
              <a:rPr lang="bn-IN" sz="2800" dirty="0" smtClean="0">
                <a:latin typeface="NikoshBAN" pitchFamily="2" charset="0"/>
                <a:cs typeface="NikoshBAN" pitchFamily="2" charset="0"/>
              </a:rPr>
              <a:t>বসানোর কাজ চলছে।</a:t>
            </a:r>
            <a:r>
              <a:rPr lang="bn-BD" sz="2800" dirty="0" smtClean="0">
                <a:latin typeface="NikoshBAN" pitchFamily="2" charset="0"/>
                <a:cs typeface="NikoshBAN" pitchFamily="2" charset="0"/>
              </a:rPr>
              <a:t> </a:t>
            </a:r>
            <a:r>
              <a:rPr lang="bn-IN" sz="2800" dirty="0" smtClean="0">
                <a:latin typeface="NikoshBAN" pitchFamily="2" charset="0"/>
                <a:cs typeface="NikoshBAN" pitchFamily="2" charset="0"/>
              </a:rPr>
              <a:t>নানা </a:t>
            </a:r>
            <a:r>
              <a:rPr lang="bn-BD" sz="2800" dirty="0" smtClean="0">
                <a:latin typeface="NikoshBAN" pitchFamily="2" charset="0"/>
                <a:cs typeface="NikoshBAN" pitchFamily="2" charset="0"/>
              </a:rPr>
              <a:t>ধর</a:t>
            </a:r>
            <a:r>
              <a:rPr lang="bn-IN" sz="2800" dirty="0" smtClean="0">
                <a:latin typeface="NikoshBAN" pitchFamily="2" charset="0"/>
                <a:cs typeface="NikoshBAN" pitchFamily="2" charset="0"/>
              </a:rPr>
              <a:t>নের</a:t>
            </a:r>
            <a:r>
              <a:rPr lang="bn-BD" sz="2800" dirty="0" smtClean="0">
                <a:latin typeface="NikoshBAN" pitchFamily="2" charset="0"/>
                <a:cs typeface="NikoshBAN" pitchFamily="2" charset="0"/>
              </a:rPr>
              <a:t> </a:t>
            </a:r>
            <a:r>
              <a:rPr lang="bn-IN" sz="2800" dirty="0" smtClean="0">
                <a:latin typeface="NikoshBAN" pitchFamily="2" charset="0"/>
                <a:cs typeface="NikoshBAN" pitchFamily="2" charset="0"/>
              </a:rPr>
              <a:t>কল সেন্টার থাকতে পারে-তারা নানা ধরণের কাজ করে।সহজ কথায় কোনও একটা কোম্পানির কাছে কেও কিছু জানতে চাইল আর সেই কোম্পানির কেও সেই প্রশ্নের উত্তর দিবে।</a:t>
            </a:r>
            <a:r>
              <a:rPr lang="bn-BD" sz="2800" dirty="0" smtClean="0">
                <a:latin typeface="NikoshBAN" pitchFamily="2" charset="0"/>
                <a:cs typeface="NikoshBAN" pitchFamily="2" charset="0"/>
              </a:rPr>
              <a:t> </a:t>
            </a:r>
            <a:endParaRPr lang="en-US" sz="2800" dirty="0">
              <a:latin typeface="NikoshBAN" pitchFamily="2" charset="0"/>
              <a:cs typeface="NikoshBAN" pitchFamily="2" charset="0"/>
            </a:endParaRPr>
          </a:p>
        </p:txBody>
      </p:sp>
      <p:sp>
        <p:nvSpPr>
          <p:cNvPr id="3" name="TextBox 1"/>
          <p:cNvSpPr txBox="1"/>
          <p:nvPr/>
        </p:nvSpPr>
        <p:spPr>
          <a:xfrm>
            <a:off x="6179410" y="4593968"/>
            <a:ext cx="2286000" cy="548640"/>
          </a:xfrm>
          <a:prstGeom prst="rect">
            <a:avLst/>
          </a:prstGeom>
          <a:solidFill>
            <a:schemeClr val="bg2"/>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2"/>
          </a:lnRef>
          <a:fillRef idx="2">
            <a:schemeClr val="accent2"/>
          </a:fillRef>
          <a:effectRef idx="1">
            <a:schemeClr val="accent2"/>
          </a:effectRef>
          <a:fontRef idx="minor">
            <a:schemeClr val="dk1"/>
          </a:fontRef>
        </p:style>
        <p:txBody>
          <a:bodyPr wrap="square" rtlCol="0">
            <a:spAutoFit/>
          </a:bodyPr>
          <a:lstStyle>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r>
              <a:rPr lang="bn-IN" sz="2800" b="1" dirty="0" smtClean="0">
                <a:latin typeface="NikoshBAN" pitchFamily="2" charset="0"/>
                <a:cs typeface="NikoshBAN" pitchFamily="2" charset="0"/>
              </a:rPr>
              <a:t>বিভিন্ন </a:t>
            </a:r>
            <a:r>
              <a:rPr lang="bn-BD" sz="2800" b="1" dirty="0" smtClean="0">
                <a:latin typeface="NikoshBAN" pitchFamily="2" charset="0"/>
                <a:cs typeface="NikoshBAN" pitchFamily="2" charset="0"/>
              </a:rPr>
              <a:t>কল </a:t>
            </a:r>
            <a:r>
              <a:rPr lang="bn-BD" sz="2800" b="1" dirty="0">
                <a:latin typeface="NikoshBAN" pitchFamily="2" charset="0"/>
                <a:cs typeface="NikoshBAN" pitchFamily="2" charset="0"/>
              </a:rPr>
              <a:t>সেন্টার</a:t>
            </a:r>
            <a:endParaRPr lang="en-US" sz="2800" dirty="0"/>
          </a:p>
        </p:txBody>
      </p:sp>
      <p:pic>
        <p:nvPicPr>
          <p:cNvPr id="4" name="Picture 3"/>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539361" y="1235670"/>
            <a:ext cx="2430885" cy="3291840"/>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pic>
      <p:grpSp>
        <p:nvGrpSpPr>
          <p:cNvPr id="10" name="Group 9"/>
          <p:cNvGrpSpPr/>
          <p:nvPr/>
        </p:nvGrpSpPr>
        <p:grpSpPr>
          <a:xfrm>
            <a:off x="4375698" y="1248030"/>
            <a:ext cx="5669280" cy="3291840"/>
            <a:chOff x="5018262" y="1636493"/>
            <a:chExt cx="5513827" cy="3381900"/>
          </a:xfrm>
        </p:grpSpPr>
        <p:pic>
          <p:nvPicPr>
            <p:cNvPr id="5" name="Picture 4"/>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751813" y="1643448"/>
              <a:ext cx="2750023" cy="1650396"/>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pic>
        <p:pic>
          <p:nvPicPr>
            <p:cNvPr id="6" name="Picture 5"/>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5018262" y="1636493"/>
              <a:ext cx="2752725" cy="1657350"/>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pic>
        <p:pic>
          <p:nvPicPr>
            <p:cNvPr id="8" name="Picture 7"/>
            <p:cNvPicPr>
              <a:picLocks noChangeAspect="1"/>
            </p:cNvPicPr>
            <p:nvPr/>
          </p:nvPicPr>
          <p:blipFill>
            <a:blip r:embed="rId6">
              <a:extLst>
                <a:ext uri="{28A0092B-C50C-407E-A947-70E740481C1C}">
                  <a14:useLocalDpi xmlns:a14="http://schemas.microsoft.com/office/drawing/2010/main"/>
                </a:ext>
              </a:extLst>
            </a:blip>
            <a:stretch>
              <a:fillRect/>
            </a:stretch>
          </p:blipFill>
          <p:spPr>
            <a:xfrm>
              <a:off x="5059963" y="3311616"/>
              <a:ext cx="2735737" cy="1706777"/>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pic>
        <p:pic>
          <p:nvPicPr>
            <p:cNvPr id="9" name="Picture 8"/>
            <p:cNvPicPr>
              <a:picLocks noChangeAspect="1"/>
            </p:cNvPicPr>
            <p:nvPr/>
          </p:nvPicPr>
          <p:blipFill>
            <a:blip r:embed="rId7">
              <a:extLst>
                <a:ext uri="{28A0092B-C50C-407E-A947-70E740481C1C}">
                  <a14:useLocalDpi xmlns:a14="http://schemas.microsoft.com/office/drawing/2010/main"/>
                </a:ext>
              </a:extLst>
            </a:blip>
            <a:stretch>
              <a:fillRect/>
            </a:stretch>
          </p:blipFill>
          <p:spPr>
            <a:xfrm>
              <a:off x="7812696" y="3296162"/>
              <a:ext cx="2719393" cy="1690559"/>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pic>
      </p:grpSp>
      <p:sp>
        <p:nvSpPr>
          <p:cNvPr id="11" name="TextBox 10"/>
          <p:cNvSpPr txBox="1"/>
          <p:nvPr/>
        </p:nvSpPr>
        <p:spPr>
          <a:xfrm>
            <a:off x="2379714" y="297551"/>
            <a:ext cx="6477000" cy="769441"/>
          </a:xfrm>
          <a:prstGeom prst="rect">
            <a:avLst/>
          </a:prstGeom>
          <a:solidFill>
            <a:schemeClr val="bg2"/>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5"/>
          </a:lnRef>
          <a:fillRef idx="2">
            <a:schemeClr val="accent5"/>
          </a:fillRef>
          <a:effectRef idx="1">
            <a:schemeClr val="accent5"/>
          </a:effectRef>
          <a:fontRef idx="minor">
            <a:schemeClr val="dk1"/>
          </a:fontRef>
        </p:style>
        <p:txBody>
          <a:bodyPr wrap="square" rtlCol="0">
            <a:spAutoFit/>
          </a:bodyPr>
          <a:lstStyle/>
          <a:p>
            <a:pPr algn="ctr"/>
            <a:r>
              <a:rPr lang="bn-IN" sz="4400" b="1" spc="-150" dirty="0" smtClean="0">
                <a:solidFill>
                  <a:schemeClr val="accent4">
                    <a:lumMod val="10000"/>
                  </a:schemeClr>
                </a:solidFill>
                <a:effectLst>
                  <a:outerShdw blurRad="38100" dist="38100" dir="2700000" algn="tl">
                    <a:srgbClr val="000000">
                      <a:alpha val="43137"/>
                    </a:srgbClr>
                  </a:outerShdw>
                </a:effectLst>
                <a:latin typeface="NikoshBAN" pitchFamily="2" charset="0"/>
                <a:cs typeface="NikoshBAN" pitchFamily="2" charset="0"/>
              </a:rPr>
              <a:t>এসো নিচের ছবিগুলো </a:t>
            </a:r>
            <a:r>
              <a:rPr lang="en-US" sz="4400" b="1" spc="-150" dirty="0" err="1" smtClean="0">
                <a:solidFill>
                  <a:schemeClr val="accent4">
                    <a:lumMod val="10000"/>
                  </a:schemeClr>
                </a:solidFill>
                <a:effectLst>
                  <a:outerShdw blurRad="38100" dist="38100" dir="2700000" algn="tl">
                    <a:srgbClr val="000000">
                      <a:alpha val="43137"/>
                    </a:srgbClr>
                  </a:outerShdw>
                </a:effectLst>
                <a:latin typeface="NikoshBAN" pitchFamily="2" charset="0"/>
                <a:cs typeface="NikoshBAN" pitchFamily="2" charset="0"/>
              </a:rPr>
              <a:t>দে</a:t>
            </a:r>
            <a:r>
              <a:rPr lang="bn-IN" sz="4400" b="1" spc="-150" dirty="0" smtClean="0">
                <a:solidFill>
                  <a:schemeClr val="accent4">
                    <a:lumMod val="10000"/>
                  </a:schemeClr>
                </a:solidFill>
                <a:effectLst>
                  <a:outerShdw blurRad="38100" dist="38100" dir="2700000" algn="tl">
                    <a:srgbClr val="000000">
                      <a:alpha val="43137"/>
                    </a:srgbClr>
                  </a:outerShdw>
                </a:effectLst>
                <a:latin typeface="NikoshBAN" pitchFamily="2" charset="0"/>
                <a:cs typeface="NikoshBAN" pitchFamily="2" charset="0"/>
              </a:rPr>
              <a:t>খি</a:t>
            </a:r>
            <a:r>
              <a:rPr lang="en-US" sz="4400" b="1" spc="-150" dirty="0" smtClean="0">
                <a:solidFill>
                  <a:schemeClr val="accent4">
                    <a:lumMod val="10000"/>
                  </a:schemeClr>
                </a:solidFill>
                <a:effectLst>
                  <a:outerShdw blurRad="38100" dist="38100" dir="2700000" algn="tl">
                    <a:srgbClr val="000000">
                      <a:alpha val="43137"/>
                    </a:srgbClr>
                  </a:outerShdw>
                </a:effectLst>
                <a:latin typeface="NikoshBAN" pitchFamily="2" charset="0"/>
                <a:cs typeface="NikoshBAN" pitchFamily="2" charset="0"/>
              </a:rPr>
              <a:t>…</a:t>
            </a:r>
            <a:endParaRPr lang="en-US" sz="4400" b="1" spc="-150" dirty="0">
              <a:solidFill>
                <a:schemeClr val="accent4">
                  <a:lumMod val="10000"/>
                </a:schemeClr>
              </a:solidFill>
              <a:effectLst>
                <a:outerShdw blurRad="38100" dist="38100" dir="2700000" algn="tl">
                  <a:srgbClr val="000000">
                    <a:alpha val="43137"/>
                  </a:srgbClr>
                </a:outerShdw>
              </a:effectLst>
              <a:latin typeface="NikoshBAN" pitchFamily="2" charset="0"/>
              <a:cs typeface="NikoshBAN" pitchFamily="2" charset="0"/>
            </a:endParaRPr>
          </a:p>
        </p:txBody>
      </p:sp>
      <p:sp>
        <p:nvSpPr>
          <p:cNvPr id="13" name="TextBox 1"/>
          <p:cNvSpPr txBox="1"/>
          <p:nvPr/>
        </p:nvSpPr>
        <p:spPr>
          <a:xfrm>
            <a:off x="1623870" y="4573372"/>
            <a:ext cx="2286000" cy="523220"/>
          </a:xfrm>
          <a:prstGeom prst="rect">
            <a:avLst/>
          </a:prstGeom>
          <a:solidFill>
            <a:schemeClr val="bg2"/>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2"/>
          </a:lnRef>
          <a:fillRef idx="2">
            <a:schemeClr val="accent2"/>
          </a:fillRef>
          <a:effectRef idx="1">
            <a:schemeClr val="accent2"/>
          </a:effectRef>
          <a:fontRef idx="minor">
            <a:schemeClr val="dk1"/>
          </a:fontRef>
        </p:style>
        <p:txBody>
          <a:bodyPr wrap="square" rtlCol="0">
            <a:spAutoFit/>
          </a:bodyPr>
          <a:lstStyle>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r>
              <a:rPr lang="bn-IN" sz="2800" b="1" dirty="0" smtClean="0">
                <a:latin typeface="NikoshBAN" pitchFamily="2" charset="0"/>
                <a:cs typeface="NikoshBAN" pitchFamily="2" charset="0"/>
              </a:rPr>
              <a:t>বাংলাদেশ</a:t>
            </a:r>
            <a:endParaRPr lang="en-US" sz="2800" dirty="0"/>
          </a:p>
        </p:txBody>
      </p:sp>
      <p:pic>
        <p:nvPicPr>
          <p:cNvPr id="12" name="Picture 11"/>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8637382" y="1405964"/>
            <a:ext cx="2232338" cy="2533135"/>
          </a:xfrm>
          <a:prstGeom prst="rect">
            <a:avLst/>
          </a:prstGeom>
        </p:spPr>
      </p:pic>
      <p:pic>
        <p:nvPicPr>
          <p:cNvPr id="14" name="Picture 13"/>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3216909" y="1304022"/>
            <a:ext cx="2277607" cy="2496066"/>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pic>
      <p:pic>
        <p:nvPicPr>
          <p:cNvPr id="15" name="Picture 14"/>
          <p:cNvPicPr>
            <a:picLocks noChangeAspect="1"/>
          </p:cNvPicPr>
          <p:nvPr/>
        </p:nvPicPr>
        <p:blipFill rotWithShape="1">
          <a:blip r:embed="rId10" cstate="email">
            <a:extLst>
              <a:ext uri="{28A0092B-C50C-407E-A947-70E740481C1C}">
                <a14:useLocalDpi xmlns:a14="http://schemas.microsoft.com/office/drawing/2010/main"/>
              </a:ext>
            </a:extLst>
          </a:blip>
          <a:srcRect t="-141" r="-250"/>
          <a:stretch/>
        </p:blipFill>
        <p:spPr>
          <a:xfrm>
            <a:off x="532314" y="1238372"/>
            <a:ext cx="2280774" cy="2545491"/>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pic>
      <p:sp>
        <p:nvSpPr>
          <p:cNvPr id="16" name="TextBox 1"/>
          <p:cNvSpPr txBox="1"/>
          <p:nvPr/>
        </p:nvSpPr>
        <p:spPr>
          <a:xfrm>
            <a:off x="515873" y="3812131"/>
            <a:ext cx="2286000" cy="523220"/>
          </a:xfrm>
          <a:prstGeom prst="rect">
            <a:avLst/>
          </a:prstGeom>
          <a:solidFill>
            <a:schemeClr val="bg2"/>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2"/>
          </a:lnRef>
          <a:fillRef idx="2">
            <a:schemeClr val="accent2"/>
          </a:fillRef>
          <a:effectRef idx="1">
            <a:schemeClr val="accent2"/>
          </a:effectRef>
          <a:fontRef idx="minor">
            <a:schemeClr val="dk1"/>
          </a:fontRef>
        </p:style>
        <p:txBody>
          <a:bodyPr wrap="square" rtlCol="0">
            <a:spAutoFit/>
          </a:bodyPr>
          <a:lstStyle>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r>
              <a:rPr lang="bn-IN" sz="2800" b="1" dirty="0" smtClean="0">
                <a:latin typeface="NikoshBAN" pitchFamily="2" charset="0"/>
                <a:cs typeface="NikoshBAN" pitchFamily="2" charset="0"/>
              </a:rPr>
              <a:t>নতুন কম্পিউটার</a:t>
            </a:r>
            <a:endParaRPr lang="en-US" sz="2800" dirty="0"/>
          </a:p>
        </p:txBody>
      </p:sp>
      <p:sp>
        <p:nvSpPr>
          <p:cNvPr id="17" name="TextBox 1"/>
          <p:cNvSpPr txBox="1"/>
          <p:nvPr/>
        </p:nvSpPr>
        <p:spPr>
          <a:xfrm>
            <a:off x="3201415" y="3798102"/>
            <a:ext cx="2286000" cy="523220"/>
          </a:xfrm>
          <a:prstGeom prst="rect">
            <a:avLst/>
          </a:prstGeom>
          <a:solidFill>
            <a:schemeClr val="bg2"/>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2"/>
          </a:lnRef>
          <a:fillRef idx="2">
            <a:schemeClr val="accent2"/>
          </a:fillRef>
          <a:effectRef idx="1">
            <a:schemeClr val="accent2"/>
          </a:effectRef>
          <a:fontRef idx="minor">
            <a:schemeClr val="dk1"/>
          </a:fontRef>
        </p:style>
        <p:txBody>
          <a:bodyPr wrap="square" rtlCol="0">
            <a:spAutoFit/>
          </a:bodyPr>
          <a:lstStyle>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r>
              <a:rPr lang="bn-IN" sz="2800" b="1" dirty="0" smtClean="0">
                <a:latin typeface="NikoshBAN" pitchFamily="2" charset="0"/>
                <a:cs typeface="NikoshBAN" pitchFamily="2" charset="0"/>
              </a:rPr>
              <a:t>কম্পিউটারে সমস্যা</a:t>
            </a:r>
            <a:endParaRPr lang="en-US" sz="2800" dirty="0"/>
          </a:p>
        </p:txBody>
      </p:sp>
      <p:sp>
        <p:nvSpPr>
          <p:cNvPr id="18" name="TextBox 1"/>
          <p:cNvSpPr txBox="1"/>
          <p:nvPr/>
        </p:nvSpPr>
        <p:spPr>
          <a:xfrm>
            <a:off x="5969597" y="3887942"/>
            <a:ext cx="2286000" cy="523220"/>
          </a:xfrm>
          <a:prstGeom prst="rect">
            <a:avLst/>
          </a:prstGeom>
          <a:solidFill>
            <a:schemeClr val="bg2"/>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2"/>
          </a:lnRef>
          <a:fillRef idx="2">
            <a:schemeClr val="accent2"/>
          </a:fillRef>
          <a:effectRef idx="1">
            <a:schemeClr val="accent2"/>
          </a:effectRef>
          <a:fontRef idx="minor">
            <a:schemeClr val="dk1"/>
          </a:fontRef>
        </p:style>
        <p:txBody>
          <a:bodyPr wrap="square" rtlCol="0">
            <a:spAutoFit/>
          </a:bodyPr>
          <a:lstStyle>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r>
              <a:rPr lang="bn-IN" sz="2800" b="1" dirty="0" smtClean="0">
                <a:latin typeface="NikoshBAN" pitchFamily="2" charset="0"/>
                <a:cs typeface="NikoshBAN" pitchFamily="2" charset="0"/>
              </a:rPr>
              <a:t>কোম্পানিতে ফোন</a:t>
            </a:r>
            <a:endParaRPr lang="en-US" sz="2800" dirty="0"/>
          </a:p>
        </p:txBody>
      </p:sp>
      <p:sp>
        <p:nvSpPr>
          <p:cNvPr id="19" name="TextBox 1"/>
          <p:cNvSpPr txBox="1"/>
          <p:nvPr/>
        </p:nvSpPr>
        <p:spPr>
          <a:xfrm>
            <a:off x="8662867" y="3927201"/>
            <a:ext cx="2194560" cy="548640"/>
          </a:xfrm>
          <a:prstGeom prst="rect">
            <a:avLst/>
          </a:prstGeom>
          <a:solidFill>
            <a:schemeClr val="bg2"/>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2"/>
          </a:lnRef>
          <a:fillRef idx="2">
            <a:schemeClr val="accent2"/>
          </a:fillRef>
          <a:effectRef idx="1">
            <a:schemeClr val="accent2"/>
          </a:effectRef>
          <a:fontRef idx="minor">
            <a:schemeClr val="dk1"/>
          </a:fontRef>
        </p:style>
        <p:txBody>
          <a:bodyPr wrap="square" rtlCol="0">
            <a:spAutoFit/>
          </a:bodyPr>
          <a:lstStyle>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r>
              <a:rPr lang="bn-IN" sz="2800" b="1" dirty="0" smtClean="0">
                <a:latin typeface="NikoshBAN" pitchFamily="2" charset="0"/>
                <a:cs typeface="NikoshBAN" pitchFamily="2" charset="0"/>
              </a:rPr>
              <a:t>কল সেন্টার</a:t>
            </a:r>
            <a:endParaRPr lang="en-US" sz="2800" dirty="0"/>
          </a:p>
        </p:txBody>
      </p:sp>
      <p:grpSp>
        <p:nvGrpSpPr>
          <p:cNvPr id="20" name="Group 19"/>
          <p:cNvGrpSpPr/>
          <p:nvPr/>
        </p:nvGrpSpPr>
        <p:grpSpPr>
          <a:xfrm>
            <a:off x="5964075" y="1378293"/>
            <a:ext cx="2286003" cy="2517943"/>
            <a:chOff x="5964075" y="1806923"/>
            <a:chExt cx="2286003" cy="2517943"/>
          </a:xfrm>
        </p:grpSpPr>
        <p:pic>
          <p:nvPicPr>
            <p:cNvPr id="21" name="Picture 20"/>
            <p:cNvPicPr>
              <a:picLocks noChangeAspect="1"/>
            </p:cNvPicPr>
            <p:nvPr/>
          </p:nvPicPr>
          <p:blipFill>
            <a:blip r:embed="rId11">
              <a:extLst>
                <a:ext uri="{28A0092B-C50C-407E-A947-70E740481C1C}">
                  <a14:useLocalDpi xmlns:a14="http://schemas.microsoft.com/office/drawing/2010/main"/>
                </a:ext>
              </a:extLst>
            </a:blip>
            <a:stretch>
              <a:fillRect/>
            </a:stretch>
          </p:blipFill>
          <p:spPr>
            <a:xfrm>
              <a:off x="5964075" y="1806923"/>
              <a:ext cx="2286003" cy="2517943"/>
            </a:xfrm>
            <a:prstGeom prst="rect">
              <a:avLst/>
            </a:prstGeom>
          </p:spPr>
        </p:pic>
        <p:pic>
          <p:nvPicPr>
            <p:cNvPr id="22" name="Picture 21"/>
            <p:cNvPicPr>
              <a:picLocks noChangeAspect="1"/>
            </p:cNvPicPr>
            <p:nvPr/>
          </p:nvPicPr>
          <p:blipFill rotWithShape="1">
            <a:blip r:embed="rId12" cstate="email">
              <a:extLst>
                <a:ext uri="{28A0092B-C50C-407E-A947-70E740481C1C}">
                  <a14:useLocalDpi xmlns:a14="http://schemas.microsoft.com/office/drawing/2010/main"/>
                </a:ext>
              </a:extLst>
            </a:blip>
            <a:srcRect t="-1267"/>
            <a:stretch/>
          </p:blipFill>
          <p:spPr>
            <a:xfrm>
              <a:off x="7315216" y="2228873"/>
              <a:ext cx="914400" cy="1390118"/>
            </a:xfrm>
            <a:prstGeom prst="rect">
              <a:avLst/>
            </a:prstGeom>
          </p:spPr>
        </p:pic>
      </p:grpSp>
      <p:sp>
        <p:nvSpPr>
          <p:cNvPr id="23" name="TextBox 4"/>
          <p:cNvSpPr txBox="1"/>
          <p:nvPr/>
        </p:nvSpPr>
        <p:spPr>
          <a:xfrm>
            <a:off x="332597" y="4438651"/>
            <a:ext cx="10789920" cy="1938992"/>
          </a:xfrm>
          <a:prstGeom prst="rect">
            <a:avLst/>
          </a:prstGeom>
          <a:solidFill>
            <a:schemeClr val="bg2"/>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3"/>
          </a:lnRef>
          <a:fillRef idx="1">
            <a:schemeClr val="lt1"/>
          </a:fillRef>
          <a:effectRef idx="0">
            <a:schemeClr val="accent3"/>
          </a:effectRef>
          <a:fontRef idx="minor">
            <a:schemeClr val="dk1"/>
          </a:fontRef>
        </p:style>
        <p:txBody>
          <a:bodyPr wrap="square" rtlCol="0">
            <a:spAutoFit/>
          </a:bodyPr>
          <a:lstStyle>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just"/>
            <a:r>
              <a:rPr lang="bn-IN" sz="2400" dirty="0" smtClean="0">
                <a:latin typeface="NikoshBAN" pitchFamily="2" charset="0"/>
                <a:cs typeface="NikoshBAN" pitchFamily="2" charset="0"/>
              </a:rPr>
              <a:t>কল সেন্টারের কাজের একটা উদাহরণ দিলে সহজেই কল সেন্টার সম্পর্কে তোমাদের ধারণা পরিষ্কার হবে। ধর করিম ডেল কোম্পানি থেকে একটা কম্পিউটার কিনল। কম্পিউটারে কাজ করতে গিয়ে দেখল সমস্যা হচ্ছে । কম্পিউটারের সাথে একটা হেল্প লাইন বই দেওয়া হয় কেনার সময় এবং সেখানে সমস্যা হলে ফোন দেওয়ার জন্য নম্বরও থাকে। করিম তার সমস্যা জানাতে ফোন দিল আর সেই ফোন ধরল ইটালিতে বসবাসরত কেও</a:t>
            </a:r>
            <a:r>
              <a:rPr lang="en-US" sz="2400" dirty="0" smtClean="0">
                <a:latin typeface="NikoshBAN" pitchFamily="2" charset="0"/>
                <a:cs typeface="NikoshBAN" pitchFamily="2" charset="0"/>
              </a:rPr>
              <a:t> </a:t>
            </a:r>
            <a:r>
              <a:rPr lang="bn-IN" sz="2400" dirty="0" smtClean="0">
                <a:latin typeface="NikoshBAN" pitchFamily="2" charset="0"/>
                <a:cs typeface="NikoshBAN" pitchFamily="2" charset="0"/>
              </a:rPr>
              <a:t>এবং করিমের কম্পিউটার কী করতে হবে বলে</a:t>
            </a:r>
            <a:r>
              <a:rPr lang="en-US" sz="2400" dirty="0" smtClean="0">
                <a:latin typeface="NikoshBAN" pitchFamily="2" charset="0"/>
                <a:cs typeface="NikoshBAN" pitchFamily="2" charset="0"/>
              </a:rPr>
              <a:t> </a:t>
            </a:r>
            <a:r>
              <a:rPr lang="bn-IN" sz="2400" dirty="0" smtClean="0">
                <a:latin typeface="NikoshBAN" pitchFamily="2" charset="0"/>
                <a:cs typeface="NikoshBAN" pitchFamily="2" charset="0"/>
              </a:rPr>
              <a:t>করিমকে খুশি দিল।</a:t>
            </a:r>
            <a:r>
              <a:rPr lang="bn-BD" sz="2400" dirty="0" smtClean="0">
                <a:latin typeface="NikoshBAN" pitchFamily="2" charset="0"/>
                <a:cs typeface="NikoshBAN" pitchFamily="2" charset="0"/>
              </a:rPr>
              <a:t> </a:t>
            </a:r>
            <a:endParaRPr lang="en-US" sz="2400" dirty="0">
              <a:latin typeface="NikoshBAN" pitchFamily="2" charset="0"/>
              <a:cs typeface="NikoshBAN" pitchFamily="2" charset="0"/>
            </a:endParaRPr>
          </a:p>
        </p:txBody>
      </p:sp>
      <p:grpSp>
        <p:nvGrpSpPr>
          <p:cNvPr id="24" name="Group 23"/>
          <p:cNvGrpSpPr/>
          <p:nvPr/>
        </p:nvGrpSpPr>
        <p:grpSpPr>
          <a:xfrm>
            <a:off x="514350" y="1649618"/>
            <a:ext cx="10332720" cy="2845174"/>
            <a:chOff x="414334" y="833444"/>
            <a:chExt cx="10727059" cy="2309867"/>
          </a:xfrm>
        </p:grpSpPr>
        <p:pic>
          <p:nvPicPr>
            <p:cNvPr id="25" name="Picture 24"/>
            <p:cNvPicPr>
              <a:picLocks noChangeAspect="1"/>
            </p:cNvPicPr>
            <p:nvPr/>
          </p:nvPicPr>
          <p:blipFill>
            <a:blip r:embed="rId13" cstate="email">
              <a:extLst>
                <a:ext uri="{28A0092B-C50C-407E-A947-70E740481C1C}">
                  <a14:useLocalDpi xmlns:a14="http://schemas.microsoft.com/office/drawing/2010/main"/>
                </a:ext>
              </a:extLst>
            </a:blip>
            <a:stretch>
              <a:fillRect/>
            </a:stretch>
          </p:blipFill>
          <p:spPr>
            <a:xfrm>
              <a:off x="7575226" y="840093"/>
              <a:ext cx="3566167" cy="2303218"/>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pic>
        <p:pic>
          <p:nvPicPr>
            <p:cNvPr id="26" name="Picture 25"/>
            <p:cNvPicPr>
              <a:picLocks noChangeAspect="1"/>
            </p:cNvPicPr>
            <p:nvPr/>
          </p:nvPicPr>
          <p:blipFill>
            <a:blip r:embed="rId14" cstate="email">
              <a:extLst>
                <a:ext uri="{28A0092B-C50C-407E-A947-70E740481C1C}">
                  <a14:useLocalDpi xmlns:a14="http://schemas.microsoft.com/office/drawing/2010/main"/>
                </a:ext>
              </a:extLst>
            </a:blip>
            <a:stretch>
              <a:fillRect/>
            </a:stretch>
          </p:blipFill>
          <p:spPr>
            <a:xfrm>
              <a:off x="414334" y="833444"/>
              <a:ext cx="3554729" cy="2309866"/>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pic>
        <p:pic>
          <p:nvPicPr>
            <p:cNvPr id="27" name="Picture 26"/>
            <p:cNvPicPr>
              <a:picLocks noChangeAspect="1"/>
            </p:cNvPicPr>
            <p:nvPr/>
          </p:nvPicPr>
          <p:blipFill>
            <a:blip r:embed="rId15" cstate="email">
              <a:extLst>
                <a:ext uri="{28A0092B-C50C-407E-A947-70E740481C1C}">
                  <a14:useLocalDpi xmlns:a14="http://schemas.microsoft.com/office/drawing/2010/main"/>
                </a:ext>
              </a:extLst>
            </a:blip>
            <a:stretch>
              <a:fillRect/>
            </a:stretch>
          </p:blipFill>
          <p:spPr>
            <a:xfrm>
              <a:off x="3990984" y="857273"/>
              <a:ext cx="3564250" cy="2286037"/>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pic>
      </p:grpSp>
      <p:sp>
        <p:nvSpPr>
          <p:cNvPr id="28" name="TextBox 27"/>
          <p:cNvSpPr txBox="1"/>
          <p:nvPr/>
        </p:nvSpPr>
        <p:spPr>
          <a:xfrm>
            <a:off x="788516" y="5068363"/>
            <a:ext cx="9784080" cy="1097280"/>
          </a:xfrm>
          <a:prstGeom prst="rect">
            <a:avLst/>
          </a:prstGeom>
          <a:solidFill>
            <a:schemeClr val="bg2"/>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spAutoFit/>
          </a:bodyPr>
          <a:lstStyle/>
          <a:p>
            <a:r>
              <a:rPr lang="bn-IN" sz="2800" dirty="0" smtClean="0">
                <a:latin typeface="NikoshBAN" panose="02000000000000000000" pitchFamily="2" charset="0"/>
                <a:cs typeface="NikoshBAN" panose="02000000000000000000" pitchFamily="2" charset="0"/>
              </a:rPr>
              <a:t>আমাদের দেশের অনেক তরুণ-তরুণী আজকাল অফিসে গিয়ে দশটা পাঁচটা অফিস করতে চায় না।তারা নিজের ঘরে বসে স্বাধীনভাবে যখন ইচ্ছে কাজ করে। </a:t>
            </a:r>
          </a:p>
          <a:p>
            <a:r>
              <a:rPr lang="bn-IN" sz="2800" dirty="0" smtClean="0">
                <a:latin typeface="NikoshBAN" panose="02000000000000000000" pitchFamily="2" charset="0"/>
                <a:cs typeface="NikoshBAN" panose="02000000000000000000" pitchFamily="2" charset="0"/>
              </a:rPr>
              <a:t>    </a:t>
            </a:r>
            <a:endParaRPr lang="en-US" sz="2800" dirty="0">
              <a:latin typeface="NikoshBAN" panose="02000000000000000000" pitchFamily="2" charset="0"/>
              <a:cs typeface="NikoshBAN" panose="02000000000000000000" pitchFamily="2" charset="0"/>
            </a:endParaRPr>
          </a:p>
          <a:p>
            <a:r>
              <a:rPr lang="bn-IN" sz="2800" dirty="0" smtClean="0">
                <a:latin typeface="NikoshBAN" panose="02000000000000000000" pitchFamily="2" charset="0"/>
                <a:cs typeface="NikoshBAN" panose="02000000000000000000" pitchFamily="2" charset="0"/>
              </a:rPr>
              <a:t> </a:t>
            </a:r>
            <a:endParaRPr lang="en-US" sz="2800" dirty="0">
              <a:latin typeface="NikoshBAN" panose="02000000000000000000" pitchFamily="2" charset="0"/>
              <a:cs typeface="NikoshBAN" panose="02000000000000000000" pitchFamily="2" charset="0"/>
            </a:endParaRPr>
          </a:p>
          <a:p>
            <a:r>
              <a:rPr lang="bn-IN" sz="2800" dirty="0" smtClean="0">
                <a:latin typeface="NikoshBAN" panose="02000000000000000000" pitchFamily="2" charset="0"/>
                <a:cs typeface="NikoshBAN" panose="02000000000000000000" pitchFamily="2" charset="0"/>
              </a:rPr>
              <a:t> </a:t>
            </a:r>
            <a:endParaRPr lang="en-US" sz="2800" dirty="0">
              <a:latin typeface="NikoshBAN" panose="02000000000000000000" pitchFamily="2" charset="0"/>
              <a:cs typeface="NikoshBAN" panose="02000000000000000000" pitchFamily="2" charset="0"/>
            </a:endParaRPr>
          </a:p>
          <a:p>
            <a:r>
              <a:rPr lang="bn-IN" sz="2800" dirty="0" smtClean="0">
                <a:latin typeface="NikoshBAN" panose="02000000000000000000" pitchFamily="2" charset="0"/>
                <a:cs typeface="NikoshBAN" panose="02000000000000000000" pitchFamily="2" charset="0"/>
              </a:rPr>
              <a:t> </a:t>
            </a:r>
            <a:endParaRPr lang="en-US" sz="2800" dirty="0">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4044789791"/>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500" fill="hold"/>
                                        <p:tgtEl>
                                          <p:spTgt spid="13"/>
                                        </p:tgtEl>
                                        <p:attrNameLst>
                                          <p:attrName>ppt_w</p:attrName>
                                        </p:attrNameLst>
                                      </p:cBhvr>
                                      <p:tavLst>
                                        <p:tav tm="0">
                                          <p:val>
                                            <p:fltVal val="0"/>
                                          </p:val>
                                        </p:tav>
                                        <p:tav tm="100000">
                                          <p:val>
                                            <p:strVal val="#ppt_w"/>
                                          </p:val>
                                        </p:tav>
                                      </p:tavLst>
                                    </p:anim>
                                    <p:anim calcmode="lin" valueType="num">
                                      <p:cBhvr>
                                        <p:cTn id="8" dur="500" fill="hold"/>
                                        <p:tgtEl>
                                          <p:spTgt spid="13"/>
                                        </p:tgtEl>
                                        <p:attrNameLst>
                                          <p:attrName>ppt_h</p:attrName>
                                        </p:attrNameLst>
                                      </p:cBhvr>
                                      <p:tavLst>
                                        <p:tav tm="0">
                                          <p:val>
                                            <p:fltVal val="0"/>
                                          </p:val>
                                        </p:tav>
                                        <p:tav tm="100000">
                                          <p:val>
                                            <p:strVal val="#ppt_h"/>
                                          </p:val>
                                        </p:tav>
                                      </p:tavLst>
                                    </p:anim>
                                    <p:animEffect transition="in" filter="fade">
                                      <p:cBhvr>
                                        <p:cTn id="9" dur="500"/>
                                        <p:tgtEl>
                                          <p:spTgt spid="13"/>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 calcmode="lin" valueType="num">
                                      <p:cBhvr>
                                        <p:cTn id="14" dur="500" fill="hold"/>
                                        <p:tgtEl>
                                          <p:spTgt spid="3"/>
                                        </p:tgtEl>
                                        <p:attrNameLst>
                                          <p:attrName>ppt_w</p:attrName>
                                        </p:attrNameLst>
                                      </p:cBhvr>
                                      <p:tavLst>
                                        <p:tav tm="0">
                                          <p:val>
                                            <p:fltVal val="0"/>
                                          </p:val>
                                        </p:tav>
                                        <p:tav tm="100000">
                                          <p:val>
                                            <p:strVal val="#ppt_w"/>
                                          </p:val>
                                        </p:tav>
                                      </p:tavLst>
                                    </p:anim>
                                    <p:anim calcmode="lin" valueType="num">
                                      <p:cBhvr>
                                        <p:cTn id="15" dur="500" fill="hold"/>
                                        <p:tgtEl>
                                          <p:spTgt spid="3"/>
                                        </p:tgtEl>
                                        <p:attrNameLst>
                                          <p:attrName>ppt_h</p:attrName>
                                        </p:attrNameLst>
                                      </p:cBhvr>
                                      <p:tavLst>
                                        <p:tav tm="0">
                                          <p:val>
                                            <p:fltVal val="0"/>
                                          </p:val>
                                        </p:tav>
                                        <p:tav tm="100000">
                                          <p:val>
                                            <p:strVal val="#ppt_h"/>
                                          </p:val>
                                        </p:tav>
                                      </p:tavLst>
                                    </p:anim>
                                    <p:animEffect transition="in" filter="fade">
                                      <p:cBhvr>
                                        <p:cTn id="16" dur="500"/>
                                        <p:tgtEl>
                                          <p:spTgt spid="3"/>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2"/>
                                        </p:tgtEl>
                                        <p:attrNameLst>
                                          <p:attrName>style.visibility</p:attrName>
                                        </p:attrNameLst>
                                      </p:cBhvr>
                                      <p:to>
                                        <p:strVal val="visible"/>
                                      </p:to>
                                    </p:set>
                                    <p:anim calcmode="lin" valueType="num">
                                      <p:cBhvr>
                                        <p:cTn id="21" dur="500" fill="hold"/>
                                        <p:tgtEl>
                                          <p:spTgt spid="2"/>
                                        </p:tgtEl>
                                        <p:attrNameLst>
                                          <p:attrName>ppt_w</p:attrName>
                                        </p:attrNameLst>
                                      </p:cBhvr>
                                      <p:tavLst>
                                        <p:tav tm="0">
                                          <p:val>
                                            <p:fltVal val="0"/>
                                          </p:val>
                                        </p:tav>
                                        <p:tav tm="100000">
                                          <p:val>
                                            <p:strVal val="#ppt_w"/>
                                          </p:val>
                                        </p:tav>
                                      </p:tavLst>
                                    </p:anim>
                                    <p:anim calcmode="lin" valueType="num">
                                      <p:cBhvr>
                                        <p:cTn id="22" dur="500" fill="hold"/>
                                        <p:tgtEl>
                                          <p:spTgt spid="2"/>
                                        </p:tgtEl>
                                        <p:attrNameLst>
                                          <p:attrName>ppt_h</p:attrName>
                                        </p:attrNameLst>
                                      </p:cBhvr>
                                      <p:tavLst>
                                        <p:tav tm="0">
                                          <p:val>
                                            <p:fltVal val="0"/>
                                          </p:val>
                                        </p:tav>
                                        <p:tav tm="100000">
                                          <p:val>
                                            <p:strVal val="#ppt_h"/>
                                          </p:val>
                                        </p:tav>
                                      </p:tavLst>
                                    </p:anim>
                                    <p:animEffect transition="in" filter="fade">
                                      <p:cBhvr>
                                        <p:cTn id="23" dur="500"/>
                                        <p:tgtEl>
                                          <p:spTgt spid="2"/>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xit" presetSubtype="32" fill="hold" grpId="1" nodeType="clickEffect">
                                  <p:stCondLst>
                                    <p:cond delay="0"/>
                                  </p:stCondLst>
                                  <p:childTnLst>
                                    <p:anim calcmode="lin" valueType="num">
                                      <p:cBhvr>
                                        <p:cTn id="27" dur="500"/>
                                        <p:tgtEl>
                                          <p:spTgt spid="13"/>
                                        </p:tgtEl>
                                        <p:attrNameLst>
                                          <p:attrName>ppt_w</p:attrName>
                                        </p:attrNameLst>
                                      </p:cBhvr>
                                      <p:tavLst>
                                        <p:tav tm="0">
                                          <p:val>
                                            <p:strVal val="ppt_w"/>
                                          </p:val>
                                        </p:tav>
                                        <p:tav tm="100000">
                                          <p:val>
                                            <p:fltVal val="0"/>
                                          </p:val>
                                        </p:tav>
                                      </p:tavLst>
                                    </p:anim>
                                    <p:anim calcmode="lin" valueType="num">
                                      <p:cBhvr>
                                        <p:cTn id="28" dur="500"/>
                                        <p:tgtEl>
                                          <p:spTgt spid="13"/>
                                        </p:tgtEl>
                                        <p:attrNameLst>
                                          <p:attrName>ppt_h</p:attrName>
                                        </p:attrNameLst>
                                      </p:cBhvr>
                                      <p:tavLst>
                                        <p:tav tm="0">
                                          <p:val>
                                            <p:strVal val="ppt_h"/>
                                          </p:val>
                                        </p:tav>
                                        <p:tav tm="100000">
                                          <p:val>
                                            <p:fltVal val="0"/>
                                          </p:val>
                                        </p:tav>
                                      </p:tavLst>
                                    </p:anim>
                                    <p:animEffect transition="out" filter="fade">
                                      <p:cBhvr>
                                        <p:cTn id="29" dur="500"/>
                                        <p:tgtEl>
                                          <p:spTgt spid="13"/>
                                        </p:tgtEl>
                                      </p:cBhvr>
                                    </p:animEffect>
                                    <p:set>
                                      <p:cBhvr>
                                        <p:cTn id="30" dur="1" fill="hold">
                                          <p:stCondLst>
                                            <p:cond delay="499"/>
                                          </p:stCondLst>
                                        </p:cTn>
                                        <p:tgtEl>
                                          <p:spTgt spid="13"/>
                                        </p:tgtEl>
                                        <p:attrNameLst>
                                          <p:attrName>style.visibility</p:attrName>
                                        </p:attrNameLst>
                                      </p:cBhvr>
                                      <p:to>
                                        <p:strVal val="hidden"/>
                                      </p:to>
                                    </p:set>
                                  </p:childTnLst>
                                </p:cTn>
                              </p:par>
                              <p:par>
                                <p:cTn id="31" presetID="53" presetClass="exit" presetSubtype="32" fill="hold" grpId="1" nodeType="withEffect">
                                  <p:stCondLst>
                                    <p:cond delay="0"/>
                                  </p:stCondLst>
                                  <p:childTnLst>
                                    <p:anim calcmode="lin" valueType="num">
                                      <p:cBhvr>
                                        <p:cTn id="32" dur="500"/>
                                        <p:tgtEl>
                                          <p:spTgt spid="3"/>
                                        </p:tgtEl>
                                        <p:attrNameLst>
                                          <p:attrName>ppt_w</p:attrName>
                                        </p:attrNameLst>
                                      </p:cBhvr>
                                      <p:tavLst>
                                        <p:tav tm="0">
                                          <p:val>
                                            <p:strVal val="ppt_w"/>
                                          </p:val>
                                        </p:tav>
                                        <p:tav tm="100000">
                                          <p:val>
                                            <p:fltVal val="0"/>
                                          </p:val>
                                        </p:tav>
                                      </p:tavLst>
                                    </p:anim>
                                    <p:anim calcmode="lin" valueType="num">
                                      <p:cBhvr>
                                        <p:cTn id="33" dur="500"/>
                                        <p:tgtEl>
                                          <p:spTgt spid="3"/>
                                        </p:tgtEl>
                                        <p:attrNameLst>
                                          <p:attrName>ppt_h</p:attrName>
                                        </p:attrNameLst>
                                      </p:cBhvr>
                                      <p:tavLst>
                                        <p:tav tm="0">
                                          <p:val>
                                            <p:strVal val="ppt_h"/>
                                          </p:val>
                                        </p:tav>
                                        <p:tav tm="100000">
                                          <p:val>
                                            <p:fltVal val="0"/>
                                          </p:val>
                                        </p:tav>
                                      </p:tavLst>
                                    </p:anim>
                                    <p:animEffect transition="out" filter="fade">
                                      <p:cBhvr>
                                        <p:cTn id="34" dur="500"/>
                                        <p:tgtEl>
                                          <p:spTgt spid="3"/>
                                        </p:tgtEl>
                                      </p:cBhvr>
                                    </p:animEffect>
                                    <p:set>
                                      <p:cBhvr>
                                        <p:cTn id="35" dur="1" fill="hold">
                                          <p:stCondLst>
                                            <p:cond delay="499"/>
                                          </p:stCondLst>
                                        </p:cTn>
                                        <p:tgtEl>
                                          <p:spTgt spid="3"/>
                                        </p:tgtEl>
                                        <p:attrNameLst>
                                          <p:attrName>style.visibility</p:attrName>
                                        </p:attrNameLst>
                                      </p:cBhvr>
                                      <p:to>
                                        <p:strVal val="hidden"/>
                                      </p:to>
                                    </p:set>
                                  </p:childTnLst>
                                </p:cTn>
                              </p:par>
                              <p:par>
                                <p:cTn id="36" presetID="53" presetClass="exit" presetSubtype="32" fill="hold" grpId="1" nodeType="withEffect">
                                  <p:stCondLst>
                                    <p:cond delay="0"/>
                                  </p:stCondLst>
                                  <p:childTnLst>
                                    <p:anim calcmode="lin" valueType="num">
                                      <p:cBhvr>
                                        <p:cTn id="37" dur="500"/>
                                        <p:tgtEl>
                                          <p:spTgt spid="2"/>
                                        </p:tgtEl>
                                        <p:attrNameLst>
                                          <p:attrName>ppt_w</p:attrName>
                                        </p:attrNameLst>
                                      </p:cBhvr>
                                      <p:tavLst>
                                        <p:tav tm="0">
                                          <p:val>
                                            <p:strVal val="ppt_w"/>
                                          </p:val>
                                        </p:tav>
                                        <p:tav tm="100000">
                                          <p:val>
                                            <p:fltVal val="0"/>
                                          </p:val>
                                        </p:tav>
                                      </p:tavLst>
                                    </p:anim>
                                    <p:anim calcmode="lin" valueType="num">
                                      <p:cBhvr>
                                        <p:cTn id="38" dur="500"/>
                                        <p:tgtEl>
                                          <p:spTgt spid="2"/>
                                        </p:tgtEl>
                                        <p:attrNameLst>
                                          <p:attrName>ppt_h</p:attrName>
                                        </p:attrNameLst>
                                      </p:cBhvr>
                                      <p:tavLst>
                                        <p:tav tm="0">
                                          <p:val>
                                            <p:strVal val="ppt_h"/>
                                          </p:val>
                                        </p:tav>
                                        <p:tav tm="100000">
                                          <p:val>
                                            <p:fltVal val="0"/>
                                          </p:val>
                                        </p:tav>
                                      </p:tavLst>
                                    </p:anim>
                                    <p:animEffect transition="out" filter="fade">
                                      <p:cBhvr>
                                        <p:cTn id="39" dur="500"/>
                                        <p:tgtEl>
                                          <p:spTgt spid="2"/>
                                        </p:tgtEl>
                                      </p:cBhvr>
                                    </p:animEffect>
                                    <p:set>
                                      <p:cBhvr>
                                        <p:cTn id="40" dur="1" fill="hold">
                                          <p:stCondLst>
                                            <p:cond delay="499"/>
                                          </p:stCondLst>
                                        </p:cTn>
                                        <p:tgtEl>
                                          <p:spTgt spid="2"/>
                                        </p:tgtEl>
                                        <p:attrNameLst>
                                          <p:attrName>style.visibility</p:attrName>
                                        </p:attrNameLst>
                                      </p:cBhvr>
                                      <p:to>
                                        <p:strVal val="hidden"/>
                                      </p:to>
                                    </p:set>
                                  </p:childTnLst>
                                </p:cTn>
                              </p:par>
                              <p:par>
                                <p:cTn id="41" presetID="53" presetClass="exit" presetSubtype="32" fill="hold" nodeType="withEffect">
                                  <p:stCondLst>
                                    <p:cond delay="0"/>
                                  </p:stCondLst>
                                  <p:childTnLst>
                                    <p:anim calcmode="lin" valueType="num">
                                      <p:cBhvr>
                                        <p:cTn id="42" dur="500"/>
                                        <p:tgtEl>
                                          <p:spTgt spid="4"/>
                                        </p:tgtEl>
                                        <p:attrNameLst>
                                          <p:attrName>ppt_w</p:attrName>
                                        </p:attrNameLst>
                                      </p:cBhvr>
                                      <p:tavLst>
                                        <p:tav tm="0">
                                          <p:val>
                                            <p:strVal val="ppt_w"/>
                                          </p:val>
                                        </p:tav>
                                        <p:tav tm="100000">
                                          <p:val>
                                            <p:fltVal val="0"/>
                                          </p:val>
                                        </p:tav>
                                      </p:tavLst>
                                    </p:anim>
                                    <p:anim calcmode="lin" valueType="num">
                                      <p:cBhvr>
                                        <p:cTn id="43" dur="500"/>
                                        <p:tgtEl>
                                          <p:spTgt spid="4"/>
                                        </p:tgtEl>
                                        <p:attrNameLst>
                                          <p:attrName>ppt_h</p:attrName>
                                        </p:attrNameLst>
                                      </p:cBhvr>
                                      <p:tavLst>
                                        <p:tav tm="0">
                                          <p:val>
                                            <p:strVal val="ppt_h"/>
                                          </p:val>
                                        </p:tav>
                                        <p:tav tm="100000">
                                          <p:val>
                                            <p:fltVal val="0"/>
                                          </p:val>
                                        </p:tav>
                                      </p:tavLst>
                                    </p:anim>
                                    <p:animEffect transition="out" filter="fade">
                                      <p:cBhvr>
                                        <p:cTn id="44" dur="500"/>
                                        <p:tgtEl>
                                          <p:spTgt spid="4"/>
                                        </p:tgtEl>
                                      </p:cBhvr>
                                    </p:animEffect>
                                    <p:set>
                                      <p:cBhvr>
                                        <p:cTn id="45" dur="1" fill="hold">
                                          <p:stCondLst>
                                            <p:cond delay="499"/>
                                          </p:stCondLst>
                                        </p:cTn>
                                        <p:tgtEl>
                                          <p:spTgt spid="4"/>
                                        </p:tgtEl>
                                        <p:attrNameLst>
                                          <p:attrName>style.visibility</p:attrName>
                                        </p:attrNameLst>
                                      </p:cBhvr>
                                      <p:to>
                                        <p:strVal val="hidden"/>
                                      </p:to>
                                    </p:set>
                                  </p:childTnLst>
                                </p:cTn>
                              </p:par>
                              <p:par>
                                <p:cTn id="46" presetID="53" presetClass="exit" presetSubtype="32" fill="hold" nodeType="withEffect">
                                  <p:stCondLst>
                                    <p:cond delay="0"/>
                                  </p:stCondLst>
                                  <p:childTnLst>
                                    <p:anim calcmode="lin" valueType="num">
                                      <p:cBhvr>
                                        <p:cTn id="47" dur="500"/>
                                        <p:tgtEl>
                                          <p:spTgt spid="10"/>
                                        </p:tgtEl>
                                        <p:attrNameLst>
                                          <p:attrName>ppt_w</p:attrName>
                                        </p:attrNameLst>
                                      </p:cBhvr>
                                      <p:tavLst>
                                        <p:tav tm="0">
                                          <p:val>
                                            <p:strVal val="ppt_w"/>
                                          </p:val>
                                        </p:tav>
                                        <p:tav tm="100000">
                                          <p:val>
                                            <p:fltVal val="0"/>
                                          </p:val>
                                        </p:tav>
                                      </p:tavLst>
                                    </p:anim>
                                    <p:anim calcmode="lin" valueType="num">
                                      <p:cBhvr>
                                        <p:cTn id="48" dur="500"/>
                                        <p:tgtEl>
                                          <p:spTgt spid="10"/>
                                        </p:tgtEl>
                                        <p:attrNameLst>
                                          <p:attrName>ppt_h</p:attrName>
                                        </p:attrNameLst>
                                      </p:cBhvr>
                                      <p:tavLst>
                                        <p:tav tm="0">
                                          <p:val>
                                            <p:strVal val="ppt_h"/>
                                          </p:val>
                                        </p:tav>
                                        <p:tav tm="100000">
                                          <p:val>
                                            <p:fltVal val="0"/>
                                          </p:val>
                                        </p:tav>
                                      </p:tavLst>
                                    </p:anim>
                                    <p:animEffect transition="out" filter="fade">
                                      <p:cBhvr>
                                        <p:cTn id="49" dur="500"/>
                                        <p:tgtEl>
                                          <p:spTgt spid="10"/>
                                        </p:tgtEl>
                                      </p:cBhvr>
                                    </p:animEffect>
                                    <p:set>
                                      <p:cBhvr>
                                        <p:cTn id="50" dur="1" fill="hold">
                                          <p:stCondLst>
                                            <p:cond delay="499"/>
                                          </p:stCondLst>
                                        </p:cTn>
                                        <p:tgtEl>
                                          <p:spTgt spid="10"/>
                                        </p:tgtEl>
                                        <p:attrNameLst>
                                          <p:attrName>style.visibility</p:attrName>
                                        </p:attrNameLst>
                                      </p:cBhvr>
                                      <p:to>
                                        <p:strVal val="hidden"/>
                                      </p:to>
                                    </p:set>
                                  </p:childTnLst>
                                </p:cTn>
                              </p:par>
                            </p:childTnLst>
                          </p:cTn>
                        </p:par>
                      </p:childTnLst>
                    </p:cTn>
                  </p:par>
                  <p:par>
                    <p:cTn id="51" fill="hold">
                      <p:stCondLst>
                        <p:cond delay="indefinite"/>
                      </p:stCondLst>
                      <p:childTnLst>
                        <p:par>
                          <p:cTn id="52" fill="hold">
                            <p:stCondLst>
                              <p:cond delay="0"/>
                            </p:stCondLst>
                            <p:childTnLst>
                              <p:par>
                                <p:cTn id="53" presetID="53" presetClass="entr" presetSubtype="16" fill="hold" nodeType="clickEffect">
                                  <p:stCondLst>
                                    <p:cond delay="0"/>
                                  </p:stCondLst>
                                  <p:childTnLst>
                                    <p:set>
                                      <p:cBhvr>
                                        <p:cTn id="54" dur="1" fill="hold">
                                          <p:stCondLst>
                                            <p:cond delay="0"/>
                                          </p:stCondLst>
                                        </p:cTn>
                                        <p:tgtEl>
                                          <p:spTgt spid="15"/>
                                        </p:tgtEl>
                                        <p:attrNameLst>
                                          <p:attrName>style.visibility</p:attrName>
                                        </p:attrNameLst>
                                      </p:cBhvr>
                                      <p:to>
                                        <p:strVal val="visible"/>
                                      </p:to>
                                    </p:set>
                                    <p:anim calcmode="lin" valueType="num">
                                      <p:cBhvr>
                                        <p:cTn id="55" dur="500" fill="hold"/>
                                        <p:tgtEl>
                                          <p:spTgt spid="15"/>
                                        </p:tgtEl>
                                        <p:attrNameLst>
                                          <p:attrName>ppt_w</p:attrName>
                                        </p:attrNameLst>
                                      </p:cBhvr>
                                      <p:tavLst>
                                        <p:tav tm="0">
                                          <p:val>
                                            <p:fltVal val="0"/>
                                          </p:val>
                                        </p:tav>
                                        <p:tav tm="100000">
                                          <p:val>
                                            <p:strVal val="#ppt_w"/>
                                          </p:val>
                                        </p:tav>
                                      </p:tavLst>
                                    </p:anim>
                                    <p:anim calcmode="lin" valueType="num">
                                      <p:cBhvr>
                                        <p:cTn id="56" dur="500" fill="hold"/>
                                        <p:tgtEl>
                                          <p:spTgt spid="15"/>
                                        </p:tgtEl>
                                        <p:attrNameLst>
                                          <p:attrName>ppt_h</p:attrName>
                                        </p:attrNameLst>
                                      </p:cBhvr>
                                      <p:tavLst>
                                        <p:tav tm="0">
                                          <p:val>
                                            <p:fltVal val="0"/>
                                          </p:val>
                                        </p:tav>
                                        <p:tav tm="100000">
                                          <p:val>
                                            <p:strVal val="#ppt_h"/>
                                          </p:val>
                                        </p:tav>
                                      </p:tavLst>
                                    </p:anim>
                                    <p:animEffect transition="in" filter="fade">
                                      <p:cBhvr>
                                        <p:cTn id="57" dur="500"/>
                                        <p:tgtEl>
                                          <p:spTgt spid="15"/>
                                        </p:tgtEl>
                                      </p:cBhvr>
                                    </p:animEffect>
                                  </p:childTnLst>
                                </p:cTn>
                              </p:par>
                              <p:par>
                                <p:cTn id="58" presetID="53" presetClass="entr" presetSubtype="16" fill="hold" nodeType="withEffect">
                                  <p:stCondLst>
                                    <p:cond delay="0"/>
                                  </p:stCondLst>
                                  <p:childTnLst>
                                    <p:set>
                                      <p:cBhvr>
                                        <p:cTn id="59" dur="1" fill="hold">
                                          <p:stCondLst>
                                            <p:cond delay="0"/>
                                          </p:stCondLst>
                                        </p:cTn>
                                        <p:tgtEl>
                                          <p:spTgt spid="14"/>
                                        </p:tgtEl>
                                        <p:attrNameLst>
                                          <p:attrName>style.visibility</p:attrName>
                                        </p:attrNameLst>
                                      </p:cBhvr>
                                      <p:to>
                                        <p:strVal val="visible"/>
                                      </p:to>
                                    </p:set>
                                    <p:anim calcmode="lin" valueType="num">
                                      <p:cBhvr>
                                        <p:cTn id="60" dur="500" fill="hold"/>
                                        <p:tgtEl>
                                          <p:spTgt spid="14"/>
                                        </p:tgtEl>
                                        <p:attrNameLst>
                                          <p:attrName>ppt_w</p:attrName>
                                        </p:attrNameLst>
                                      </p:cBhvr>
                                      <p:tavLst>
                                        <p:tav tm="0">
                                          <p:val>
                                            <p:fltVal val="0"/>
                                          </p:val>
                                        </p:tav>
                                        <p:tav tm="100000">
                                          <p:val>
                                            <p:strVal val="#ppt_w"/>
                                          </p:val>
                                        </p:tav>
                                      </p:tavLst>
                                    </p:anim>
                                    <p:anim calcmode="lin" valueType="num">
                                      <p:cBhvr>
                                        <p:cTn id="61" dur="500" fill="hold"/>
                                        <p:tgtEl>
                                          <p:spTgt spid="14"/>
                                        </p:tgtEl>
                                        <p:attrNameLst>
                                          <p:attrName>ppt_h</p:attrName>
                                        </p:attrNameLst>
                                      </p:cBhvr>
                                      <p:tavLst>
                                        <p:tav tm="0">
                                          <p:val>
                                            <p:fltVal val="0"/>
                                          </p:val>
                                        </p:tav>
                                        <p:tav tm="100000">
                                          <p:val>
                                            <p:strVal val="#ppt_h"/>
                                          </p:val>
                                        </p:tav>
                                      </p:tavLst>
                                    </p:anim>
                                    <p:animEffect transition="in" filter="fade">
                                      <p:cBhvr>
                                        <p:cTn id="62" dur="500"/>
                                        <p:tgtEl>
                                          <p:spTgt spid="14"/>
                                        </p:tgtEl>
                                      </p:cBhvr>
                                    </p:animEffect>
                                  </p:childTnLst>
                                </p:cTn>
                              </p:par>
                              <p:par>
                                <p:cTn id="63" presetID="53" presetClass="entr" presetSubtype="16" fill="hold" nodeType="withEffect">
                                  <p:stCondLst>
                                    <p:cond delay="0"/>
                                  </p:stCondLst>
                                  <p:childTnLst>
                                    <p:set>
                                      <p:cBhvr>
                                        <p:cTn id="64" dur="1" fill="hold">
                                          <p:stCondLst>
                                            <p:cond delay="0"/>
                                          </p:stCondLst>
                                        </p:cTn>
                                        <p:tgtEl>
                                          <p:spTgt spid="20"/>
                                        </p:tgtEl>
                                        <p:attrNameLst>
                                          <p:attrName>style.visibility</p:attrName>
                                        </p:attrNameLst>
                                      </p:cBhvr>
                                      <p:to>
                                        <p:strVal val="visible"/>
                                      </p:to>
                                    </p:set>
                                    <p:anim calcmode="lin" valueType="num">
                                      <p:cBhvr>
                                        <p:cTn id="65" dur="500" fill="hold"/>
                                        <p:tgtEl>
                                          <p:spTgt spid="20"/>
                                        </p:tgtEl>
                                        <p:attrNameLst>
                                          <p:attrName>ppt_w</p:attrName>
                                        </p:attrNameLst>
                                      </p:cBhvr>
                                      <p:tavLst>
                                        <p:tav tm="0">
                                          <p:val>
                                            <p:fltVal val="0"/>
                                          </p:val>
                                        </p:tav>
                                        <p:tav tm="100000">
                                          <p:val>
                                            <p:strVal val="#ppt_w"/>
                                          </p:val>
                                        </p:tav>
                                      </p:tavLst>
                                    </p:anim>
                                    <p:anim calcmode="lin" valueType="num">
                                      <p:cBhvr>
                                        <p:cTn id="66" dur="500" fill="hold"/>
                                        <p:tgtEl>
                                          <p:spTgt spid="20"/>
                                        </p:tgtEl>
                                        <p:attrNameLst>
                                          <p:attrName>ppt_h</p:attrName>
                                        </p:attrNameLst>
                                      </p:cBhvr>
                                      <p:tavLst>
                                        <p:tav tm="0">
                                          <p:val>
                                            <p:fltVal val="0"/>
                                          </p:val>
                                        </p:tav>
                                        <p:tav tm="100000">
                                          <p:val>
                                            <p:strVal val="#ppt_h"/>
                                          </p:val>
                                        </p:tav>
                                      </p:tavLst>
                                    </p:anim>
                                    <p:animEffect transition="in" filter="fade">
                                      <p:cBhvr>
                                        <p:cTn id="67" dur="500"/>
                                        <p:tgtEl>
                                          <p:spTgt spid="20"/>
                                        </p:tgtEl>
                                      </p:cBhvr>
                                    </p:animEffect>
                                  </p:childTnLst>
                                </p:cTn>
                              </p:par>
                              <p:par>
                                <p:cTn id="68" presetID="53" presetClass="entr" presetSubtype="16" fill="hold" nodeType="with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p:cTn id="70" dur="500" fill="hold"/>
                                        <p:tgtEl>
                                          <p:spTgt spid="12"/>
                                        </p:tgtEl>
                                        <p:attrNameLst>
                                          <p:attrName>ppt_w</p:attrName>
                                        </p:attrNameLst>
                                      </p:cBhvr>
                                      <p:tavLst>
                                        <p:tav tm="0">
                                          <p:val>
                                            <p:fltVal val="0"/>
                                          </p:val>
                                        </p:tav>
                                        <p:tav tm="100000">
                                          <p:val>
                                            <p:strVal val="#ppt_w"/>
                                          </p:val>
                                        </p:tav>
                                      </p:tavLst>
                                    </p:anim>
                                    <p:anim calcmode="lin" valueType="num">
                                      <p:cBhvr>
                                        <p:cTn id="71" dur="500" fill="hold"/>
                                        <p:tgtEl>
                                          <p:spTgt spid="12"/>
                                        </p:tgtEl>
                                        <p:attrNameLst>
                                          <p:attrName>ppt_h</p:attrName>
                                        </p:attrNameLst>
                                      </p:cBhvr>
                                      <p:tavLst>
                                        <p:tav tm="0">
                                          <p:val>
                                            <p:fltVal val="0"/>
                                          </p:val>
                                        </p:tav>
                                        <p:tav tm="100000">
                                          <p:val>
                                            <p:strVal val="#ppt_h"/>
                                          </p:val>
                                        </p:tav>
                                      </p:tavLst>
                                    </p:anim>
                                    <p:animEffect transition="in" filter="fade">
                                      <p:cBhvr>
                                        <p:cTn id="72" dur="500"/>
                                        <p:tgtEl>
                                          <p:spTgt spid="12"/>
                                        </p:tgtEl>
                                      </p:cBhvr>
                                    </p:animEffect>
                                  </p:childTnLst>
                                </p:cTn>
                              </p:par>
                            </p:childTnLst>
                          </p:cTn>
                        </p:par>
                      </p:childTnLst>
                    </p:cTn>
                  </p:par>
                  <p:par>
                    <p:cTn id="73" fill="hold">
                      <p:stCondLst>
                        <p:cond delay="indefinite"/>
                      </p:stCondLst>
                      <p:childTnLst>
                        <p:par>
                          <p:cTn id="74" fill="hold">
                            <p:stCondLst>
                              <p:cond delay="0"/>
                            </p:stCondLst>
                            <p:childTnLst>
                              <p:par>
                                <p:cTn id="75" presetID="53" presetClass="entr" presetSubtype="16" fill="hold" grpId="0" nodeType="clickEffect">
                                  <p:stCondLst>
                                    <p:cond delay="0"/>
                                  </p:stCondLst>
                                  <p:childTnLst>
                                    <p:set>
                                      <p:cBhvr>
                                        <p:cTn id="76" dur="1" fill="hold">
                                          <p:stCondLst>
                                            <p:cond delay="0"/>
                                          </p:stCondLst>
                                        </p:cTn>
                                        <p:tgtEl>
                                          <p:spTgt spid="16"/>
                                        </p:tgtEl>
                                        <p:attrNameLst>
                                          <p:attrName>style.visibility</p:attrName>
                                        </p:attrNameLst>
                                      </p:cBhvr>
                                      <p:to>
                                        <p:strVal val="visible"/>
                                      </p:to>
                                    </p:set>
                                    <p:anim calcmode="lin" valueType="num">
                                      <p:cBhvr>
                                        <p:cTn id="77" dur="500" fill="hold"/>
                                        <p:tgtEl>
                                          <p:spTgt spid="16"/>
                                        </p:tgtEl>
                                        <p:attrNameLst>
                                          <p:attrName>ppt_w</p:attrName>
                                        </p:attrNameLst>
                                      </p:cBhvr>
                                      <p:tavLst>
                                        <p:tav tm="0">
                                          <p:val>
                                            <p:fltVal val="0"/>
                                          </p:val>
                                        </p:tav>
                                        <p:tav tm="100000">
                                          <p:val>
                                            <p:strVal val="#ppt_w"/>
                                          </p:val>
                                        </p:tav>
                                      </p:tavLst>
                                    </p:anim>
                                    <p:anim calcmode="lin" valueType="num">
                                      <p:cBhvr>
                                        <p:cTn id="78" dur="500" fill="hold"/>
                                        <p:tgtEl>
                                          <p:spTgt spid="16"/>
                                        </p:tgtEl>
                                        <p:attrNameLst>
                                          <p:attrName>ppt_h</p:attrName>
                                        </p:attrNameLst>
                                      </p:cBhvr>
                                      <p:tavLst>
                                        <p:tav tm="0">
                                          <p:val>
                                            <p:fltVal val="0"/>
                                          </p:val>
                                        </p:tav>
                                        <p:tav tm="100000">
                                          <p:val>
                                            <p:strVal val="#ppt_h"/>
                                          </p:val>
                                        </p:tav>
                                      </p:tavLst>
                                    </p:anim>
                                    <p:animEffect transition="in" filter="fade">
                                      <p:cBhvr>
                                        <p:cTn id="79" dur="500"/>
                                        <p:tgtEl>
                                          <p:spTgt spid="16"/>
                                        </p:tgtEl>
                                      </p:cBhvr>
                                    </p:animEffect>
                                  </p:childTnLst>
                                </p:cTn>
                              </p:par>
                              <p:par>
                                <p:cTn id="80" presetID="53" presetClass="entr" presetSubtype="16" fill="hold" grpId="0" nodeType="withEffect">
                                  <p:stCondLst>
                                    <p:cond delay="0"/>
                                  </p:stCondLst>
                                  <p:childTnLst>
                                    <p:set>
                                      <p:cBhvr>
                                        <p:cTn id="81" dur="1" fill="hold">
                                          <p:stCondLst>
                                            <p:cond delay="0"/>
                                          </p:stCondLst>
                                        </p:cTn>
                                        <p:tgtEl>
                                          <p:spTgt spid="17"/>
                                        </p:tgtEl>
                                        <p:attrNameLst>
                                          <p:attrName>style.visibility</p:attrName>
                                        </p:attrNameLst>
                                      </p:cBhvr>
                                      <p:to>
                                        <p:strVal val="visible"/>
                                      </p:to>
                                    </p:set>
                                    <p:anim calcmode="lin" valueType="num">
                                      <p:cBhvr>
                                        <p:cTn id="82" dur="500" fill="hold"/>
                                        <p:tgtEl>
                                          <p:spTgt spid="17"/>
                                        </p:tgtEl>
                                        <p:attrNameLst>
                                          <p:attrName>ppt_w</p:attrName>
                                        </p:attrNameLst>
                                      </p:cBhvr>
                                      <p:tavLst>
                                        <p:tav tm="0">
                                          <p:val>
                                            <p:fltVal val="0"/>
                                          </p:val>
                                        </p:tav>
                                        <p:tav tm="100000">
                                          <p:val>
                                            <p:strVal val="#ppt_w"/>
                                          </p:val>
                                        </p:tav>
                                      </p:tavLst>
                                    </p:anim>
                                    <p:anim calcmode="lin" valueType="num">
                                      <p:cBhvr>
                                        <p:cTn id="83" dur="500" fill="hold"/>
                                        <p:tgtEl>
                                          <p:spTgt spid="17"/>
                                        </p:tgtEl>
                                        <p:attrNameLst>
                                          <p:attrName>ppt_h</p:attrName>
                                        </p:attrNameLst>
                                      </p:cBhvr>
                                      <p:tavLst>
                                        <p:tav tm="0">
                                          <p:val>
                                            <p:fltVal val="0"/>
                                          </p:val>
                                        </p:tav>
                                        <p:tav tm="100000">
                                          <p:val>
                                            <p:strVal val="#ppt_h"/>
                                          </p:val>
                                        </p:tav>
                                      </p:tavLst>
                                    </p:anim>
                                    <p:animEffect transition="in" filter="fade">
                                      <p:cBhvr>
                                        <p:cTn id="84" dur="500"/>
                                        <p:tgtEl>
                                          <p:spTgt spid="17"/>
                                        </p:tgtEl>
                                      </p:cBhvr>
                                    </p:animEffect>
                                  </p:childTnLst>
                                </p:cTn>
                              </p:par>
                              <p:par>
                                <p:cTn id="85" presetID="53" presetClass="entr" presetSubtype="16" fill="hold" grpId="0" nodeType="withEffect">
                                  <p:stCondLst>
                                    <p:cond delay="0"/>
                                  </p:stCondLst>
                                  <p:childTnLst>
                                    <p:set>
                                      <p:cBhvr>
                                        <p:cTn id="86" dur="1" fill="hold">
                                          <p:stCondLst>
                                            <p:cond delay="0"/>
                                          </p:stCondLst>
                                        </p:cTn>
                                        <p:tgtEl>
                                          <p:spTgt spid="18"/>
                                        </p:tgtEl>
                                        <p:attrNameLst>
                                          <p:attrName>style.visibility</p:attrName>
                                        </p:attrNameLst>
                                      </p:cBhvr>
                                      <p:to>
                                        <p:strVal val="visible"/>
                                      </p:to>
                                    </p:set>
                                    <p:anim calcmode="lin" valueType="num">
                                      <p:cBhvr>
                                        <p:cTn id="87" dur="500" fill="hold"/>
                                        <p:tgtEl>
                                          <p:spTgt spid="18"/>
                                        </p:tgtEl>
                                        <p:attrNameLst>
                                          <p:attrName>ppt_w</p:attrName>
                                        </p:attrNameLst>
                                      </p:cBhvr>
                                      <p:tavLst>
                                        <p:tav tm="0">
                                          <p:val>
                                            <p:fltVal val="0"/>
                                          </p:val>
                                        </p:tav>
                                        <p:tav tm="100000">
                                          <p:val>
                                            <p:strVal val="#ppt_w"/>
                                          </p:val>
                                        </p:tav>
                                      </p:tavLst>
                                    </p:anim>
                                    <p:anim calcmode="lin" valueType="num">
                                      <p:cBhvr>
                                        <p:cTn id="88" dur="500" fill="hold"/>
                                        <p:tgtEl>
                                          <p:spTgt spid="18"/>
                                        </p:tgtEl>
                                        <p:attrNameLst>
                                          <p:attrName>ppt_h</p:attrName>
                                        </p:attrNameLst>
                                      </p:cBhvr>
                                      <p:tavLst>
                                        <p:tav tm="0">
                                          <p:val>
                                            <p:fltVal val="0"/>
                                          </p:val>
                                        </p:tav>
                                        <p:tav tm="100000">
                                          <p:val>
                                            <p:strVal val="#ppt_h"/>
                                          </p:val>
                                        </p:tav>
                                      </p:tavLst>
                                    </p:anim>
                                    <p:animEffect transition="in" filter="fade">
                                      <p:cBhvr>
                                        <p:cTn id="89" dur="500"/>
                                        <p:tgtEl>
                                          <p:spTgt spid="18"/>
                                        </p:tgtEl>
                                      </p:cBhvr>
                                    </p:animEffect>
                                  </p:childTnLst>
                                </p:cTn>
                              </p:par>
                              <p:par>
                                <p:cTn id="90" presetID="53" presetClass="entr" presetSubtype="16" fill="hold" grpId="0" nodeType="withEffect">
                                  <p:stCondLst>
                                    <p:cond delay="0"/>
                                  </p:stCondLst>
                                  <p:childTnLst>
                                    <p:set>
                                      <p:cBhvr>
                                        <p:cTn id="91" dur="1" fill="hold">
                                          <p:stCondLst>
                                            <p:cond delay="0"/>
                                          </p:stCondLst>
                                        </p:cTn>
                                        <p:tgtEl>
                                          <p:spTgt spid="19"/>
                                        </p:tgtEl>
                                        <p:attrNameLst>
                                          <p:attrName>style.visibility</p:attrName>
                                        </p:attrNameLst>
                                      </p:cBhvr>
                                      <p:to>
                                        <p:strVal val="visible"/>
                                      </p:to>
                                    </p:set>
                                    <p:anim calcmode="lin" valueType="num">
                                      <p:cBhvr>
                                        <p:cTn id="92" dur="500" fill="hold"/>
                                        <p:tgtEl>
                                          <p:spTgt spid="19"/>
                                        </p:tgtEl>
                                        <p:attrNameLst>
                                          <p:attrName>ppt_w</p:attrName>
                                        </p:attrNameLst>
                                      </p:cBhvr>
                                      <p:tavLst>
                                        <p:tav tm="0">
                                          <p:val>
                                            <p:fltVal val="0"/>
                                          </p:val>
                                        </p:tav>
                                        <p:tav tm="100000">
                                          <p:val>
                                            <p:strVal val="#ppt_w"/>
                                          </p:val>
                                        </p:tav>
                                      </p:tavLst>
                                    </p:anim>
                                    <p:anim calcmode="lin" valueType="num">
                                      <p:cBhvr>
                                        <p:cTn id="93" dur="500" fill="hold"/>
                                        <p:tgtEl>
                                          <p:spTgt spid="19"/>
                                        </p:tgtEl>
                                        <p:attrNameLst>
                                          <p:attrName>ppt_h</p:attrName>
                                        </p:attrNameLst>
                                      </p:cBhvr>
                                      <p:tavLst>
                                        <p:tav tm="0">
                                          <p:val>
                                            <p:fltVal val="0"/>
                                          </p:val>
                                        </p:tav>
                                        <p:tav tm="100000">
                                          <p:val>
                                            <p:strVal val="#ppt_h"/>
                                          </p:val>
                                        </p:tav>
                                      </p:tavLst>
                                    </p:anim>
                                    <p:animEffect transition="in" filter="fade">
                                      <p:cBhvr>
                                        <p:cTn id="94" dur="500"/>
                                        <p:tgtEl>
                                          <p:spTgt spid="19"/>
                                        </p:tgtEl>
                                      </p:cBhvr>
                                    </p:animEffect>
                                  </p:childTnLst>
                                </p:cTn>
                              </p:par>
                            </p:childTnLst>
                          </p:cTn>
                        </p:par>
                      </p:childTnLst>
                    </p:cTn>
                  </p:par>
                  <p:par>
                    <p:cTn id="95" fill="hold">
                      <p:stCondLst>
                        <p:cond delay="indefinite"/>
                      </p:stCondLst>
                      <p:childTnLst>
                        <p:par>
                          <p:cTn id="96" fill="hold">
                            <p:stCondLst>
                              <p:cond delay="0"/>
                            </p:stCondLst>
                            <p:childTnLst>
                              <p:par>
                                <p:cTn id="97" presetID="53" presetClass="entr" presetSubtype="16" fill="hold" grpId="0" nodeType="clickEffect">
                                  <p:stCondLst>
                                    <p:cond delay="0"/>
                                  </p:stCondLst>
                                  <p:childTnLst>
                                    <p:set>
                                      <p:cBhvr>
                                        <p:cTn id="98" dur="1" fill="hold">
                                          <p:stCondLst>
                                            <p:cond delay="0"/>
                                          </p:stCondLst>
                                        </p:cTn>
                                        <p:tgtEl>
                                          <p:spTgt spid="23"/>
                                        </p:tgtEl>
                                        <p:attrNameLst>
                                          <p:attrName>style.visibility</p:attrName>
                                        </p:attrNameLst>
                                      </p:cBhvr>
                                      <p:to>
                                        <p:strVal val="visible"/>
                                      </p:to>
                                    </p:set>
                                    <p:anim calcmode="lin" valueType="num">
                                      <p:cBhvr>
                                        <p:cTn id="99" dur="500" fill="hold"/>
                                        <p:tgtEl>
                                          <p:spTgt spid="23"/>
                                        </p:tgtEl>
                                        <p:attrNameLst>
                                          <p:attrName>ppt_w</p:attrName>
                                        </p:attrNameLst>
                                      </p:cBhvr>
                                      <p:tavLst>
                                        <p:tav tm="0">
                                          <p:val>
                                            <p:fltVal val="0"/>
                                          </p:val>
                                        </p:tav>
                                        <p:tav tm="100000">
                                          <p:val>
                                            <p:strVal val="#ppt_w"/>
                                          </p:val>
                                        </p:tav>
                                      </p:tavLst>
                                    </p:anim>
                                    <p:anim calcmode="lin" valueType="num">
                                      <p:cBhvr>
                                        <p:cTn id="100" dur="500" fill="hold"/>
                                        <p:tgtEl>
                                          <p:spTgt spid="23"/>
                                        </p:tgtEl>
                                        <p:attrNameLst>
                                          <p:attrName>ppt_h</p:attrName>
                                        </p:attrNameLst>
                                      </p:cBhvr>
                                      <p:tavLst>
                                        <p:tav tm="0">
                                          <p:val>
                                            <p:fltVal val="0"/>
                                          </p:val>
                                        </p:tav>
                                        <p:tav tm="100000">
                                          <p:val>
                                            <p:strVal val="#ppt_h"/>
                                          </p:val>
                                        </p:tav>
                                      </p:tavLst>
                                    </p:anim>
                                    <p:animEffect transition="in" filter="fade">
                                      <p:cBhvr>
                                        <p:cTn id="101" dur="500"/>
                                        <p:tgtEl>
                                          <p:spTgt spid="23"/>
                                        </p:tgtEl>
                                      </p:cBhvr>
                                    </p:animEffect>
                                  </p:childTnLst>
                                </p:cTn>
                              </p:par>
                            </p:childTnLst>
                          </p:cTn>
                        </p:par>
                      </p:childTnLst>
                    </p:cTn>
                  </p:par>
                  <p:par>
                    <p:cTn id="102" fill="hold">
                      <p:stCondLst>
                        <p:cond delay="indefinite"/>
                      </p:stCondLst>
                      <p:childTnLst>
                        <p:par>
                          <p:cTn id="103" fill="hold">
                            <p:stCondLst>
                              <p:cond delay="0"/>
                            </p:stCondLst>
                            <p:childTnLst>
                              <p:par>
                                <p:cTn id="104" presetID="53" presetClass="exit" presetSubtype="32" fill="hold" nodeType="clickEffect">
                                  <p:stCondLst>
                                    <p:cond delay="0"/>
                                  </p:stCondLst>
                                  <p:childTnLst>
                                    <p:anim calcmode="lin" valueType="num">
                                      <p:cBhvr>
                                        <p:cTn id="105" dur="500"/>
                                        <p:tgtEl>
                                          <p:spTgt spid="15"/>
                                        </p:tgtEl>
                                        <p:attrNameLst>
                                          <p:attrName>ppt_w</p:attrName>
                                        </p:attrNameLst>
                                      </p:cBhvr>
                                      <p:tavLst>
                                        <p:tav tm="0">
                                          <p:val>
                                            <p:strVal val="ppt_w"/>
                                          </p:val>
                                        </p:tav>
                                        <p:tav tm="100000">
                                          <p:val>
                                            <p:fltVal val="0"/>
                                          </p:val>
                                        </p:tav>
                                      </p:tavLst>
                                    </p:anim>
                                    <p:anim calcmode="lin" valueType="num">
                                      <p:cBhvr>
                                        <p:cTn id="106" dur="500"/>
                                        <p:tgtEl>
                                          <p:spTgt spid="15"/>
                                        </p:tgtEl>
                                        <p:attrNameLst>
                                          <p:attrName>ppt_h</p:attrName>
                                        </p:attrNameLst>
                                      </p:cBhvr>
                                      <p:tavLst>
                                        <p:tav tm="0">
                                          <p:val>
                                            <p:strVal val="ppt_h"/>
                                          </p:val>
                                        </p:tav>
                                        <p:tav tm="100000">
                                          <p:val>
                                            <p:fltVal val="0"/>
                                          </p:val>
                                        </p:tav>
                                      </p:tavLst>
                                    </p:anim>
                                    <p:animEffect transition="out" filter="fade">
                                      <p:cBhvr>
                                        <p:cTn id="107" dur="500"/>
                                        <p:tgtEl>
                                          <p:spTgt spid="15"/>
                                        </p:tgtEl>
                                      </p:cBhvr>
                                    </p:animEffect>
                                    <p:set>
                                      <p:cBhvr>
                                        <p:cTn id="108" dur="1" fill="hold">
                                          <p:stCondLst>
                                            <p:cond delay="499"/>
                                          </p:stCondLst>
                                        </p:cTn>
                                        <p:tgtEl>
                                          <p:spTgt spid="15"/>
                                        </p:tgtEl>
                                        <p:attrNameLst>
                                          <p:attrName>style.visibility</p:attrName>
                                        </p:attrNameLst>
                                      </p:cBhvr>
                                      <p:to>
                                        <p:strVal val="hidden"/>
                                      </p:to>
                                    </p:set>
                                  </p:childTnLst>
                                </p:cTn>
                              </p:par>
                              <p:par>
                                <p:cTn id="109" presetID="53" presetClass="exit" presetSubtype="32" fill="hold" nodeType="withEffect">
                                  <p:stCondLst>
                                    <p:cond delay="0"/>
                                  </p:stCondLst>
                                  <p:childTnLst>
                                    <p:anim calcmode="lin" valueType="num">
                                      <p:cBhvr>
                                        <p:cTn id="110" dur="500"/>
                                        <p:tgtEl>
                                          <p:spTgt spid="14"/>
                                        </p:tgtEl>
                                        <p:attrNameLst>
                                          <p:attrName>ppt_w</p:attrName>
                                        </p:attrNameLst>
                                      </p:cBhvr>
                                      <p:tavLst>
                                        <p:tav tm="0">
                                          <p:val>
                                            <p:strVal val="ppt_w"/>
                                          </p:val>
                                        </p:tav>
                                        <p:tav tm="100000">
                                          <p:val>
                                            <p:fltVal val="0"/>
                                          </p:val>
                                        </p:tav>
                                      </p:tavLst>
                                    </p:anim>
                                    <p:anim calcmode="lin" valueType="num">
                                      <p:cBhvr>
                                        <p:cTn id="111" dur="500"/>
                                        <p:tgtEl>
                                          <p:spTgt spid="14"/>
                                        </p:tgtEl>
                                        <p:attrNameLst>
                                          <p:attrName>ppt_h</p:attrName>
                                        </p:attrNameLst>
                                      </p:cBhvr>
                                      <p:tavLst>
                                        <p:tav tm="0">
                                          <p:val>
                                            <p:strVal val="ppt_h"/>
                                          </p:val>
                                        </p:tav>
                                        <p:tav tm="100000">
                                          <p:val>
                                            <p:fltVal val="0"/>
                                          </p:val>
                                        </p:tav>
                                      </p:tavLst>
                                    </p:anim>
                                    <p:animEffect transition="out" filter="fade">
                                      <p:cBhvr>
                                        <p:cTn id="112" dur="500"/>
                                        <p:tgtEl>
                                          <p:spTgt spid="14"/>
                                        </p:tgtEl>
                                      </p:cBhvr>
                                    </p:animEffect>
                                    <p:set>
                                      <p:cBhvr>
                                        <p:cTn id="113" dur="1" fill="hold">
                                          <p:stCondLst>
                                            <p:cond delay="499"/>
                                          </p:stCondLst>
                                        </p:cTn>
                                        <p:tgtEl>
                                          <p:spTgt spid="14"/>
                                        </p:tgtEl>
                                        <p:attrNameLst>
                                          <p:attrName>style.visibility</p:attrName>
                                        </p:attrNameLst>
                                      </p:cBhvr>
                                      <p:to>
                                        <p:strVal val="hidden"/>
                                      </p:to>
                                    </p:set>
                                  </p:childTnLst>
                                </p:cTn>
                              </p:par>
                              <p:par>
                                <p:cTn id="114" presetID="53" presetClass="exit" presetSubtype="32" fill="hold" nodeType="withEffect">
                                  <p:stCondLst>
                                    <p:cond delay="0"/>
                                  </p:stCondLst>
                                  <p:childTnLst>
                                    <p:anim calcmode="lin" valueType="num">
                                      <p:cBhvr>
                                        <p:cTn id="115" dur="500"/>
                                        <p:tgtEl>
                                          <p:spTgt spid="20"/>
                                        </p:tgtEl>
                                        <p:attrNameLst>
                                          <p:attrName>ppt_w</p:attrName>
                                        </p:attrNameLst>
                                      </p:cBhvr>
                                      <p:tavLst>
                                        <p:tav tm="0">
                                          <p:val>
                                            <p:strVal val="ppt_w"/>
                                          </p:val>
                                        </p:tav>
                                        <p:tav tm="100000">
                                          <p:val>
                                            <p:fltVal val="0"/>
                                          </p:val>
                                        </p:tav>
                                      </p:tavLst>
                                    </p:anim>
                                    <p:anim calcmode="lin" valueType="num">
                                      <p:cBhvr>
                                        <p:cTn id="116" dur="500"/>
                                        <p:tgtEl>
                                          <p:spTgt spid="20"/>
                                        </p:tgtEl>
                                        <p:attrNameLst>
                                          <p:attrName>ppt_h</p:attrName>
                                        </p:attrNameLst>
                                      </p:cBhvr>
                                      <p:tavLst>
                                        <p:tav tm="0">
                                          <p:val>
                                            <p:strVal val="ppt_h"/>
                                          </p:val>
                                        </p:tav>
                                        <p:tav tm="100000">
                                          <p:val>
                                            <p:fltVal val="0"/>
                                          </p:val>
                                        </p:tav>
                                      </p:tavLst>
                                    </p:anim>
                                    <p:animEffect transition="out" filter="fade">
                                      <p:cBhvr>
                                        <p:cTn id="117" dur="500"/>
                                        <p:tgtEl>
                                          <p:spTgt spid="20"/>
                                        </p:tgtEl>
                                      </p:cBhvr>
                                    </p:animEffect>
                                    <p:set>
                                      <p:cBhvr>
                                        <p:cTn id="118" dur="1" fill="hold">
                                          <p:stCondLst>
                                            <p:cond delay="499"/>
                                          </p:stCondLst>
                                        </p:cTn>
                                        <p:tgtEl>
                                          <p:spTgt spid="20"/>
                                        </p:tgtEl>
                                        <p:attrNameLst>
                                          <p:attrName>style.visibility</p:attrName>
                                        </p:attrNameLst>
                                      </p:cBhvr>
                                      <p:to>
                                        <p:strVal val="hidden"/>
                                      </p:to>
                                    </p:set>
                                  </p:childTnLst>
                                </p:cTn>
                              </p:par>
                              <p:par>
                                <p:cTn id="119" presetID="53" presetClass="exit" presetSubtype="32" fill="hold" nodeType="withEffect">
                                  <p:stCondLst>
                                    <p:cond delay="0"/>
                                  </p:stCondLst>
                                  <p:childTnLst>
                                    <p:anim calcmode="lin" valueType="num">
                                      <p:cBhvr>
                                        <p:cTn id="120" dur="500"/>
                                        <p:tgtEl>
                                          <p:spTgt spid="12"/>
                                        </p:tgtEl>
                                        <p:attrNameLst>
                                          <p:attrName>ppt_w</p:attrName>
                                        </p:attrNameLst>
                                      </p:cBhvr>
                                      <p:tavLst>
                                        <p:tav tm="0">
                                          <p:val>
                                            <p:strVal val="ppt_w"/>
                                          </p:val>
                                        </p:tav>
                                        <p:tav tm="100000">
                                          <p:val>
                                            <p:fltVal val="0"/>
                                          </p:val>
                                        </p:tav>
                                      </p:tavLst>
                                    </p:anim>
                                    <p:anim calcmode="lin" valueType="num">
                                      <p:cBhvr>
                                        <p:cTn id="121" dur="500"/>
                                        <p:tgtEl>
                                          <p:spTgt spid="12"/>
                                        </p:tgtEl>
                                        <p:attrNameLst>
                                          <p:attrName>ppt_h</p:attrName>
                                        </p:attrNameLst>
                                      </p:cBhvr>
                                      <p:tavLst>
                                        <p:tav tm="0">
                                          <p:val>
                                            <p:strVal val="ppt_h"/>
                                          </p:val>
                                        </p:tav>
                                        <p:tav tm="100000">
                                          <p:val>
                                            <p:fltVal val="0"/>
                                          </p:val>
                                        </p:tav>
                                      </p:tavLst>
                                    </p:anim>
                                    <p:animEffect transition="out" filter="fade">
                                      <p:cBhvr>
                                        <p:cTn id="122" dur="500"/>
                                        <p:tgtEl>
                                          <p:spTgt spid="12"/>
                                        </p:tgtEl>
                                      </p:cBhvr>
                                    </p:animEffect>
                                    <p:set>
                                      <p:cBhvr>
                                        <p:cTn id="123" dur="1" fill="hold">
                                          <p:stCondLst>
                                            <p:cond delay="499"/>
                                          </p:stCondLst>
                                        </p:cTn>
                                        <p:tgtEl>
                                          <p:spTgt spid="12"/>
                                        </p:tgtEl>
                                        <p:attrNameLst>
                                          <p:attrName>style.visibility</p:attrName>
                                        </p:attrNameLst>
                                      </p:cBhvr>
                                      <p:to>
                                        <p:strVal val="hidden"/>
                                      </p:to>
                                    </p:set>
                                  </p:childTnLst>
                                </p:cTn>
                              </p:par>
                              <p:par>
                                <p:cTn id="124" presetID="53" presetClass="exit" presetSubtype="32" fill="hold" grpId="1" nodeType="withEffect">
                                  <p:stCondLst>
                                    <p:cond delay="0"/>
                                  </p:stCondLst>
                                  <p:childTnLst>
                                    <p:anim calcmode="lin" valueType="num">
                                      <p:cBhvr>
                                        <p:cTn id="125" dur="500"/>
                                        <p:tgtEl>
                                          <p:spTgt spid="16"/>
                                        </p:tgtEl>
                                        <p:attrNameLst>
                                          <p:attrName>ppt_w</p:attrName>
                                        </p:attrNameLst>
                                      </p:cBhvr>
                                      <p:tavLst>
                                        <p:tav tm="0">
                                          <p:val>
                                            <p:strVal val="ppt_w"/>
                                          </p:val>
                                        </p:tav>
                                        <p:tav tm="100000">
                                          <p:val>
                                            <p:fltVal val="0"/>
                                          </p:val>
                                        </p:tav>
                                      </p:tavLst>
                                    </p:anim>
                                    <p:anim calcmode="lin" valueType="num">
                                      <p:cBhvr>
                                        <p:cTn id="126" dur="500"/>
                                        <p:tgtEl>
                                          <p:spTgt spid="16"/>
                                        </p:tgtEl>
                                        <p:attrNameLst>
                                          <p:attrName>ppt_h</p:attrName>
                                        </p:attrNameLst>
                                      </p:cBhvr>
                                      <p:tavLst>
                                        <p:tav tm="0">
                                          <p:val>
                                            <p:strVal val="ppt_h"/>
                                          </p:val>
                                        </p:tav>
                                        <p:tav tm="100000">
                                          <p:val>
                                            <p:fltVal val="0"/>
                                          </p:val>
                                        </p:tav>
                                      </p:tavLst>
                                    </p:anim>
                                    <p:animEffect transition="out" filter="fade">
                                      <p:cBhvr>
                                        <p:cTn id="127" dur="500"/>
                                        <p:tgtEl>
                                          <p:spTgt spid="16"/>
                                        </p:tgtEl>
                                      </p:cBhvr>
                                    </p:animEffect>
                                    <p:set>
                                      <p:cBhvr>
                                        <p:cTn id="128" dur="1" fill="hold">
                                          <p:stCondLst>
                                            <p:cond delay="499"/>
                                          </p:stCondLst>
                                        </p:cTn>
                                        <p:tgtEl>
                                          <p:spTgt spid="16"/>
                                        </p:tgtEl>
                                        <p:attrNameLst>
                                          <p:attrName>style.visibility</p:attrName>
                                        </p:attrNameLst>
                                      </p:cBhvr>
                                      <p:to>
                                        <p:strVal val="hidden"/>
                                      </p:to>
                                    </p:set>
                                  </p:childTnLst>
                                </p:cTn>
                              </p:par>
                              <p:par>
                                <p:cTn id="129" presetID="53" presetClass="exit" presetSubtype="32" fill="hold" grpId="1" nodeType="withEffect">
                                  <p:stCondLst>
                                    <p:cond delay="0"/>
                                  </p:stCondLst>
                                  <p:childTnLst>
                                    <p:anim calcmode="lin" valueType="num">
                                      <p:cBhvr>
                                        <p:cTn id="130" dur="500"/>
                                        <p:tgtEl>
                                          <p:spTgt spid="17"/>
                                        </p:tgtEl>
                                        <p:attrNameLst>
                                          <p:attrName>ppt_w</p:attrName>
                                        </p:attrNameLst>
                                      </p:cBhvr>
                                      <p:tavLst>
                                        <p:tav tm="0">
                                          <p:val>
                                            <p:strVal val="ppt_w"/>
                                          </p:val>
                                        </p:tav>
                                        <p:tav tm="100000">
                                          <p:val>
                                            <p:fltVal val="0"/>
                                          </p:val>
                                        </p:tav>
                                      </p:tavLst>
                                    </p:anim>
                                    <p:anim calcmode="lin" valueType="num">
                                      <p:cBhvr>
                                        <p:cTn id="131" dur="500"/>
                                        <p:tgtEl>
                                          <p:spTgt spid="17"/>
                                        </p:tgtEl>
                                        <p:attrNameLst>
                                          <p:attrName>ppt_h</p:attrName>
                                        </p:attrNameLst>
                                      </p:cBhvr>
                                      <p:tavLst>
                                        <p:tav tm="0">
                                          <p:val>
                                            <p:strVal val="ppt_h"/>
                                          </p:val>
                                        </p:tav>
                                        <p:tav tm="100000">
                                          <p:val>
                                            <p:fltVal val="0"/>
                                          </p:val>
                                        </p:tav>
                                      </p:tavLst>
                                    </p:anim>
                                    <p:animEffect transition="out" filter="fade">
                                      <p:cBhvr>
                                        <p:cTn id="132" dur="500"/>
                                        <p:tgtEl>
                                          <p:spTgt spid="17"/>
                                        </p:tgtEl>
                                      </p:cBhvr>
                                    </p:animEffect>
                                    <p:set>
                                      <p:cBhvr>
                                        <p:cTn id="133" dur="1" fill="hold">
                                          <p:stCondLst>
                                            <p:cond delay="499"/>
                                          </p:stCondLst>
                                        </p:cTn>
                                        <p:tgtEl>
                                          <p:spTgt spid="17"/>
                                        </p:tgtEl>
                                        <p:attrNameLst>
                                          <p:attrName>style.visibility</p:attrName>
                                        </p:attrNameLst>
                                      </p:cBhvr>
                                      <p:to>
                                        <p:strVal val="hidden"/>
                                      </p:to>
                                    </p:set>
                                  </p:childTnLst>
                                </p:cTn>
                              </p:par>
                              <p:par>
                                <p:cTn id="134" presetID="53" presetClass="exit" presetSubtype="32" fill="hold" grpId="1" nodeType="withEffect">
                                  <p:stCondLst>
                                    <p:cond delay="0"/>
                                  </p:stCondLst>
                                  <p:childTnLst>
                                    <p:anim calcmode="lin" valueType="num">
                                      <p:cBhvr>
                                        <p:cTn id="135" dur="500"/>
                                        <p:tgtEl>
                                          <p:spTgt spid="18"/>
                                        </p:tgtEl>
                                        <p:attrNameLst>
                                          <p:attrName>ppt_w</p:attrName>
                                        </p:attrNameLst>
                                      </p:cBhvr>
                                      <p:tavLst>
                                        <p:tav tm="0">
                                          <p:val>
                                            <p:strVal val="ppt_w"/>
                                          </p:val>
                                        </p:tav>
                                        <p:tav tm="100000">
                                          <p:val>
                                            <p:fltVal val="0"/>
                                          </p:val>
                                        </p:tav>
                                      </p:tavLst>
                                    </p:anim>
                                    <p:anim calcmode="lin" valueType="num">
                                      <p:cBhvr>
                                        <p:cTn id="136" dur="500"/>
                                        <p:tgtEl>
                                          <p:spTgt spid="18"/>
                                        </p:tgtEl>
                                        <p:attrNameLst>
                                          <p:attrName>ppt_h</p:attrName>
                                        </p:attrNameLst>
                                      </p:cBhvr>
                                      <p:tavLst>
                                        <p:tav tm="0">
                                          <p:val>
                                            <p:strVal val="ppt_h"/>
                                          </p:val>
                                        </p:tav>
                                        <p:tav tm="100000">
                                          <p:val>
                                            <p:fltVal val="0"/>
                                          </p:val>
                                        </p:tav>
                                      </p:tavLst>
                                    </p:anim>
                                    <p:animEffect transition="out" filter="fade">
                                      <p:cBhvr>
                                        <p:cTn id="137" dur="500"/>
                                        <p:tgtEl>
                                          <p:spTgt spid="18"/>
                                        </p:tgtEl>
                                      </p:cBhvr>
                                    </p:animEffect>
                                    <p:set>
                                      <p:cBhvr>
                                        <p:cTn id="138" dur="1" fill="hold">
                                          <p:stCondLst>
                                            <p:cond delay="499"/>
                                          </p:stCondLst>
                                        </p:cTn>
                                        <p:tgtEl>
                                          <p:spTgt spid="18"/>
                                        </p:tgtEl>
                                        <p:attrNameLst>
                                          <p:attrName>style.visibility</p:attrName>
                                        </p:attrNameLst>
                                      </p:cBhvr>
                                      <p:to>
                                        <p:strVal val="hidden"/>
                                      </p:to>
                                    </p:set>
                                  </p:childTnLst>
                                </p:cTn>
                              </p:par>
                              <p:par>
                                <p:cTn id="139" presetID="53" presetClass="exit" presetSubtype="32" fill="hold" grpId="1" nodeType="withEffect">
                                  <p:stCondLst>
                                    <p:cond delay="0"/>
                                  </p:stCondLst>
                                  <p:childTnLst>
                                    <p:anim calcmode="lin" valueType="num">
                                      <p:cBhvr>
                                        <p:cTn id="140" dur="500"/>
                                        <p:tgtEl>
                                          <p:spTgt spid="19"/>
                                        </p:tgtEl>
                                        <p:attrNameLst>
                                          <p:attrName>ppt_w</p:attrName>
                                        </p:attrNameLst>
                                      </p:cBhvr>
                                      <p:tavLst>
                                        <p:tav tm="0">
                                          <p:val>
                                            <p:strVal val="ppt_w"/>
                                          </p:val>
                                        </p:tav>
                                        <p:tav tm="100000">
                                          <p:val>
                                            <p:fltVal val="0"/>
                                          </p:val>
                                        </p:tav>
                                      </p:tavLst>
                                    </p:anim>
                                    <p:anim calcmode="lin" valueType="num">
                                      <p:cBhvr>
                                        <p:cTn id="141" dur="500"/>
                                        <p:tgtEl>
                                          <p:spTgt spid="19"/>
                                        </p:tgtEl>
                                        <p:attrNameLst>
                                          <p:attrName>ppt_h</p:attrName>
                                        </p:attrNameLst>
                                      </p:cBhvr>
                                      <p:tavLst>
                                        <p:tav tm="0">
                                          <p:val>
                                            <p:strVal val="ppt_h"/>
                                          </p:val>
                                        </p:tav>
                                        <p:tav tm="100000">
                                          <p:val>
                                            <p:fltVal val="0"/>
                                          </p:val>
                                        </p:tav>
                                      </p:tavLst>
                                    </p:anim>
                                    <p:animEffect transition="out" filter="fade">
                                      <p:cBhvr>
                                        <p:cTn id="142" dur="500"/>
                                        <p:tgtEl>
                                          <p:spTgt spid="19"/>
                                        </p:tgtEl>
                                      </p:cBhvr>
                                    </p:animEffect>
                                    <p:set>
                                      <p:cBhvr>
                                        <p:cTn id="143" dur="1" fill="hold">
                                          <p:stCondLst>
                                            <p:cond delay="499"/>
                                          </p:stCondLst>
                                        </p:cTn>
                                        <p:tgtEl>
                                          <p:spTgt spid="19"/>
                                        </p:tgtEl>
                                        <p:attrNameLst>
                                          <p:attrName>style.visibility</p:attrName>
                                        </p:attrNameLst>
                                      </p:cBhvr>
                                      <p:to>
                                        <p:strVal val="hidden"/>
                                      </p:to>
                                    </p:set>
                                  </p:childTnLst>
                                </p:cTn>
                              </p:par>
                              <p:par>
                                <p:cTn id="144" presetID="53" presetClass="exit" presetSubtype="32" fill="hold" grpId="1" nodeType="withEffect">
                                  <p:stCondLst>
                                    <p:cond delay="0"/>
                                  </p:stCondLst>
                                  <p:childTnLst>
                                    <p:anim calcmode="lin" valueType="num">
                                      <p:cBhvr>
                                        <p:cTn id="145" dur="500"/>
                                        <p:tgtEl>
                                          <p:spTgt spid="23"/>
                                        </p:tgtEl>
                                        <p:attrNameLst>
                                          <p:attrName>ppt_w</p:attrName>
                                        </p:attrNameLst>
                                      </p:cBhvr>
                                      <p:tavLst>
                                        <p:tav tm="0">
                                          <p:val>
                                            <p:strVal val="ppt_w"/>
                                          </p:val>
                                        </p:tav>
                                        <p:tav tm="100000">
                                          <p:val>
                                            <p:fltVal val="0"/>
                                          </p:val>
                                        </p:tav>
                                      </p:tavLst>
                                    </p:anim>
                                    <p:anim calcmode="lin" valueType="num">
                                      <p:cBhvr>
                                        <p:cTn id="146" dur="500"/>
                                        <p:tgtEl>
                                          <p:spTgt spid="23"/>
                                        </p:tgtEl>
                                        <p:attrNameLst>
                                          <p:attrName>ppt_h</p:attrName>
                                        </p:attrNameLst>
                                      </p:cBhvr>
                                      <p:tavLst>
                                        <p:tav tm="0">
                                          <p:val>
                                            <p:strVal val="ppt_h"/>
                                          </p:val>
                                        </p:tav>
                                        <p:tav tm="100000">
                                          <p:val>
                                            <p:fltVal val="0"/>
                                          </p:val>
                                        </p:tav>
                                      </p:tavLst>
                                    </p:anim>
                                    <p:animEffect transition="out" filter="fade">
                                      <p:cBhvr>
                                        <p:cTn id="147" dur="500"/>
                                        <p:tgtEl>
                                          <p:spTgt spid="23"/>
                                        </p:tgtEl>
                                      </p:cBhvr>
                                    </p:animEffect>
                                    <p:set>
                                      <p:cBhvr>
                                        <p:cTn id="148" dur="1" fill="hold">
                                          <p:stCondLst>
                                            <p:cond delay="499"/>
                                          </p:stCondLst>
                                        </p:cTn>
                                        <p:tgtEl>
                                          <p:spTgt spid="23"/>
                                        </p:tgtEl>
                                        <p:attrNameLst>
                                          <p:attrName>style.visibility</p:attrName>
                                        </p:attrNameLst>
                                      </p:cBhvr>
                                      <p:to>
                                        <p:strVal val="hidden"/>
                                      </p:to>
                                    </p:set>
                                  </p:childTnLst>
                                </p:cTn>
                              </p:par>
                            </p:childTnLst>
                          </p:cTn>
                        </p:par>
                      </p:childTnLst>
                    </p:cTn>
                  </p:par>
                  <p:par>
                    <p:cTn id="149" fill="hold">
                      <p:stCondLst>
                        <p:cond delay="indefinite"/>
                      </p:stCondLst>
                      <p:childTnLst>
                        <p:par>
                          <p:cTn id="150" fill="hold">
                            <p:stCondLst>
                              <p:cond delay="0"/>
                            </p:stCondLst>
                            <p:childTnLst>
                              <p:par>
                                <p:cTn id="151" presetID="53" presetClass="entr" presetSubtype="16" fill="hold" nodeType="clickEffect">
                                  <p:stCondLst>
                                    <p:cond delay="0"/>
                                  </p:stCondLst>
                                  <p:childTnLst>
                                    <p:set>
                                      <p:cBhvr>
                                        <p:cTn id="152" dur="1" fill="hold">
                                          <p:stCondLst>
                                            <p:cond delay="0"/>
                                          </p:stCondLst>
                                        </p:cTn>
                                        <p:tgtEl>
                                          <p:spTgt spid="24"/>
                                        </p:tgtEl>
                                        <p:attrNameLst>
                                          <p:attrName>style.visibility</p:attrName>
                                        </p:attrNameLst>
                                      </p:cBhvr>
                                      <p:to>
                                        <p:strVal val="visible"/>
                                      </p:to>
                                    </p:set>
                                    <p:anim calcmode="lin" valueType="num">
                                      <p:cBhvr>
                                        <p:cTn id="153" dur="500" fill="hold"/>
                                        <p:tgtEl>
                                          <p:spTgt spid="24"/>
                                        </p:tgtEl>
                                        <p:attrNameLst>
                                          <p:attrName>ppt_w</p:attrName>
                                        </p:attrNameLst>
                                      </p:cBhvr>
                                      <p:tavLst>
                                        <p:tav tm="0">
                                          <p:val>
                                            <p:fltVal val="0"/>
                                          </p:val>
                                        </p:tav>
                                        <p:tav tm="100000">
                                          <p:val>
                                            <p:strVal val="#ppt_w"/>
                                          </p:val>
                                        </p:tav>
                                      </p:tavLst>
                                    </p:anim>
                                    <p:anim calcmode="lin" valueType="num">
                                      <p:cBhvr>
                                        <p:cTn id="154" dur="500" fill="hold"/>
                                        <p:tgtEl>
                                          <p:spTgt spid="24"/>
                                        </p:tgtEl>
                                        <p:attrNameLst>
                                          <p:attrName>ppt_h</p:attrName>
                                        </p:attrNameLst>
                                      </p:cBhvr>
                                      <p:tavLst>
                                        <p:tav tm="0">
                                          <p:val>
                                            <p:fltVal val="0"/>
                                          </p:val>
                                        </p:tav>
                                        <p:tav tm="100000">
                                          <p:val>
                                            <p:strVal val="#ppt_h"/>
                                          </p:val>
                                        </p:tav>
                                      </p:tavLst>
                                    </p:anim>
                                    <p:animEffect transition="in" filter="fade">
                                      <p:cBhvr>
                                        <p:cTn id="155" dur="500"/>
                                        <p:tgtEl>
                                          <p:spTgt spid="24"/>
                                        </p:tgtEl>
                                      </p:cBhvr>
                                    </p:animEffect>
                                  </p:childTnLst>
                                </p:cTn>
                              </p:par>
                              <p:par>
                                <p:cTn id="156" presetID="53" presetClass="entr" presetSubtype="16" fill="hold" grpId="0" nodeType="withEffect">
                                  <p:stCondLst>
                                    <p:cond delay="0"/>
                                  </p:stCondLst>
                                  <p:childTnLst>
                                    <p:set>
                                      <p:cBhvr>
                                        <p:cTn id="157" dur="1" fill="hold">
                                          <p:stCondLst>
                                            <p:cond delay="0"/>
                                          </p:stCondLst>
                                        </p:cTn>
                                        <p:tgtEl>
                                          <p:spTgt spid="28"/>
                                        </p:tgtEl>
                                        <p:attrNameLst>
                                          <p:attrName>style.visibility</p:attrName>
                                        </p:attrNameLst>
                                      </p:cBhvr>
                                      <p:to>
                                        <p:strVal val="visible"/>
                                      </p:to>
                                    </p:set>
                                    <p:anim calcmode="lin" valueType="num">
                                      <p:cBhvr>
                                        <p:cTn id="158" dur="500" fill="hold"/>
                                        <p:tgtEl>
                                          <p:spTgt spid="28"/>
                                        </p:tgtEl>
                                        <p:attrNameLst>
                                          <p:attrName>ppt_w</p:attrName>
                                        </p:attrNameLst>
                                      </p:cBhvr>
                                      <p:tavLst>
                                        <p:tav tm="0">
                                          <p:val>
                                            <p:fltVal val="0"/>
                                          </p:val>
                                        </p:tav>
                                        <p:tav tm="100000">
                                          <p:val>
                                            <p:strVal val="#ppt_w"/>
                                          </p:val>
                                        </p:tav>
                                      </p:tavLst>
                                    </p:anim>
                                    <p:anim calcmode="lin" valueType="num">
                                      <p:cBhvr>
                                        <p:cTn id="159" dur="500" fill="hold"/>
                                        <p:tgtEl>
                                          <p:spTgt spid="28"/>
                                        </p:tgtEl>
                                        <p:attrNameLst>
                                          <p:attrName>ppt_h</p:attrName>
                                        </p:attrNameLst>
                                      </p:cBhvr>
                                      <p:tavLst>
                                        <p:tav tm="0">
                                          <p:val>
                                            <p:fltVal val="0"/>
                                          </p:val>
                                        </p:tav>
                                        <p:tav tm="100000">
                                          <p:val>
                                            <p:strVal val="#ppt_h"/>
                                          </p:val>
                                        </p:tav>
                                      </p:tavLst>
                                    </p:anim>
                                    <p:animEffect transition="in" filter="fade">
                                      <p:cBhvr>
                                        <p:cTn id="160"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 grpId="1" animBg="1"/>
      <p:bldP spid="3" grpId="0" animBg="1"/>
      <p:bldP spid="3" grpId="1" animBg="1"/>
      <p:bldP spid="13" grpId="0" animBg="1"/>
      <p:bldP spid="13" grpId="1" animBg="1"/>
      <p:bldP spid="16" grpId="0" animBg="1"/>
      <p:bldP spid="16" grpId="1" animBg="1"/>
      <p:bldP spid="17" grpId="0" animBg="1"/>
      <p:bldP spid="17" grpId="1" animBg="1"/>
      <p:bldP spid="18" grpId="0" animBg="1"/>
      <p:bldP spid="18" grpId="1" animBg="1"/>
      <p:bldP spid="19" grpId="0" animBg="1"/>
      <p:bldP spid="19" grpId="1" animBg="1"/>
      <p:bldP spid="23" grpId="0" animBg="1"/>
      <p:bldP spid="23" grpId="1" animBg="1"/>
      <p:bldP spid="28"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993900" y="2397992"/>
            <a:ext cx="1524000" cy="461665"/>
          </a:xfrm>
          <a:prstGeom prst="rect">
            <a:avLst/>
          </a:prstGeom>
          <a:noFill/>
        </p:spPr>
        <p:txBody>
          <a:bodyPr wrap="square" rtlCol="0">
            <a:spAutoFit/>
          </a:bodyPr>
          <a:lstStyle/>
          <a:p>
            <a:pPr algn="ctr"/>
            <a:r>
              <a:rPr lang="en-US" sz="2400" dirty="0" err="1">
                <a:latin typeface="NikoshBAN" pitchFamily="2" charset="0"/>
                <a:cs typeface="NikoshBAN" pitchFamily="2" charset="0"/>
              </a:rPr>
              <a:t>ভারত</a:t>
            </a:r>
            <a:endParaRPr lang="en-US" sz="2400" dirty="0">
              <a:latin typeface="NikoshBAN" pitchFamily="2" charset="0"/>
              <a:cs typeface="NikoshBAN" pitchFamily="2" charset="0"/>
            </a:endParaRPr>
          </a:p>
        </p:txBody>
      </p:sp>
      <p:sp>
        <p:nvSpPr>
          <p:cNvPr id="3" name="TextBox 2"/>
          <p:cNvSpPr txBox="1"/>
          <p:nvPr/>
        </p:nvSpPr>
        <p:spPr>
          <a:xfrm>
            <a:off x="7802332" y="2467028"/>
            <a:ext cx="1524000" cy="461665"/>
          </a:xfrm>
          <a:prstGeom prst="rect">
            <a:avLst/>
          </a:prstGeom>
          <a:noFill/>
        </p:spPr>
        <p:txBody>
          <a:bodyPr wrap="square" rtlCol="0">
            <a:spAutoFit/>
          </a:bodyPr>
          <a:lstStyle/>
          <a:p>
            <a:pPr algn="ctr"/>
            <a:r>
              <a:rPr lang="en-US" sz="2400" dirty="0" err="1">
                <a:latin typeface="NikoshBAN" pitchFamily="2" charset="0"/>
                <a:cs typeface="NikoshBAN" pitchFamily="2" charset="0"/>
              </a:rPr>
              <a:t>পাকিস্থান</a:t>
            </a:r>
            <a:endParaRPr lang="en-US" sz="2400" dirty="0">
              <a:latin typeface="NikoshBAN" pitchFamily="2" charset="0"/>
              <a:cs typeface="NikoshBAN" pitchFamily="2" charset="0"/>
            </a:endParaRPr>
          </a:p>
        </p:txBody>
      </p:sp>
      <p:sp>
        <p:nvSpPr>
          <p:cNvPr id="4" name="TextBox 3"/>
          <p:cNvSpPr txBox="1"/>
          <p:nvPr/>
        </p:nvSpPr>
        <p:spPr>
          <a:xfrm>
            <a:off x="1866900" y="4886326"/>
            <a:ext cx="1524000" cy="461665"/>
          </a:xfrm>
          <a:prstGeom prst="rect">
            <a:avLst/>
          </a:prstGeom>
          <a:noFill/>
        </p:spPr>
        <p:txBody>
          <a:bodyPr wrap="square" rtlCol="0">
            <a:spAutoFit/>
          </a:bodyPr>
          <a:lstStyle/>
          <a:p>
            <a:pPr algn="ctr"/>
            <a:r>
              <a:rPr lang="en-US" sz="2400" dirty="0" err="1">
                <a:latin typeface="NikoshBAN" pitchFamily="2" charset="0"/>
                <a:cs typeface="NikoshBAN" pitchFamily="2" charset="0"/>
              </a:rPr>
              <a:t>চীন</a:t>
            </a:r>
            <a:endParaRPr lang="en-US" sz="2400" dirty="0">
              <a:latin typeface="NikoshBAN" pitchFamily="2" charset="0"/>
              <a:cs typeface="NikoshBAN" pitchFamily="2" charset="0"/>
            </a:endParaRPr>
          </a:p>
        </p:txBody>
      </p:sp>
      <p:sp>
        <p:nvSpPr>
          <p:cNvPr id="5" name="TextBox 4"/>
          <p:cNvSpPr txBox="1"/>
          <p:nvPr/>
        </p:nvSpPr>
        <p:spPr>
          <a:xfrm>
            <a:off x="7747000" y="4975226"/>
            <a:ext cx="1524000" cy="461665"/>
          </a:xfrm>
          <a:prstGeom prst="rect">
            <a:avLst/>
          </a:prstGeom>
          <a:noFill/>
        </p:spPr>
        <p:txBody>
          <a:bodyPr wrap="square" rtlCol="0">
            <a:spAutoFit/>
          </a:bodyPr>
          <a:lstStyle/>
          <a:p>
            <a:pPr algn="ctr"/>
            <a:r>
              <a:rPr lang="en-US" sz="2400" dirty="0" err="1">
                <a:latin typeface="NikoshBAN" pitchFamily="2" charset="0"/>
                <a:cs typeface="NikoshBAN" pitchFamily="2" charset="0"/>
              </a:rPr>
              <a:t>আমেরিকা</a:t>
            </a:r>
            <a:endParaRPr lang="en-US" sz="2400" dirty="0">
              <a:latin typeface="NikoshBAN" pitchFamily="2" charset="0"/>
              <a:cs typeface="NikoshBAN" pitchFamily="2" charset="0"/>
            </a:endParaRPr>
          </a:p>
        </p:txBody>
      </p:sp>
      <p:sp>
        <p:nvSpPr>
          <p:cNvPr id="6" name="Oval 5"/>
          <p:cNvSpPr/>
          <p:nvPr/>
        </p:nvSpPr>
        <p:spPr>
          <a:xfrm>
            <a:off x="2286000" y="698500"/>
            <a:ext cx="6477000" cy="5235555"/>
          </a:xfrm>
          <a:prstGeom prst="ellipse">
            <a:avLst/>
          </a:prstGeom>
          <a:noFill/>
          <a:ln w="5715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661809" y="5092700"/>
            <a:ext cx="1434309" cy="1188720"/>
          </a:xfrm>
          <a:prstGeom prst="ellipse">
            <a:avLst/>
          </a:prstGeom>
          <a:ln>
            <a:noFill/>
          </a:ln>
          <a:effectLst>
            <a:outerShdw blurRad="44450" dist="27940" dir="5400000" algn="ctr">
              <a:srgbClr val="000000">
                <a:alpha val="32000"/>
              </a:srgbClr>
            </a:outerShdw>
            <a:softEdge rad="112500"/>
          </a:effectLst>
          <a:scene3d>
            <a:camera prst="orthographicFront">
              <a:rot lat="0" lon="0" rev="0"/>
            </a:camera>
            <a:lightRig rig="balanced" dir="t">
              <a:rot lat="0" lon="0" rev="8700000"/>
            </a:lightRig>
          </a:scene3d>
          <a:sp3d>
            <a:bevelT w="190500" h="38100"/>
          </a:sp3d>
        </p:spPr>
      </p:pic>
      <p:sp>
        <p:nvSpPr>
          <p:cNvPr id="8" name="TextBox 7"/>
          <p:cNvSpPr txBox="1"/>
          <p:nvPr/>
        </p:nvSpPr>
        <p:spPr>
          <a:xfrm>
            <a:off x="4759325" y="6237144"/>
            <a:ext cx="1130438" cy="461665"/>
          </a:xfrm>
          <a:prstGeom prst="rect">
            <a:avLst/>
          </a:prstGeom>
          <a:noFill/>
        </p:spPr>
        <p:txBody>
          <a:bodyPr wrap="square" rtlCol="0">
            <a:spAutoFit/>
          </a:bodyPr>
          <a:lstStyle/>
          <a:p>
            <a:r>
              <a:rPr lang="bn-IN" sz="2400" dirty="0" smtClean="0">
                <a:latin typeface="NikoshBAN" panose="02000000000000000000" pitchFamily="2" charset="0"/>
                <a:cs typeface="NikoshBAN" panose="02000000000000000000" pitchFamily="2" charset="0"/>
              </a:rPr>
              <a:t>বাংলাদেশ</a:t>
            </a:r>
            <a:endParaRPr lang="en-US" sz="2400" dirty="0">
              <a:latin typeface="NikoshBAN" panose="02000000000000000000" pitchFamily="2" charset="0"/>
              <a:cs typeface="NikoshBAN" panose="02000000000000000000" pitchFamily="2" charset="0"/>
            </a:endParaRPr>
          </a:p>
        </p:txBody>
      </p:sp>
      <p:sp>
        <p:nvSpPr>
          <p:cNvPr id="9" name="TextBox 8"/>
          <p:cNvSpPr txBox="1"/>
          <p:nvPr/>
        </p:nvSpPr>
        <p:spPr>
          <a:xfrm>
            <a:off x="4778373" y="1381125"/>
            <a:ext cx="1282700" cy="461665"/>
          </a:xfrm>
          <a:prstGeom prst="rect">
            <a:avLst/>
          </a:prstGeom>
          <a:noFill/>
        </p:spPr>
        <p:txBody>
          <a:bodyPr wrap="square" rtlCol="0">
            <a:spAutoFit/>
          </a:bodyPr>
          <a:lstStyle/>
          <a:p>
            <a:pPr algn="ctr"/>
            <a:r>
              <a:rPr lang="bn-IN" sz="2400" dirty="0" smtClean="0">
                <a:latin typeface="NikoshBAN" panose="02000000000000000000" pitchFamily="2" charset="0"/>
                <a:cs typeface="NikoshBAN" panose="02000000000000000000" pitchFamily="2" charset="0"/>
              </a:rPr>
              <a:t>নিউজিল্যান্ড</a:t>
            </a:r>
            <a:endParaRPr lang="en-US" sz="2400" dirty="0">
              <a:latin typeface="NikoshBAN" panose="02000000000000000000" pitchFamily="2" charset="0"/>
              <a:cs typeface="NikoshBAN" panose="02000000000000000000" pitchFamily="2" charset="0"/>
            </a:endParaRPr>
          </a:p>
        </p:txBody>
      </p:sp>
      <p:pic>
        <p:nvPicPr>
          <p:cNvPr id="10" name="Picture 9"/>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834035" y="144460"/>
            <a:ext cx="1389083" cy="1188720"/>
          </a:xfrm>
          <a:prstGeom prst="ellipse">
            <a:avLst/>
          </a:prstGeom>
          <a:ln w="63500" cap="rnd">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pic>
      <p:pic>
        <p:nvPicPr>
          <p:cNvPr id="11" name="Picture 10"/>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7478725" y="1104907"/>
            <a:ext cx="1385888" cy="1188720"/>
          </a:xfrm>
          <a:prstGeom prst="ellipse">
            <a:avLst/>
          </a:prstGeom>
          <a:ln w="63500" cap="rnd">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pic>
      <p:pic>
        <p:nvPicPr>
          <p:cNvPr id="12" name="Picture 11"/>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7865495" y="3708416"/>
            <a:ext cx="1392805" cy="1188720"/>
          </a:xfrm>
          <a:prstGeom prst="ellipse">
            <a:avLst/>
          </a:prstGeom>
          <a:ln w="63500" cap="rnd">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pic>
      <p:pic>
        <p:nvPicPr>
          <p:cNvPr id="13" name="Picture 12"/>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2252662" y="1130311"/>
            <a:ext cx="1392238" cy="1188720"/>
          </a:xfrm>
          <a:prstGeom prst="ellipse">
            <a:avLst/>
          </a:prstGeom>
          <a:ln w="63500" cap="rnd">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pic>
      <p:pic>
        <p:nvPicPr>
          <p:cNvPr id="14" name="Picture 13"/>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1816098" y="3716036"/>
            <a:ext cx="1397002" cy="1188720"/>
          </a:xfrm>
          <a:prstGeom prst="ellipse">
            <a:avLst/>
          </a:prstGeom>
          <a:ln w="63500" cap="rnd">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pic>
      <p:sp>
        <p:nvSpPr>
          <p:cNvPr id="15" name="Oval 14"/>
          <p:cNvSpPr/>
          <p:nvPr/>
        </p:nvSpPr>
        <p:spPr>
          <a:xfrm>
            <a:off x="2235200" y="685800"/>
            <a:ext cx="6477000" cy="5235555"/>
          </a:xfrm>
          <a:prstGeom prst="ellipse">
            <a:avLst/>
          </a:prstGeom>
          <a:noFill/>
          <a:ln w="5715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6" name="Group 15"/>
          <p:cNvGrpSpPr/>
          <p:nvPr/>
        </p:nvGrpSpPr>
        <p:grpSpPr>
          <a:xfrm>
            <a:off x="3918962" y="1981200"/>
            <a:ext cx="3272703" cy="2606965"/>
            <a:chOff x="3918962" y="1981200"/>
            <a:chExt cx="3272703" cy="2606965"/>
          </a:xfrm>
        </p:grpSpPr>
        <p:grpSp>
          <p:nvGrpSpPr>
            <p:cNvPr id="17" name="Group 16"/>
            <p:cNvGrpSpPr/>
            <p:nvPr/>
          </p:nvGrpSpPr>
          <p:grpSpPr>
            <a:xfrm>
              <a:off x="3918962" y="1981200"/>
              <a:ext cx="3272703" cy="2606965"/>
              <a:chOff x="3918962" y="1981200"/>
              <a:chExt cx="3272703" cy="2606965"/>
            </a:xfrm>
          </p:grpSpPr>
          <p:sp>
            <p:nvSpPr>
              <p:cNvPr id="19" name="Oval 18"/>
              <p:cNvSpPr/>
              <p:nvPr/>
            </p:nvSpPr>
            <p:spPr>
              <a:xfrm>
                <a:off x="3918962" y="1981200"/>
                <a:ext cx="3272703" cy="2606965"/>
              </a:xfrm>
              <a:prstGeom prst="ellipse">
                <a:avLst/>
              </a:prstGeom>
              <a:solidFill>
                <a:schemeClr val="bg2"/>
              </a:solidFill>
              <a:ln>
                <a:noFill/>
              </a:ln>
              <a:effectLst>
                <a:glow rad="228600">
                  <a:schemeClr val="accent5">
                    <a:satMod val="175000"/>
                    <a:alpha val="40000"/>
                  </a:schemeClr>
                </a:glow>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2"/>
              </a:lnRef>
              <a:fillRef idx="2">
                <a:schemeClr val="accent2"/>
              </a:fillRef>
              <a:effectRef idx="1">
                <a:schemeClr val="accent2"/>
              </a:effectRef>
              <a:fontRef idx="minor">
                <a:schemeClr val="dk1"/>
              </a:fontRef>
            </p:style>
            <p:txBody>
              <a:bodyPr rtlCol="0" anchor="ctr"/>
              <a:lstStyle/>
              <a:p>
                <a:pPr algn="ctr"/>
                <a:r>
                  <a:rPr lang="en-US" b="1" dirty="0" smtClean="0">
                    <a:solidFill>
                      <a:schemeClr val="tx1"/>
                    </a:solidFill>
                    <a:latin typeface="NikoshBAN" pitchFamily="2" charset="0"/>
                    <a:cs typeface="NikoshBAN" pitchFamily="2" charset="0"/>
                  </a:rPr>
                  <a:t> </a:t>
                </a:r>
                <a:endParaRPr lang="en-US" b="1" dirty="0">
                  <a:latin typeface="NikoshBAN" pitchFamily="2" charset="0"/>
                  <a:cs typeface="NikoshBAN" pitchFamily="2" charset="0"/>
                </a:endParaRPr>
              </a:p>
            </p:txBody>
          </p:sp>
          <p:pic>
            <p:nvPicPr>
              <p:cNvPr id="20" name="Picture 19"/>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5022850" y="2044700"/>
                <a:ext cx="1005840" cy="684199"/>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pic>
        </p:grpSp>
        <p:sp>
          <p:nvSpPr>
            <p:cNvPr id="18" name="TextBox 17"/>
            <p:cNvSpPr txBox="1"/>
            <p:nvPr/>
          </p:nvSpPr>
          <p:spPr>
            <a:xfrm>
              <a:off x="4438648" y="2781300"/>
              <a:ext cx="2063751" cy="1384995"/>
            </a:xfrm>
            <a:prstGeom prst="rect">
              <a:avLst/>
            </a:prstGeom>
            <a:noFill/>
          </p:spPr>
          <p:txBody>
            <a:bodyPr wrap="square" rtlCol="0">
              <a:spAutoFit/>
            </a:bodyPr>
            <a:lstStyle/>
            <a:p>
              <a:pPr algn="just"/>
              <a:r>
                <a:rPr lang="bn-IN" sz="2800" dirty="0" smtClean="0">
                  <a:latin typeface="NikoshBAN" panose="02000000000000000000" pitchFamily="2" charset="0"/>
                  <a:cs typeface="NikoshBAN" panose="02000000000000000000" pitchFamily="2" charset="0"/>
                </a:rPr>
                <a:t>তাদের কাজের ক্ষেত্র তখন হয় সারা বিশ্ব।</a:t>
              </a:r>
              <a:endParaRPr lang="en-US" sz="2800" dirty="0">
                <a:latin typeface="NikoshBAN" panose="02000000000000000000" pitchFamily="2" charset="0"/>
                <a:cs typeface="NikoshBAN" panose="02000000000000000000" pitchFamily="2" charset="0"/>
              </a:endParaRPr>
            </a:p>
          </p:txBody>
        </p:sp>
      </p:grpSp>
    </p:spTree>
    <p:extLst>
      <p:ext uri="{BB962C8B-B14F-4D97-AF65-F5344CB8AC3E}">
        <p14:creationId xmlns:p14="http://schemas.microsoft.com/office/powerpoint/2010/main" val="227645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repeatCount="indefinite"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heel(1)">
                                      <p:cBhvr>
                                        <p:cTn id="7" dur="2000"/>
                                        <p:tgtEl>
                                          <p:spTgt spid="6"/>
                                        </p:tgtEl>
                                      </p:cBhvr>
                                    </p:animEffect>
                                  </p:childTnLst>
                                </p:cTn>
                              </p:par>
                              <p:par>
                                <p:cTn id="8" presetID="21" presetClass="entr" presetSubtype="1" repeatCount="indefinite" fill="hold" grpId="0" nodeType="withEffect">
                                  <p:stCondLst>
                                    <p:cond delay="0"/>
                                  </p:stCondLst>
                                  <p:childTnLst>
                                    <p:set>
                                      <p:cBhvr>
                                        <p:cTn id="9" dur="1" fill="hold">
                                          <p:stCondLst>
                                            <p:cond delay="0"/>
                                          </p:stCondLst>
                                        </p:cTn>
                                        <p:tgtEl>
                                          <p:spTgt spid="15"/>
                                        </p:tgtEl>
                                        <p:attrNameLst>
                                          <p:attrName>style.visibility</p:attrName>
                                        </p:attrNameLst>
                                      </p:cBhvr>
                                      <p:to>
                                        <p:strVal val="visible"/>
                                      </p:to>
                                    </p:set>
                                    <p:animEffect transition="in" filter="wheel(1)">
                                      <p:cBhvr>
                                        <p:cTn id="10" dur="2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5"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620713" y="1866900"/>
            <a:ext cx="4992687" cy="2489200"/>
            <a:chOff x="4405313" y="2557462"/>
            <a:chExt cx="4933949" cy="1755775"/>
          </a:xfrm>
        </p:grpSpPr>
        <p:pic>
          <p:nvPicPr>
            <p:cNvPr id="2" name="Picture 1"/>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4405313" y="2557462"/>
              <a:ext cx="2470150" cy="1743075"/>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pic>
        <p:pic>
          <p:nvPicPr>
            <p:cNvPr id="3" name="Picture 2"/>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6891337" y="2559050"/>
              <a:ext cx="2447925" cy="1754187"/>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pic>
      </p:grpSp>
      <p:pic>
        <p:nvPicPr>
          <p:cNvPr id="7" name="Picture 6"/>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5899150" y="1866900"/>
            <a:ext cx="4984750" cy="2445795"/>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pic>
      <p:sp>
        <p:nvSpPr>
          <p:cNvPr id="8" name="TextBox 7"/>
          <p:cNvSpPr txBox="1"/>
          <p:nvPr/>
        </p:nvSpPr>
        <p:spPr>
          <a:xfrm>
            <a:off x="2379714" y="297551"/>
            <a:ext cx="6477000" cy="769441"/>
          </a:xfrm>
          <a:prstGeom prst="rect">
            <a:avLst/>
          </a:prstGeom>
          <a:solidFill>
            <a:schemeClr val="bg2"/>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5"/>
          </a:lnRef>
          <a:fillRef idx="2">
            <a:schemeClr val="accent5"/>
          </a:fillRef>
          <a:effectRef idx="1">
            <a:schemeClr val="accent5"/>
          </a:effectRef>
          <a:fontRef idx="minor">
            <a:schemeClr val="dk1"/>
          </a:fontRef>
        </p:style>
        <p:txBody>
          <a:bodyPr wrap="square" rtlCol="0">
            <a:spAutoFit/>
          </a:bodyPr>
          <a:lstStyle/>
          <a:p>
            <a:pPr algn="ctr"/>
            <a:r>
              <a:rPr lang="bn-IN" sz="4400" b="1" spc="-150" dirty="0" smtClean="0">
                <a:solidFill>
                  <a:schemeClr val="accent4">
                    <a:lumMod val="10000"/>
                  </a:schemeClr>
                </a:solidFill>
                <a:effectLst>
                  <a:outerShdw blurRad="38100" dist="38100" dir="2700000" algn="tl">
                    <a:srgbClr val="000000">
                      <a:alpha val="43137"/>
                    </a:srgbClr>
                  </a:outerShdw>
                </a:effectLst>
                <a:latin typeface="NikoshBAN" pitchFamily="2" charset="0"/>
                <a:cs typeface="NikoshBAN" pitchFamily="2" charset="0"/>
              </a:rPr>
              <a:t>এসো নিচের ছবিগুলো </a:t>
            </a:r>
            <a:r>
              <a:rPr lang="en-US" sz="4400" b="1" spc="-150" dirty="0" err="1" smtClean="0">
                <a:solidFill>
                  <a:schemeClr val="accent4">
                    <a:lumMod val="10000"/>
                  </a:schemeClr>
                </a:solidFill>
                <a:effectLst>
                  <a:outerShdw blurRad="38100" dist="38100" dir="2700000" algn="tl">
                    <a:srgbClr val="000000">
                      <a:alpha val="43137"/>
                    </a:srgbClr>
                  </a:outerShdw>
                </a:effectLst>
                <a:latin typeface="NikoshBAN" pitchFamily="2" charset="0"/>
                <a:cs typeface="NikoshBAN" pitchFamily="2" charset="0"/>
              </a:rPr>
              <a:t>দে</a:t>
            </a:r>
            <a:r>
              <a:rPr lang="bn-IN" sz="4400" b="1" spc="-150" dirty="0" smtClean="0">
                <a:solidFill>
                  <a:schemeClr val="accent4">
                    <a:lumMod val="10000"/>
                  </a:schemeClr>
                </a:solidFill>
                <a:effectLst>
                  <a:outerShdw blurRad="38100" dist="38100" dir="2700000" algn="tl">
                    <a:srgbClr val="000000">
                      <a:alpha val="43137"/>
                    </a:srgbClr>
                  </a:outerShdw>
                </a:effectLst>
                <a:latin typeface="NikoshBAN" pitchFamily="2" charset="0"/>
                <a:cs typeface="NikoshBAN" pitchFamily="2" charset="0"/>
              </a:rPr>
              <a:t>খি</a:t>
            </a:r>
            <a:r>
              <a:rPr lang="en-US" sz="4400" b="1" spc="-150" dirty="0" smtClean="0">
                <a:solidFill>
                  <a:schemeClr val="accent4">
                    <a:lumMod val="10000"/>
                  </a:schemeClr>
                </a:solidFill>
                <a:effectLst>
                  <a:outerShdw blurRad="38100" dist="38100" dir="2700000" algn="tl">
                    <a:srgbClr val="000000">
                      <a:alpha val="43137"/>
                    </a:srgbClr>
                  </a:outerShdw>
                </a:effectLst>
                <a:latin typeface="NikoshBAN" pitchFamily="2" charset="0"/>
                <a:cs typeface="NikoshBAN" pitchFamily="2" charset="0"/>
              </a:rPr>
              <a:t>…</a:t>
            </a:r>
            <a:endParaRPr lang="en-US" sz="4400" b="1" spc="-150" dirty="0">
              <a:solidFill>
                <a:schemeClr val="accent4">
                  <a:lumMod val="10000"/>
                </a:schemeClr>
              </a:solidFill>
              <a:effectLst>
                <a:outerShdw blurRad="38100" dist="38100" dir="2700000" algn="tl">
                  <a:srgbClr val="000000">
                    <a:alpha val="43137"/>
                  </a:srgbClr>
                </a:outerShdw>
              </a:effectLst>
              <a:latin typeface="NikoshBAN" pitchFamily="2" charset="0"/>
              <a:cs typeface="NikoshBAN" pitchFamily="2" charset="0"/>
            </a:endParaRPr>
          </a:p>
        </p:txBody>
      </p:sp>
      <p:sp>
        <p:nvSpPr>
          <p:cNvPr id="9" name="TextBox 1"/>
          <p:cNvSpPr txBox="1"/>
          <p:nvPr/>
        </p:nvSpPr>
        <p:spPr>
          <a:xfrm>
            <a:off x="1890570" y="4395572"/>
            <a:ext cx="2286000" cy="523220"/>
          </a:xfrm>
          <a:prstGeom prst="rect">
            <a:avLst/>
          </a:prstGeom>
          <a:solidFill>
            <a:schemeClr val="bg2"/>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2"/>
          </a:lnRef>
          <a:fillRef idx="2">
            <a:schemeClr val="accent2"/>
          </a:fillRef>
          <a:effectRef idx="1">
            <a:schemeClr val="accent2"/>
          </a:effectRef>
          <a:fontRef idx="minor">
            <a:schemeClr val="dk1"/>
          </a:fontRef>
        </p:style>
        <p:txBody>
          <a:bodyPr wrap="square" rtlCol="0">
            <a:spAutoFit/>
          </a:bodyPr>
          <a:lstStyle>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r>
              <a:rPr lang="bn-IN" sz="2800" b="1" dirty="0" smtClean="0">
                <a:latin typeface="NikoshBAN" pitchFamily="2" charset="0"/>
                <a:cs typeface="NikoshBAN" pitchFamily="2" charset="0"/>
              </a:rPr>
              <a:t>আনন্দ পাওয়া যায়</a:t>
            </a:r>
            <a:endParaRPr lang="en-US" sz="2800" dirty="0"/>
          </a:p>
        </p:txBody>
      </p:sp>
      <p:sp>
        <p:nvSpPr>
          <p:cNvPr id="11" name="TextBox 1"/>
          <p:cNvSpPr txBox="1"/>
          <p:nvPr/>
        </p:nvSpPr>
        <p:spPr>
          <a:xfrm>
            <a:off x="7211870" y="4357472"/>
            <a:ext cx="2286000" cy="523220"/>
          </a:xfrm>
          <a:prstGeom prst="rect">
            <a:avLst/>
          </a:prstGeom>
          <a:solidFill>
            <a:schemeClr val="bg2"/>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2"/>
          </a:lnRef>
          <a:fillRef idx="2">
            <a:schemeClr val="accent2"/>
          </a:fillRef>
          <a:effectRef idx="1">
            <a:schemeClr val="accent2"/>
          </a:effectRef>
          <a:fontRef idx="minor">
            <a:schemeClr val="dk1"/>
          </a:fontRef>
        </p:style>
        <p:txBody>
          <a:bodyPr wrap="square" rtlCol="0">
            <a:spAutoFit/>
          </a:bodyPr>
          <a:lstStyle>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r>
              <a:rPr lang="bn-IN" sz="2800" b="1" dirty="0" smtClean="0">
                <a:latin typeface="NikoshBAN" pitchFamily="2" charset="0"/>
                <a:cs typeface="NikoshBAN" pitchFamily="2" charset="0"/>
              </a:rPr>
              <a:t>টাকা পাওয়া যায়</a:t>
            </a:r>
            <a:endParaRPr lang="en-US" sz="2800" dirty="0"/>
          </a:p>
        </p:txBody>
      </p:sp>
      <p:sp>
        <p:nvSpPr>
          <p:cNvPr id="12" name="TextBox 11"/>
          <p:cNvSpPr txBox="1"/>
          <p:nvPr/>
        </p:nvSpPr>
        <p:spPr>
          <a:xfrm>
            <a:off x="890116" y="5449362"/>
            <a:ext cx="9601200" cy="731520"/>
          </a:xfrm>
          <a:prstGeom prst="rect">
            <a:avLst/>
          </a:prstGeom>
          <a:solidFill>
            <a:schemeClr val="bg2"/>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spAutoFit/>
          </a:bodyPr>
          <a:lstStyle/>
          <a:p>
            <a:pPr algn="ctr"/>
            <a:r>
              <a:rPr lang="bn-IN" sz="2800" dirty="0" smtClean="0">
                <a:latin typeface="NikoshBAN" panose="02000000000000000000" pitchFamily="2" charset="0"/>
                <a:cs typeface="NikoshBAN" panose="02000000000000000000" pitchFamily="2" charset="0"/>
              </a:rPr>
              <a:t>কল সেন্টারে কাজ করে তারা যে শুধু আনন্দ পায় তা নয় অনেক টাকাও উপার্জন করে। </a:t>
            </a:r>
          </a:p>
          <a:p>
            <a:pPr algn="ctr"/>
            <a:r>
              <a:rPr lang="bn-IN" sz="2800" dirty="0" smtClean="0">
                <a:latin typeface="NikoshBAN" panose="02000000000000000000" pitchFamily="2" charset="0"/>
                <a:cs typeface="NikoshBAN" panose="02000000000000000000" pitchFamily="2" charset="0"/>
              </a:rPr>
              <a:t>   </a:t>
            </a:r>
            <a:endParaRPr lang="en-US" sz="2800" dirty="0">
              <a:latin typeface="NikoshBAN" panose="02000000000000000000" pitchFamily="2" charset="0"/>
              <a:cs typeface="NikoshBAN" panose="02000000000000000000" pitchFamily="2" charset="0"/>
            </a:endParaRPr>
          </a:p>
        </p:txBody>
      </p:sp>
      <p:pic>
        <p:nvPicPr>
          <p:cNvPr id="10" name="Picture 9"/>
          <p:cNvPicPr>
            <a:picLocks noChangeAspect="1"/>
          </p:cNvPicPr>
          <p:nvPr/>
        </p:nvPicPr>
        <p:blipFill rotWithShape="1">
          <a:blip r:embed="rId6" cstate="email">
            <a:extLst>
              <a:ext uri="{28A0092B-C50C-407E-A947-70E740481C1C}">
                <a14:useLocalDpi xmlns:a14="http://schemas.microsoft.com/office/drawing/2010/main"/>
              </a:ext>
            </a:extLst>
          </a:blip>
          <a:srcRect/>
          <a:stretch/>
        </p:blipFill>
        <p:spPr>
          <a:xfrm>
            <a:off x="546101" y="1295400"/>
            <a:ext cx="3301999" cy="2667000"/>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pic>
      <p:pic>
        <p:nvPicPr>
          <p:cNvPr id="13" name="Picture 12"/>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4089401" y="1238251"/>
            <a:ext cx="3276599" cy="2707121"/>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pic>
      <p:sp>
        <p:nvSpPr>
          <p:cNvPr id="14" name="TextBox 13"/>
          <p:cNvSpPr txBox="1"/>
          <p:nvPr/>
        </p:nvSpPr>
        <p:spPr>
          <a:xfrm>
            <a:off x="547216" y="4725462"/>
            <a:ext cx="10332720" cy="1828800"/>
          </a:xfrm>
          <a:prstGeom prst="rect">
            <a:avLst/>
          </a:prstGeom>
          <a:solidFill>
            <a:schemeClr val="bg2"/>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spAutoFit/>
          </a:bodyPr>
          <a:lstStyle/>
          <a:p>
            <a:pPr algn="ctr"/>
            <a:r>
              <a:rPr lang="bn-IN" sz="2800" dirty="0" smtClean="0">
                <a:latin typeface="NikoshBAN" panose="02000000000000000000" pitchFamily="2" charset="0"/>
                <a:cs typeface="NikoshBAN" panose="02000000000000000000" pitchFamily="2" charset="0"/>
              </a:rPr>
              <a:t>কল সেন্টারে কাজ করার জন্য দরকার শুধু একটা কম্পিউটার ও ইন্টারনেট সংযোগ এবং প্রোগ্রামিং দক্ষতা। নুতন পৃথিবীতে একসাথে মিলে অনেক কাজ করতে হলে তাদেরকে আর এক জায়গায় বসে কাজ করতে হয় না।যাঁরা তোমাদের বইগুলো লিখেছে,সাজিয়েছে তাঁরাও কেও কখনও একসাথে বসেনি-সবাই নিজের ঘরে বসে বসে কাজ করেছে। </a:t>
            </a:r>
          </a:p>
          <a:p>
            <a:pPr algn="ctr"/>
            <a:r>
              <a:rPr lang="bn-IN" sz="2800" dirty="0" smtClean="0">
                <a:latin typeface="NikoshBAN" panose="02000000000000000000" pitchFamily="2" charset="0"/>
                <a:cs typeface="NikoshBAN" panose="02000000000000000000" pitchFamily="2" charset="0"/>
              </a:rPr>
              <a:t>   </a:t>
            </a:r>
            <a:endParaRPr lang="en-US" sz="2800" dirty="0">
              <a:latin typeface="NikoshBAN" panose="02000000000000000000" pitchFamily="2" charset="0"/>
              <a:cs typeface="NikoshBAN" panose="02000000000000000000" pitchFamily="2" charset="0"/>
            </a:endParaRPr>
          </a:p>
        </p:txBody>
      </p:sp>
      <p:grpSp>
        <p:nvGrpSpPr>
          <p:cNvPr id="15" name="Group 14"/>
          <p:cNvGrpSpPr/>
          <p:nvPr/>
        </p:nvGrpSpPr>
        <p:grpSpPr>
          <a:xfrm>
            <a:off x="7606996" y="1218858"/>
            <a:ext cx="3276904" cy="2688414"/>
            <a:chOff x="7797496" y="1409358"/>
            <a:chExt cx="3861104" cy="2688414"/>
          </a:xfrm>
          <a:scene3d>
            <a:camera prst="orthographicFront">
              <a:rot lat="0" lon="0" rev="0"/>
            </a:camera>
            <a:lightRig rig="balanced" dir="t">
              <a:rot lat="0" lon="0" rev="8700000"/>
            </a:lightRig>
          </a:scene3d>
        </p:grpSpPr>
        <p:pic>
          <p:nvPicPr>
            <p:cNvPr id="16" name="Picture 15"/>
            <p:cNvPicPr>
              <a:picLocks noChangeAspect="1"/>
            </p:cNvPicPr>
            <p:nvPr/>
          </p:nvPicPr>
          <p:blipFill>
            <a:blip r:embed="rId8">
              <a:extLst>
                <a:ext uri="{28A0092B-C50C-407E-A947-70E740481C1C}">
                  <a14:useLocalDpi xmlns:a14="http://schemas.microsoft.com/office/drawing/2010/main"/>
                </a:ext>
              </a:extLst>
            </a:blip>
            <a:stretch>
              <a:fillRect/>
            </a:stretch>
          </p:blipFill>
          <p:spPr>
            <a:xfrm>
              <a:off x="7797496" y="1409358"/>
              <a:ext cx="1918004" cy="2688414"/>
            </a:xfrm>
            <a:prstGeom prst="rect">
              <a:avLst/>
            </a:prstGeom>
            <a:ln>
              <a:noFill/>
            </a:ln>
            <a:effectLst>
              <a:outerShdw blurRad="44450" dist="27940" dir="5400000" algn="ctr">
                <a:srgbClr val="000000">
                  <a:alpha val="32000"/>
                </a:srgbClr>
              </a:outerShdw>
            </a:effectLst>
            <a:sp3d>
              <a:bevelT w="190500" h="38100"/>
            </a:sp3d>
          </p:spPr>
        </p:pic>
        <p:pic>
          <p:nvPicPr>
            <p:cNvPr id="17" name="Picture 16"/>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9714245" y="1435100"/>
              <a:ext cx="1944355" cy="2641600"/>
            </a:xfrm>
            <a:prstGeom prst="rect">
              <a:avLst/>
            </a:prstGeom>
            <a:ln>
              <a:noFill/>
            </a:ln>
            <a:effectLst>
              <a:outerShdw blurRad="44450" dist="27940" dir="5400000" algn="ctr">
                <a:srgbClr val="000000">
                  <a:alpha val="32000"/>
                </a:srgbClr>
              </a:outerShdw>
            </a:effectLst>
            <a:sp3d>
              <a:bevelT w="190500" h="38100"/>
            </a:sp3d>
          </p:spPr>
        </p:pic>
      </p:grpSp>
      <p:sp>
        <p:nvSpPr>
          <p:cNvPr id="18" name="TextBox 1"/>
          <p:cNvSpPr txBox="1"/>
          <p:nvPr/>
        </p:nvSpPr>
        <p:spPr>
          <a:xfrm>
            <a:off x="645970" y="4039971"/>
            <a:ext cx="3108960" cy="523220"/>
          </a:xfrm>
          <a:prstGeom prst="rect">
            <a:avLst/>
          </a:prstGeom>
          <a:solidFill>
            <a:schemeClr val="bg2"/>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2"/>
          </a:lnRef>
          <a:fillRef idx="2">
            <a:schemeClr val="accent2"/>
          </a:fillRef>
          <a:effectRef idx="1">
            <a:schemeClr val="accent2"/>
          </a:effectRef>
          <a:fontRef idx="minor">
            <a:schemeClr val="dk1"/>
          </a:fontRef>
        </p:style>
        <p:txBody>
          <a:bodyPr wrap="square" rtlCol="0">
            <a:spAutoFit/>
          </a:bodyPr>
          <a:lstStyle>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r>
              <a:rPr lang="bn-IN" sz="2800" b="1" dirty="0" smtClean="0">
                <a:latin typeface="NikoshBAN" pitchFamily="2" charset="0"/>
                <a:cs typeface="NikoshBAN" pitchFamily="2" charset="0"/>
              </a:rPr>
              <a:t>ইন্টারনেটযুক্ত কম্পিউটার</a:t>
            </a:r>
            <a:endParaRPr lang="en-US" sz="2800" dirty="0"/>
          </a:p>
        </p:txBody>
      </p:sp>
      <p:sp>
        <p:nvSpPr>
          <p:cNvPr id="19" name="TextBox 1"/>
          <p:cNvSpPr txBox="1"/>
          <p:nvPr/>
        </p:nvSpPr>
        <p:spPr>
          <a:xfrm>
            <a:off x="4684570" y="3963772"/>
            <a:ext cx="2286000" cy="523220"/>
          </a:xfrm>
          <a:prstGeom prst="rect">
            <a:avLst/>
          </a:prstGeom>
          <a:solidFill>
            <a:schemeClr val="bg2"/>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2"/>
          </a:lnRef>
          <a:fillRef idx="2">
            <a:schemeClr val="accent2"/>
          </a:fillRef>
          <a:effectRef idx="1">
            <a:schemeClr val="accent2"/>
          </a:effectRef>
          <a:fontRef idx="minor">
            <a:schemeClr val="dk1"/>
          </a:fontRef>
        </p:style>
        <p:txBody>
          <a:bodyPr wrap="square" rtlCol="0">
            <a:spAutoFit/>
          </a:bodyPr>
          <a:lstStyle>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r>
              <a:rPr lang="bn-IN" sz="2800" dirty="0">
                <a:latin typeface="NikoshBAN" panose="02000000000000000000" pitchFamily="2" charset="0"/>
                <a:cs typeface="NikoshBAN" panose="02000000000000000000" pitchFamily="2" charset="0"/>
              </a:rPr>
              <a:t>প্রোগ্রামিং দক্ষতা</a:t>
            </a:r>
            <a:endParaRPr lang="en-US" sz="2800" dirty="0"/>
          </a:p>
        </p:txBody>
      </p:sp>
      <p:sp>
        <p:nvSpPr>
          <p:cNvPr id="20" name="TextBox 1"/>
          <p:cNvSpPr txBox="1"/>
          <p:nvPr/>
        </p:nvSpPr>
        <p:spPr>
          <a:xfrm>
            <a:off x="8062770" y="3912972"/>
            <a:ext cx="2286000" cy="523220"/>
          </a:xfrm>
          <a:prstGeom prst="rect">
            <a:avLst/>
          </a:prstGeom>
          <a:solidFill>
            <a:schemeClr val="bg2"/>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2"/>
          </a:lnRef>
          <a:fillRef idx="2">
            <a:schemeClr val="accent2"/>
          </a:fillRef>
          <a:effectRef idx="1">
            <a:schemeClr val="accent2"/>
          </a:effectRef>
          <a:fontRef idx="minor">
            <a:schemeClr val="dk1"/>
          </a:fontRef>
        </p:style>
        <p:txBody>
          <a:bodyPr wrap="square" rtlCol="0">
            <a:spAutoFit/>
          </a:bodyPr>
          <a:lstStyle>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r>
              <a:rPr lang="bn-IN" sz="2800" b="1" dirty="0" smtClean="0">
                <a:latin typeface="NikoshBAN" pitchFamily="2" charset="0"/>
                <a:cs typeface="NikoshBAN" pitchFamily="2" charset="0"/>
              </a:rPr>
              <a:t>পাঠ্যপুস্তক</a:t>
            </a:r>
            <a:endParaRPr lang="en-US" sz="2800" dirty="0"/>
          </a:p>
        </p:txBody>
      </p:sp>
    </p:spTree>
    <p:extLst>
      <p:ext uri="{BB962C8B-B14F-4D97-AF65-F5344CB8AC3E}">
        <p14:creationId xmlns:p14="http://schemas.microsoft.com/office/powerpoint/2010/main" val="1822867569"/>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500" fill="hold"/>
                                        <p:tgtEl>
                                          <p:spTgt spid="9"/>
                                        </p:tgtEl>
                                        <p:attrNameLst>
                                          <p:attrName>ppt_w</p:attrName>
                                        </p:attrNameLst>
                                      </p:cBhvr>
                                      <p:tavLst>
                                        <p:tav tm="0">
                                          <p:val>
                                            <p:fltVal val="0"/>
                                          </p:val>
                                        </p:tav>
                                        <p:tav tm="100000">
                                          <p:val>
                                            <p:strVal val="#ppt_w"/>
                                          </p:val>
                                        </p:tav>
                                      </p:tavLst>
                                    </p:anim>
                                    <p:anim calcmode="lin" valueType="num">
                                      <p:cBhvr>
                                        <p:cTn id="8" dur="500" fill="hold"/>
                                        <p:tgtEl>
                                          <p:spTgt spid="9"/>
                                        </p:tgtEl>
                                        <p:attrNameLst>
                                          <p:attrName>ppt_h</p:attrName>
                                        </p:attrNameLst>
                                      </p:cBhvr>
                                      <p:tavLst>
                                        <p:tav tm="0">
                                          <p:val>
                                            <p:fltVal val="0"/>
                                          </p:val>
                                        </p:tav>
                                        <p:tav tm="100000">
                                          <p:val>
                                            <p:strVal val="#ppt_h"/>
                                          </p:val>
                                        </p:tav>
                                      </p:tavLst>
                                    </p:anim>
                                    <p:animEffect transition="in" filter="fade">
                                      <p:cBhvr>
                                        <p:cTn id="9" dur="500"/>
                                        <p:tgtEl>
                                          <p:spTgt spid="9"/>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11"/>
                                        </p:tgtEl>
                                        <p:attrNameLst>
                                          <p:attrName>style.visibility</p:attrName>
                                        </p:attrNameLst>
                                      </p:cBhvr>
                                      <p:to>
                                        <p:strVal val="visible"/>
                                      </p:to>
                                    </p:set>
                                    <p:anim calcmode="lin" valueType="num">
                                      <p:cBhvr>
                                        <p:cTn id="14" dur="500" fill="hold"/>
                                        <p:tgtEl>
                                          <p:spTgt spid="11"/>
                                        </p:tgtEl>
                                        <p:attrNameLst>
                                          <p:attrName>ppt_w</p:attrName>
                                        </p:attrNameLst>
                                      </p:cBhvr>
                                      <p:tavLst>
                                        <p:tav tm="0">
                                          <p:val>
                                            <p:fltVal val="0"/>
                                          </p:val>
                                        </p:tav>
                                        <p:tav tm="100000">
                                          <p:val>
                                            <p:strVal val="#ppt_w"/>
                                          </p:val>
                                        </p:tav>
                                      </p:tavLst>
                                    </p:anim>
                                    <p:anim calcmode="lin" valueType="num">
                                      <p:cBhvr>
                                        <p:cTn id="15" dur="500" fill="hold"/>
                                        <p:tgtEl>
                                          <p:spTgt spid="11"/>
                                        </p:tgtEl>
                                        <p:attrNameLst>
                                          <p:attrName>ppt_h</p:attrName>
                                        </p:attrNameLst>
                                      </p:cBhvr>
                                      <p:tavLst>
                                        <p:tav tm="0">
                                          <p:val>
                                            <p:fltVal val="0"/>
                                          </p:val>
                                        </p:tav>
                                        <p:tav tm="100000">
                                          <p:val>
                                            <p:strVal val="#ppt_h"/>
                                          </p:val>
                                        </p:tav>
                                      </p:tavLst>
                                    </p:anim>
                                    <p:animEffect transition="in" filter="fade">
                                      <p:cBhvr>
                                        <p:cTn id="16" dur="500"/>
                                        <p:tgtEl>
                                          <p:spTgt spid="11"/>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12"/>
                                        </p:tgtEl>
                                        <p:attrNameLst>
                                          <p:attrName>style.visibility</p:attrName>
                                        </p:attrNameLst>
                                      </p:cBhvr>
                                      <p:to>
                                        <p:strVal val="visible"/>
                                      </p:to>
                                    </p:set>
                                    <p:anim calcmode="lin" valueType="num">
                                      <p:cBhvr>
                                        <p:cTn id="21" dur="500" fill="hold"/>
                                        <p:tgtEl>
                                          <p:spTgt spid="12"/>
                                        </p:tgtEl>
                                        <p:attrNameLst>
                                          <p:attrName>ppt_w</p:attrName>
                                        </p:attrNameLst>
                                      </p:cBhvr>
                                      <p:tavLst>
                                        <p:tav tm="0">
                                          <p:val>
                                            <p:fltVal val="0"/>
                                          </p:val>
                                        </p:tav>
                                        <p:tav tm="100000">
                                          <p:val>
                                            <p:strVal val="#ppt_w"/>
                                          </p:val>
                                        </p:tav>
                                      </p:tavLst>
                                    </p:anim>
                                    <p:anim calcmode="lin" valueType="num">
                                      <p:cBhvr>
                                        <p:cTn id="22" dur="500" fill="hold"/>
                                        <p:tgtEl>
                                          <p:spTgt spid="12"/>
                                        </p:tgtEl>
                                        <p:attrNameLst>
                                          <p:attrName>ppt_h</p:attrName>
                                        </p:attrNameLst>
                                      </p:cBhvr>
                                      <p:tavLst>
                                        <p:tav tm="0">
                                          <p:val>
                                            <p:fltVal val="0"/>
                                          </p:val>
                                        </p:tav>
                                        <p:tav tm="100000">
                                          <p:val>
                                            <p:strVal val="#ppt_h"/>
                                          </p:val>
                                        </p:tav>
                                      </p:tavLst>
                                    </p:anim>
                                    <p:animEffect transition="in" filter="fade">
                                      <p:cBhvr>
                                        <p:cTn id="23" dur="500"/>
                                        <p:tgtEl>
                                          <p:spTgt spid="12"/>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xit" presetSubtype="32" fill="hold" grpId="1" nodeType="clickEffect">
                                  <p:stCondLst>
                                    <p:cond delay="0"/>
                                  </p:stCondLst>
                                  <p:childTnLst>
                                    <p:anim calcmode="lin" valueType="num">
                                      <p:cBhvr>
                                        <p:cTn id="27" dur="500"/>
                                        <p:tgtEl>
                                          <p:spTgt spid="9"/>
                                        </p:tgtEl>
                                        <p:attrNameLst>
                                          <p:attrName>ppt_w</p:attrName>
                                        </p:attrNameLst>
                                      </p:cBhvr>
                                      <p:tavLst>
                                        <p:tav tm="0">
                                          <p:val>
                                            <p:strVal val="ppt_w"/>
                                          </p:val>
                                        </p:tav>
                                        <p:tav tm="100000">
                                          <p:val>
                                            <p:fltVal val="0"/>
                                          </p:val>
                                        </p:tav>
                                      </p:tavLst>
                                    </p:anim>
                                    <p:anim calcmode="lin" valueType="num">
                                      <p:cBhvr>
                                        <p:cTn id="28" dur="500"/>
                                        <p:tgtEl>
                                          <p:spTgt spid="9"/>
                                        </p:tgtEl>
                                        <p:attrNameLst>
                                          <p:attrName>ppt_h</p:attrName>
                                        </p:attrNameLst>
                                      </p:cBhvr>
                                      <p:tavLst>
                                        <p:tav tm="0">
                                          <p:val>
                                            <p:strVal val="ppt_h"/>
                                          </p:val>
                                        </p:tav>
                                        <p:tav tm="100000">
                                          <p:val>
                                            <p:fltVal val="0"/>
                                          </p:val>
                                        </p:tav>
                                      </p:tavLst>
                                    </p:anim>
                                    <p:animEffect transition="out" filter="fade">
                                      <p:cBhvr>
                                        <p:cTn id="29" dur="500"/>
                                        <p:tgtEl>
                                          <p:spTgt spid="9"/>
                                        </p:tgtEl>
                                      </p:cBhvr>
                                    </p:animEffect>
                                    <p:set>
                                      <p:cBhvr>
                                        <p:cTn id="30" dur="1" fill="hold">
                                          <p:stCondLst>
                                            <p:cond delay="499"/>
                                          </p:stCondLst>
                                        </p:cTn>
                                        <p:tgtEl>
                                          <p:spTgt spid="9"/>
                                        </p:tgtEl>
                                        <p:attrNameLst>
                                          <p:attrName>style.visibility</p:attrName>
                                        </p:attrNameLst>
                                      </p:cBhvr>
                                      <p:to>
                                        <p:strVal val="hidden"/>
                                      </p:to>
                                    </p:set>
                                  </p:childTnLst>
                                </p:cTn>
                              </p:par>
                              <p:par>
                                <p:cTn id="31" presetID="53" presetClass="exit" presetSubtype="32" fill="hold" grpId="1" nodeType="withEffect">
                                  <p:stCondLst>
                                    <p:cond delay="0"/>
                                  </p:stCondLst>
                                  <p:childTnLst>
                                    <p:anim calcmode="lin" valueType="num">
                                      <p:cBhvr>
                                        <p:cTn id="32" dur="500"/>
                                        <p:tgtEl>
                                          <p:spTgt spid="11"/>
                                        </p:tgtEl>
                                        <p:attrNameLst>
                                          <p:attrName>ppt_w</p:attrName>
                                        </p:attrNameLst>
                                      </p:cBhvr>
                                      <p:tavLst>
                                        <p:tav tm="0">
                                          <p:val>
                                            <p:strVal val="ppt_w"/>
                                          </p:val>
                                        </p:tav>
                                        <p:tav tm="100000">
                                          <p:val>
                                            <p:fltVal val="0"/>
                                          </p:val>
                                        </p:tav>
                                      </p:tavLst>
                                    </p:anim>
                                    <p:anim calcmode="lin" valueType="num">
                                      <p:cBhvr>
                                        <p:cTn id="33" dur="500"/>
                                        <p:tgtEl>
                                          <p:spTgt spid="11"/>
                                        </p:tgtEl>
                                        <p:attrNameLst>
                                          <p:attrName>ppt_h</p:attrName>
                                        </p:attrNameLst>
                                      </p:cBhvr>
                                      <p:tavLst>
                                        <p:tav tm="0">
                                          <p:val>
                                            <p:strVal val="ppt_h"/>
                                          </p:val>
                                        </p:tav>
                                        <p:tav tm="100000">
                                          <p:val>
                                            <p:fltVal val="0"/>
                                          </p:val>
                                        </p:tav>
                                      </p:tavLst>
                                    </p:anim>
                                    <p:animEffect transition="out" filter="fade">
                                      <p:cBhvr>
                                        <p:cTn id="34" dur="500"/>
                                        <p:tgtEl>
                                          <p:spTgt spid="11"/>
                                        </p:tgtEl>
                                      </p:cBhvr>
                                    </p:animEffect>
                                    <p:set>
                                      <p:cBhvr>
                                        <p:cTn id="35" dur="1" fill="hold">
                                          <p:stCondLst>
                                            <p:cond delay="499"/>
                                          </p:stCondLst>
                                        </p:cTn>
                                        <p:tgtEl>
                                          <p:spTgt spid="11"/>
                                        </p:tgtEl>
                                        <p:attrNameLst>
                                          <p:attrName>style.visibility</p:attrName>
                                        </p:attrNameLst>
                                      </p:cBhvr>
                                      <p:to>
                                        <p:strVal val="hidden"/>
                                      </p:to>
                                    </p:set>
                                  </p:childTnLst>
                                </p:cTn>
                              </p:par>
                              <p:par>
                                <p:cTn id="36" presetID="53" presetClass="exit" presetSubtype="32" fill="hold" grpId="1" nodeType="withEffect">
                                  <p:stCondLst>
                                    <p:cond delay="0"/>
                                  </p:stCondLst>
                                  <p:childTnLst>
                                    <p:anim calcmode="lin" valueType="num">
                                      <p:cBhvr>
                                        <p:cTn id="37" dur="500"/>
                                        <p:tgtEl>
                                          <p:spTgt spid="12"/>
                                        </p:tgtEl>
                                        <p:attrNameLst>
                                          <p:attrName>ppt_w</p:attrName>
                                        </p:attrNameLst>
                                      </p:cBhvr>
                                      <p:tavLst>
                                        <p:tav tm="0">
                                          <p:val>
                                            <p:strVal val="ppt_w"/>
                                          </p:val>
                                        </p:tav>
                                        <p:tav tm="100000">
                                          <p:val>
                                            <p:fltVal val="0"/>
                                          </p:val>
                                        </p:tav>
                                      </p:tavLst>
                                    </p:anim>
                                    <p:anim calcmode="lin" valueType="num">
                                      <p:cBhvr>
                                        <p:cTn id="38" dur="500"/>
                                        <p:tgtEl>
                                          <p:spTgt spid="12"/>
                                        </p:tgtEl>
                                        <p:attrNameLst>
                                          <p:attrName>ppt_h</p:attrName>
                                        </p:attrNameLst>
                                      </p:cBhvr>
                                      <p:tavLst>
                                        <p:tav tm="0">
                                          <p:val>
                                            <p:strVal val="ppt_h"/>
                                          </p:val>
                                        </p:tav>
                                        <p:tav tm="100000">
                                          <p:val>
                                            <p:fltVal val="0"/>
                                          </p:val>
                                        </p:tav>
                                      </p:tavLst>
                                    </p:anim>
                                    <p:animEffect transition="out" filter="fade">
                                      <p:cBhvr>
                                        <p:cTn id="39" dur="500"/>
                                        <p:tgtEl>
                                          <p:spTgt spid="12"/>
                                        </p:tgtEl>
                                      </p:cBhvr>
                                    </p:animEffect>
                                    <p:set>
                                      <p:cBhvr>
                                        <p:cTn id="40" dur="1" fill="hold">
                                          <p:stCondLst>
                                            <p:cond delay="499"/>
                                          </p:stCondLst>
                                        </p:cTn>
                                        <p:tgtEl>
                                          <p:spTgt spid="12"/>
                                        </p:tgtEl>
                                        <p:attrNameLst>
                                          <p:attrName>style.visibility</p:attrName>
                                        </p:attrNameLst>
                                      </p:cBhvr>
                                      <p:to>
                                        <p:strVal val="hidden"/>
                                      </p:to>
                                    </p:set>
                                  </p:childTnLst>
                                </p:cTn>
                              </p:par>
                              <p:par>
                                <p:cTn id="41" presetID="53" presetClass="exit" presetSubtype="32" fill="hold" nodeType="withEffect">
                                  <p:stCondLst>
                                    <p:cond delay="0"/>
                                  </p:stCondLst>
                                  <p:childTnLst>
                                    <p:anim calcmode="lin" valueType="num">
                                      <p:cBhvr>
                                        <p:cTn id="42" dur="500"/>
                                        <p:tgtEl>
                                          <p:spTgt spid="4"/>
                                        </p:tgtEl>
                                        <p:attrNameLst>
                                          <p:attrName>ppt_w</p:attrName>
                                        </p:attrNameLst>
                                      </p:cBhvr>
                                      <p:tavLst>
                                        <p:tav tm="0">
                                          <p:val>
                                            <p:strVal val="ppt_w"/>
                                          </p:val>
                                        </p:tav>
                                        <p:tav tm="100000">
                                          <p:val>
                                            <p:fltVal val="0"/>
                                          </p:val>
                                        </p:tav>
                                      </p:tavLst>
                                    </p:anim>
                                    <p:anim calcmode="lin" valueType="num">
                                      <p:cBhvr>
                                        <p:cTn id="43" dur="500"/>
                                        <p:tgtEl>
                                          <p:spTgt spid="4"/>
                                        </p:tgtEl>
                                        <p:attrNameLst>
                                          <p:attrName>ppt_h</p:attrName>
                                        </p:attrNameLst>
                                      </p:cBhvr>
                                      <p:tavLst>
                                        <p:tav tm="0">
                                          <p:val>
                                            <p:strVal val="ppt_h"/>
                                          </p:val>
                                        </p:tav>
                                        <p:tav tm="100000">
                                          <p:val>
                                            <p:fltVal val="0"/>
                                          </p:val>
                                        </p:tav>
                                      </p:tavLst>
                                    </p:anim>
                                    <p:animEffect transition="out" filter="fade">
                                      <p:cBhvr>
                                        <p:cTn id="44" dur="500"/>
                                        <p:tgtEl>
                                          <p:spTgt spid="4"/>
                                        </p:tgtEl>
                                      </p:cBhvr>
                                    </p:animEffect>
                                    <p:set>
                                      <p:cBhvr>
                                        <p:cTn id="45" dur="1" fill="hold">
                                          <p:stCondLst>
                                            <p:cond delay="499"/>
                                          </p:stCondLst>
                                        </p:cTn>
                                        <p:tgtEl>
                                          <p:spTgt spid="4"/>
                                        </p:tgtEl>
                                        <p:attrNameLst>
                                          <p:attrName>style.visibility</p:attrName>
                                        </p:attrNameLst>
                                      </p:cBhvr>
                                      <p:to>
                                        <p:strVal val="hidden"/>
                                      </p:to>
                                    </p:set>
                                  </p:childTnLst>
                                </p:cTn>
                              </p:par>
                              <p:par>
                                <p:cTn id="46" presetID="53" presetClass="exit" presetSubtype="32" fill="hold" nodeType="withEffect">
                                  <p:stCondLst>
                                    <p:cond delay="0"/>
                                  </p:stCondLst>
                                  <p:childTnLst>
                                    <p:anim calcmode="lin" valueType="num">
                                      <p:cBhvr>
                                        <p:cTn id="47" dur="500"/>
                                        <p:tgtEl>
                                          <p:spTgt spid="7"/>
                                        </p:tgtEl>
                                        <p:attrNameLst>
                                          <p:attrName>ppt_w</p:attrName>
                                        </p:attrNameLst>
                                      </p:cBhvr>
                                      <p:tavLst>
                                        <p:tav tm="0">
                                          <p:val>
                                            <p:strVal val="ppt_w"/>
                                          </p:val>
                                        </p:tav>
                                        <p:tav tm="100000">
                                          <p:val>
                                            <p:fltVal val="0"/>
                                          </p:val>
                                        </p:tav>
                                      </p:tavLst>
                                    </p:anim>
                                    <p:anim calcmode="lin" valueType="num">
                                      <p:cBhvr>
                                        <p:cTn id="48" dur="500"/>
                                        <p:tgtEl>
                                          <p:spTgt spid="7"/>
                                        </p:tgtEl>
                                        <p:attrNameLst>
                                          <p:attrName>ppt_h</p:attrName>
                                        </p:attrNameLst>
                                      </p:cBhvr>
                                      <p:tavLst>
                                        <p:tav tm="0">
                                          <p:val>
                                            <p:strVal val="ppt_h"/>
                                          </p:val>
                                        </p:tav>
                                        <p:tav tm="100000">
                                          <p:val>
                                            <p:fltVal val="0"/>
                                          </p:val>
                                        </p:tav>
                                      </p:tavLst>
                                    </p:anim>
                                    <p:animEffect transition="out" filter="fade">
                                      <p:cBhvr>
                                        <p:cTn id="49" dur="500"/>
                                        <p:tgtEl>
                                          <p:spTgt spid="7"/>
                                        </p:tgtEl>
                                      </p:cBhvr>
                                    </p:animEffect>
                                    <p:set>
                                      <p:cBhvr>
                                        <p:cTn id="50" dur="1" fill="hold">
                                          <p:stCondLst>
                                            <p:cond delay="499"/>
                                          </p:stCondLst>
                                        </p:cTn>
                                        <p:tgtEl>
                                          <p:spTgt spid="7"/>
                                        </p:tgtEl>
                                        <p:attrNameLst>
                                          <p:attrName>style.visibility</p:attrName>
                                        </p:attrNameLst>
                                      </p:cBhvr>
                                      <p:to>
                                        <p:strVal val="hidden"/>
                                      </p:to>
                                    </p:set>
                                  </p:childTnLst>
                                </p:cTn>
                              </p:par>
                            </p:childTnLst>
                          </p:cTn>
                        </p:par>
                      </p:childTnLst>
                    </p:cTn>
                  </p:par>
                  <p:par>
                    <p:cTn id="51" fill="hold">
                      <p:stCondLst>
                        <p:cond delay="indefinite"/>
                      </p:stCondLst>
                      <p:childTnLst>
                        <p:par>
                          <p:cTn id="52" fill="hold">
                            <p:stCondLst>
                              <p:cond delay="0"/>
                            </p:stCondLst>
                            <p:childTnLst>
                              <p:par>
                                <p:cTn id="53" presetID="53" presetClass="entr" presetSubtype="16" fill="hold" nodeType="clickEffect">
                                  <p:stCondLst>
                                    <p:cond delay="0"/>
                                  </p:stCondLst>
                                  <p:childTnLst>
                                    <p:set>
                                      <p:cBhvr>
                                        <p:cTn id="54" dur="1" fill="hold">
                                          <p:stCondLst>
                                            <p:cond delay="0"/>
                                          </p:stCondLst>
                                        </p:cTn>
                                        <p:tgtEl>
                                          <p:spTgt spid="10"/>
                                        </p:tgtEl>
                                        <p:attrNameLst>
                                          <p:attrName>style.visibility</p:attrName>
                                        </p:attrNameLst>
                                      </p:cBhvr>
                                      <p:to>
                                        <p:strVal val="visible"/>
                                      </p:to>
                                    </p:set>
                                    <p:anim calcmode="lin" valueType="num">
                                      <p:cBhvr>
                                        <p:cTn id="55" dur="500" fill="hold"/>
                                        <p:tgtEl>
                                          <p:spTgt spid="10"/>
                                        </p:tgtEl>
                                        <p:attrNameLst>
                                          <p:attrName>ppt_w</p:attrName>
                                        </p:attrNameLst>
                                      </p:cBhvr>
                                      <p:tavLst>
                                        <p:tav tm="0">
                                          <p:val>
                                            <p:fltVal val="0"/>
                                          </p:val>
                                        </p:tav>
                                        <p:tav tm="100000">
                                          <p:val>
                                            <p:strVal val="#ppt_w"/>
                                          </p:val>
                                        </p:tav>
                                      </p:tavLst>
                                    </p:anim>
                                    <p:anim calcmode="lin" valueType="num">
                                      <p:cBhvr>
                                        <p:cTn id="56" dur="500" fill="hold"/>
                                        <p:tgtEl>
                                          <p:spTgt spid="10"/>
                                        </p:tgtEl>
                                        <p:attrNameLst>
                                          <p:attrName>ppt_h</p:attrName>
                                        </p:attrNameLst>
                                      </p:cBhvr>
                                      <p:tavLst>
                                        <p:tav tm="0">
                                          <p:val>
                                            <p:fltVal val="0"/>
                                          </p:val>
                                        </p:tav>
                                        <p:tav tm="100000">
                                          <p:val>
                                            <p:strVal val="#ppt_h"/>
                                          </p:val>
                                        </p:tav>
                                      </p:tavLst>
                                    </p:anim>
                                    <p:animEffect transition="in" filter="fade">
                                      <p:cBhvr>
                                        <p:cTn id="57" dur="500"/>
                                        <p:tgtEl>
                                          <p:spTgt spid="10"/>
                                        </p:tgtEl>
                                      </p:cBhvr>
                                    </p:animEffect>
                                  </p:childTnLst>
                                </p:cTn>
                              </p:par>
                              <p:par>
                                <p:cTn id="58" presetID="53" presetClass="entr" presetSubtype="16" fill="hold" nodeType="withEffect">
                                  <p:stCondLst>
                                    <p:cond delay="0"/>
                                  </p:stCondLst>
                                  <p:childTnLst>
                                    <p:set>
                                      <p:cBhvr>
                                        <p:cTn id="59" dur="1" fill="hold">
                                          <p:stCondLst>
                                            <p:cond delay="0"/>
                                          </p:stCondLst>
                                        </p:cTn>
                                        <p:tgtEl>
                                          <p:spTgt spid="13"/>
                                        </p:tgtEl>
                                        <p:attrNameLst>
                                          <p:attrName>style.visibility</p:attrName>
                                        </p:attrNameLst>
                                      </p:cBhvr>
                                      <p:to>
                                        <p:strVal val="visible"/>
                                      </p:to>
                                    </p:set>
                                    <p:anim calcmode="lin" valueType="num">
                                      <p:cBhvr>
                                        <p:cTn id="60" dur="500" fill="hold"/>
                                        <p:tgtEl>
                                          <p:spTgt spid="13"/>
                                        </p:tgtEl>
                                        <p:attrNameLst>
                                          <p:attrName>ppt_w</p:attrName>
                                        </p:attrNameLst>
                                      </p:cBhvr>
                                      <p:tavLst>
                                        <p:tav tm="0">
                                          <p:val>
                                            <p:fltVal val="0"/>
                                          </p:val>
                                        </p:tav>
                                        <p:tav tm="100000">
                                          <p:val>
                                            <p:strVal val="#ppt_w"/>
                                          </p:val>
                                        </p:tav>
                                      </p:tavLst>
                                    </p:anim>
                                    <p:anim calcmode="lin" valueType="num">
                                      <p:cBhvr>
                                        <p:cTn id="61" dur="500" fill="hold"/>
                                        <p:tgtEl>
                                          <p:spTgt spid="13"/>
                                        </p:tgtEl>
                                        <p:attrNameLst>
                                          <p:attrName>ppt_h</p:attrName>
                                        </p:attrNameLst>
                                      </p:cBhvr>
                                      <p:tavLst>
                                        <p:tav tm="0">
                                          <p:val>
                                            <p:fltVal val="0"/>
                                          </p:val>
                                        </p:tav>
                                        <p:tav tm="100000">
                                          <p:val>
                                            <p:strVal val="#ppt_h"/>
                                          </p:val>
                                        </p:tav>
                                      </p:tavLst>
                                    </p:anim>
                                    <p:animEffect transition="in" filter="fade">
                                      <p:cBhvr>
                                        <p:cTn id="62" dur="500"/>
                                        <p:tgtEl>
                                          <p:spTgt spid="13"/>
                                        </p:tgtEl>
                                      </p:cBhvr>
                                    </p:animEffect>
                                  </p:childTnLst>
                                </p:cTn>
                              </p:par>
                              <p:par>
                                <p:cTn id="63" presetID="53" presetClass="entr" presetSubtype="16" fill="hold" nodeType="withEffect">
                                  <p:stCondLst>
                                    <p:cond delay="0"/>
                                  </p:stCondLst>
                                  <p:childTnLst>
                                    <p:set>
                                      <p:cBhvr>
                                        <p:cTn id="64" dur="1" fill="hold">
                                          <p:stCondLst>
                                            <p:cond delay="0"/>
                                          </p:stCondLst>
                                        </p:cTn>
                                        <p:tgtEl>
                                          <p:spTgt spid="15"/>
                                        </p:tgtEl>
                                        <p:attrNameLst>
                                          <p:attrName>style.visibility</p:attrName>
                                        </p:attrNameLst>
                                      </p:cBhvr>
                                      <p:to>
                                        <p:strVal val="visible"/>
                                      </p:to>
                                    </p:set>
                                    <p:anim calcmode="lin" valueType="num">
                                      <p:cBhvr>
                                        <p:cTn id="65" dur="500" fill="hold"/>
                                        <p:tgtEl>
                                          <p:spTgt spid="15"/>
                                        </p:tgtEl>
                                        <p:attrNameLst>
                                          <p:attrName>ppt_w</p:attrName>
                                        </p:attrNameLst>
                                      </p:cBhvr>
                                      <p:tavLst>
                                        <p:tav tm="0">
                                          <p:val>
                                            <p:fltVal val="0"/>
                                          </p:val>
                                        </p:tav>
                                        <p:tav tm="100000">
                                          <p:val>
                                            <p:strVal val="#ppt_w"/>
                                          </p:val>
                                        </p:tav>
                                      </p:tavLst>
                                    </p:anim>
                                    <p:anim calcmode="lin" valueType="num">
                                      <p:cBhvr>
                                        <p:cTn id="66" dur="500" fill="hold"/>
                                        <p:tgtEl>
                                          <p:spTgt spid="15"/>
                                        </p:tgtEl>
                                        <p:attrNameLst>
                                          <p:attrName>ppt_h</p:attrName>
                                        </p:attrNameLst>
                                      </p:cBhvr>
                                      <p:tavLst>
                                        <p:tav tm="0">
                                          <p:val>
                                            <p:fltVal val="0"/>
                                          </p:val>
                                        </p:tav>
                                        <p:tav tm="100000">
                                          <p:val>
                                            <p:strVal val="#ppt_h"/>
                                          </p:val>
                                        </p:tav>
                                      </p:tavLst>
                                    </p:anim>
                                    <p:animEffect transition="in" filter="fade">
                                      <p:cBhvr>
                                        <p:cTn id="67" dur="500"/>
                                        <p:tgtEl>
                                          <p:spTgt spid="15"/>
                                        </p:tgtEl>
                                      </p:cBhvr>
                                    </p:animEffect>
                                  </p:childTnLst>
                                </p:cTn>
                              </p:par>
                            </p:childTnLst>
                          </p:cTn>
                        </p:par>
                      </p:childTnLst>
                    </p:cTn>
                  </p:par>
                  <p:par>
                    <p:cTn id="68" fill="hold">
                      <p:stCondLst>
                        <p:cond delay="indefinite"/>
                      </p:stCondLst>
                      <p:childTnLst>
                        <p:par>
                          <p:cTn id="69" fill="hold">
                            <p:stCondLst>
                              <p:cond delay="0"/>
                            </p:stCondLst>
                            <p:childTnLst>
                              <p:par>
                                <p:cTn id="70" presetID="53" presetClass="entr" presetSubtype="16" fill="hold" grpId="0" nodeType="clickEffect">
                                  <p:stCondLst>
                                    <p:cond delay="0"/>
                                  </p:stCondLst>
                                  <p:childTnLst>
                                    <p:set>
                                      <p:cBhvr>
                                        <p:cTn id="71" dur="1" fill="hold">
                                          <p:stCondLst>
                                            <p:cond delay="0"/>
                                          </p:stCondLst>
                                        </p:cTn>
                                        <p:tgtEl>
                                          <p:spTgt spid="18"/>
                                        </p:tgtEl>
                                        <p:attrNameLst>
                                          <p:attrName>style.visibility</p:attrName>
                                        </p:attrNameLst>
                                      </p:cBhvr>
                                      <p:to>
                                        <p:strVal val="visible"/>
                                      </p:to>
                                    </p:set>
                                    <p:anim calcmode="lin" valueType="num">
                                      <p:cBhvr>
                                        <p:cTn id="72" dur="500" fill="hold"/>
                                        <p:tgtEl>
                                          <p:spTgt spid="18"/>
                                        </p:tgtEl>
                                        <p:attrNameLst>
                                          <p:attrName>ppt_w</p:attrName>
                                        </p:attrNameLst>
                                      </p:cBhvr>
                                      <p:tavLst>
                                        <p:tav tm="0">
                                          <p:val>
                                            <p:fltVal val="0"/>
                                          </p:val>
                                        </p:tav>
                                        <p:tav tm="100000">
                                          <p:val>
                                            <p:strVal val="#ppt_w"/>
                                          </p:val>
                                        </p:tav>
                                      </p:tavLst>
                                    </p:anim>
                                    <p:anim calcmode="lin" valueType="num">
                                      <p:cBhvr>
                                        <p:cTn id="73" dur="500" fill="hold"/>
                                        <p:tgtEl>
                                          <p:spTgt spid="18"/>
                                        </p:tgtEl>
                                        <p:attrNameLst>
                                          <p:attrName>ppt_h</p:attrName>
                                        </p:attrNameLst>
                                      </p:cBhvr>
                                      <p:tavLst>
                                        <p:tav tm="0">
                                          <p:val>
                                            <p:fltVal val="0"/>
                                          </p:val>
                                        </p:tav>
                                        <p:tav tm="100000">
                                          <p:val>
                                            <p:strVal val="#ppt_h"/>
                                          </p:val>
                                        </p:tav>
                                      </p:tavLst>
                                    </p:anim>
                                    <p:animEffect transition="in" filter="fade">
                                      <p:cBhvr>
                                        <p:cTn id="74" dur="500"/>
                                        <p:tgtEl>
                                          <p:spTgt spid="18"/>
                                        </p:tgtEl>
                                      </p:cBhvr>
                                    </p:animEffect>
                                  </p:childTnLst>
                                </p:cTn>
                              </p:par>
                              <p:par>
                                <p:cTn id="75" presetID="53" presetClass="entr" presetSubtype="16" fill="hold" grpId="0" nodeType="withEffect">
                                  <p:stCondLst>
                                    <p:cond delay="0"/>
                                  </p:stCondLst>
                                  <p:childTnLst>
                                    <p:set>
                                      <p:cBhvr>
                                        <p:cTn id="76" dur="1" fill="hold">
                                          <p:stCondLst>
                                            <p:cond delay="0"/>
                                          </p:stCondLst>
                                        </p:cTn>
                                        <p:tgtEl>
                                          <p:spTgt spid="19"/>
                                        </p:tgtEl>
                                        <p:attrNameLst>
                                          <p:attrName>style.visibility</p:attrName>
                                        </p:attrNameLst>
                                      </p:cBhvr>
                                      <p:to>
                                        <p:strVal val="visible"/>
                                      </p:to>
                                    </p:set>
                                    <p:anim calcmode="lin" valueType="num">
                                      <p:cBhvr>
                                        <p:cTn id="77" dur="500" fill="hold"/>
                                        <p:tgtEl>
                                          <p:spTgt spid="19"/>
                                        </p:tgtEl>
                                        <p:attrNameLst>
                                          <p:attrName>ppt_w</p:attrName>
                                        </p:attrNameLst>
                                      </p:cBhvr>
                                      <p:tavLst>
                                        <p:tav tm="0">
                                          <p:val>
                                            <p:fltVal val="0"/>
                                          </p:val>
                                        </p:tav>
                                        <p:tav tm="100000">
                                          <p:val>
                                            <p:strVal val="#ppt_w"/>
                                          </p:val>
                                        </p:tav>
                                      </p:tavLst>
                                    </p:anim>
                                    <p:anim calcmode="lin" valueType="num">
                                      <p:cBhvr>
                                        <p:cTn id="78" dur="500" fill="hold"/>
                                        <p:tgtEl>
                                          <p:spTgt spid="19"/>
                                        </p:tgtEl>
                                        <p:attrNameLst>
                                          <p:attrName>ppt_h</p:attrName>
                                        </p:attrNameLst>
                                      </p:cBhvr>
                                      <p:tavLst>
                                        <p:tav tm="0">
                                          <p:val>
                                            <p:fltVal val="0"/>
                                          </p:val>
                                        </p:tav>
                                        <p:tav tm="100000">
                                          <p:val>
                                            <p:strVal val="#ppt_h"/>
                                          </p:val>
                                        </p:tav>
                                      </p:tavLst>
                                    </p:anim>
                                    <p:animEffect transition="in" filter="fade">
                                      <p:cBhvr>
                                        <p:cTn id="79" dur="500"/>
                                        <p:tgtEl>
                                          <p:spTgt spid="19"/>
                                        </p:tgtEl>
                                      </p:cBhvr>
                                    </p:animEffect>
                                  </p:childTnLst>
                                </p:cTn>
                              </p:par>
                              <p:par>
                                <p:cTn id="80" presetID="53" presetClass="entr" presetSubtype="16" fill="hold" grpId="0" nodeType="withEffect">
                                  <p:stCondLst>
                                    <p:cond delay="0"/>
                                  </p:stCondLst>
                                  <p:childTnLst>
                                    <p:set>
                                      <p:cBhvr>
                                        <p:cTn id="81" dur="1" fill="hold">
                                          <p:stCondLst>
                                            <p:cond delay="0"/>
                                          </p:stCondLst>
                                        </p:cTn>
                                        <p:tgtEl>
                                          <p:spTgt spid="20"/>
                                        </p:tgtEl>
                                        <p:attrNameLst>
                                          <p:attrName>style.visibility</p:attrName>
                                        </p:attrNameLst>
                                      </p:cBhvr>
                                      <p:to>
                                        <p:strVal val="visible"/>
                                      </p:to>
                                    </p:set>
                                    <p:anim calcmode="lin" valueType="num">
                                      <p:cBhvr>
                                        <p:cTn id="82" dur="500" fill="hold"/>
                                        <p:tgtEl>
                                          <p:spTgt spid="20"/>
                                        </p:tgtEl>
                                        <p:attrNameLst>
                                          <p:attrName>ppt_w</p:attrName>
                                        </p:attrNameLst>
                                      </p:cBhvr>
                                      <p:tavLst>
                                        <p:tav tm="0">
                                          <p:val>
                                            <p:fltVal val="0"/>
                                          </p:val>
                                        </p:tav>
                                        <p:tav tm="100000">
                                          <p:val>
                                            <p:strVal val="#ppt_w"/>
                                          </p:val>
                                        </p:tav>
                                      </p:tavLst>
                                    </p:anim>
                                    <p:anim calcmode="lin" valueType="num">
                                      <p:cBhvr>
                                        <p:cTn id="83" dur="500" fill="hold"/>
                                        <p:tgtEl>
                                          <p:spTgt spid="20"/>
                                        </p:tgtEl>
                                        <p:attrNameLst>
                                          <p:attrName>ppt_h</p:attrName>
                                        </p:attrNameLst>
                                      </p:cBhvr>
                                      <p:tavLst>
                                        <p:tav tm="0">
                                          <p:val>
                                            <p:fltVal val="0"/>
                                          </p:val>
                                        </p:tav>
                                        <p:tav tm="100000">
                                          <p:val>
                                            <p:strVal val="#ppt_h"/>
                                          </p:val>
                                        </p:tav>
                                      </p:tavLst>
                                    </p:anim>
                                    <p:animEffect transition="in" filter="fade">
                                      <p:cBhvr>
                                        <p:cTn id="84" dur="500"/>
                                        <p:tgtEl>
                                          <p:spTgt spid="20"/>
                                        </p:tgtEl>
                                      </p:cBhvr>
                                    </p:animEffect>
                                  </p:childTnLst>
                                </p:cTn>
                              </p:par>
                            </p:childTnLst>
                          </p:cTn>
                        </p:par>
                      </p:childTnLst>
                    </p:cTn>
                  </p:par>
                  <p:par>
                    <p:cTn id="85" fill="hold">
                      <p:stCondLst>
                        <p:cond delay="indefinite"/>
                      </p:stCondLst>
                      <p:childTnLst>
                        <p:par>
                          <p:cTn id="86" fill="hold">
                            <p:stCondLst>
                              <p:cond delay="0"/>
                            </p:stCondLst>
                            <p:childTnLst>
                              <p:par>
                                <p:cTn id="87" presetID="53" presetClass="entr" presetSubtype="16" fill="hold" grpId="0" nodeType="clickEffect">
                                  <p:stCondLst>
                                    <p:cond delay="0"/>
                                  </p:stCondLst>
                                  <p:childTnLst>
                                    <p:set>
                                      <p:cBhvr>
                                        <p:cTn id="88" dur="1" fill="hold">
                                          <p:stCondLst>
                                            <p:cond delay="0"/>
                                          </p:stCondLst>
                                        </p:cTn>
                                        <p:tgtEl>
                                          <p:spTgt spid="14"/>
                                        </p:tgtEl>
                                        <p:attrNameLst>
                                          <p:attrName>style.visibility</p:attrName>
                                        </p:attrNameLst>
                                      </p:cBhvr>
                                      <p:to>
                                        <p:strVal val="visible"/>
                                      </p:to>
                                    </p:set>
                                    <p:anim calcmode="lin" valueType="num">
                                      <p:cBhvr>
                                        <p:cTn id="89" dur="500" fill="hold"/>
                                        <p:tgtEl>
                                          <p:spTgt spid="14"/>
                                        </p:tgtEl>
                                        <p:attrNameLst>
                                          <p:attrName>ppt_w</p:attrName>
                                        </p:attrNameLst>
                                      </p:cBhvr>
                                      <p:tavLst>
                                        <p:tav tm="0">
                                          <p:val>
                                            <p:fltVal val="0"/>
                                          </p:val>
                                        </p:tav>
                                        <p:tav tm="100000">
                                          <p:val>
                                            <p:strVal val="#ppt_w"/>
                                          </p:val>
                                        </p:tav>
                                      </p:tavLst>
                                    </p:anim>
                                    <p:anim calcmode="lin" valueType="num">
                                      <p:cBhvr>
                                        <p:cTn id="90" dur="500" fill="hold"/>
                                        <p:tgtEl>
                                          <p:spTgt spid="14"/>
                                        </p:tgtEl>
                                        <p:attrNameLst>
                                          <p:attrName>ppt_h</p:attrName>
                                        </p:attrNameLst>
                                      </p:cBhvr>
                                      <p:tavLst>
                                        <p:tav tm="0">
                                          <p:val>
                                            <p:fltVal val="0"/>
                                          </p:val>
                                        </p:tav>
                                        <p:tav tm="100000">
                                          <p:val>
                                            <p:strVal val="#ppt_h"/>
                                          </p:val>
                                        </p:tav>
                                      </p:tavLst>
                                    </p:anim>
                                    <p:animEffect transition="in" filter="fade">
                                      <p:cBhvr>
                                        <p:cTn id="91"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9" grpId="1" animBg="1"/>
      <p:bldP spid="11" grpId="0" animBg="1"/>
      <p:bldP spid="11" grpId="1" animBg="1"/>
      <p:bldP spid="12" grpId="0" animBg="1"/>
      <p:bldP spid="12" grpId="1" animBg="1"/>
      <p:bldP spid="14" grpId="0" animBg="1"/>
      <p:bldP spid="18" grpId="0" animBg="1"/>
      <p:bldP spid="19" grpId="0" animBg="1"/>
      <p:bldP spid="20"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Diagonal Corners Rounded 1">
            <a:extLst>
              <a:ext uri="{FF2B5EF4-FFF2-40B4-BE49-F238E27FC236}">
                <a16:creationId xmlns="" xmlns:a16="http://schemas.microsoft.com/office/drawing/2014/main" id="{9D2AC9BE-7FCA-4DED-8AF6-67EB5AD5143B}"/>
              </a:ext>
            </a:extLst>
          </p:cNvPr>
          <p:cNvSpPr/>
          <p:nvPr/>
        </p:nvSpPr>
        <p:spPr>
          <a:xfrm>
            <a:off x="1142298" y="492369"/>
            <a:ext cx="5212080" cy="1120728"/>
          </a:xfrm>
          <a:prstGeom prst="round2DiagRect">
            <a:avLst>
              <a:gd name="adj1" fmla="val 50000"/>
              <a:gd name="adj2" fmla="val 50000"/>
            </a:avLst>
          </a:prstGeom>
          <a:noFill/>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bn-IN" sz="4800" b="1" dirty="0" smtClean="0">
                <a:solidFill>
                  <a:srgbClr val="002060"/>
                </a:solidFill>
                <a:latin typeface="NikoshBAN" panose="02000000000000000000" pitchFamily="2" charset="0"/>
                <a:cs typeface="NikoshBAN" panose="02000000000000000000" pitchFamily="2" charset="0"/>
              </a:rPr>
              <a:t>দলগত</a:t>
            </a:r>
            <a:r>
              <a:rPr lang="en-US" sz="4800" b="1" dirty="0" smtClean="0">
                <a:solidFill>
                  <a:srgbClr val="002060"/>
                </a:solidFill>
                <a:latin typeface="NikoshBAN" panose="02000000000000000000" pitchFamily="2" charset="0"/>
                <a:cs typeface="NikoshBAN" panose="02000000000000000000" pitchFamily="2" charset="0"/>
              </a:rPr>
              <a:t> </a:t>
            </a:r>
            <a:r>
              <a:rPr lang="bn-IN" sz="4800" b="1" dirty="0" smtClean="0">
                <a:solidFill>
                  <a:srgbClr val="002060"/>
                </a:solidFill>
                <a:latin typeface="NikoshBAN" panose="02000000000000000000" pitchFamily="2" charset="0"/>
                <a:cs typeface="NikoshBAN" panose="02000000000000000000" pitchFamily="2" charset="0"/>
              </a:rPr>
              <a:t>কাজ-১০ মিনিট</a:t>
            </a:r>
            <a:endParaRPr lang="en-US" sz="4800" b="1" dirty="0">
              <a:solidFill>
                <a:srgbClr val="002060"/>
              </a:solidFill>
              <a:latin typeface="NikoshBAN" panose="02000000000000000000" pitchFamily="2" charset="0"/>
              <a:cs typeface="NikoshBAN" panose="02000000000000000000" pitchFamily="2" charset="0"/>
            </a:endParaRPr>
          </a:p>
        </p:txBody>
      </p:sp>
      <p:sp>
        <p:nvSpPr>
          <p:cNvPr id="5" name="Rectangle 4"/>
          <p:cNvSpPr/>
          <p:nvPr/>
        </p:nvSpPr>
        <p:spPr>
          <a:xfrm>
            <a:off x="547591" y="1813498"/>
            <a:ext cx="10591800" cy="76200"/>
          </a:xfrm>
          <a:prstGeom prst="rect">
            <a:avLst/>
          </a:prstGeom>
          <a:solidFill>
            <a:schemeClr val="bg1">
              <a:lumMod val="65000"/>
            </a:schemeClr>
          </a:solidFill>
          <a:ln>
            <a:solidFill>
              <a:schemeClr val="bg1">
                <a:lumMod val="50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9414430" y="269853"/>
            <a:ext cx="1503517" cy="1532332"/>
          </a:xfrm>
          <a:prstGeom prst="rect">
            <a:avLst/>
          </a:prstGeom>
        </p:spPr>
      </p:pic>
      <p:grpSp>
        <p:nvGrpSpPr>
          <p:cNvPr id="2" name="Group 1"/>
          <p:cNvGrpSpPr/>
          <p:nvPr/>
        </p:nvGrpSpPr>
        <p:grpSpPr>
          <a:xfrm>
            <a:off x="1273431" y="2476500"/>
            <a:ext cx="8938947" cy="3252279"/>
            <a:chOff x="1476631" y="2620236"/>
            <a:chExt cx="8938947" cy="3108543"/>
          </a:xfrm>
        </p:grpSpPr>
        <p:sp>
          <p:nvSpPr>
            <p:cNvPr id="12" name="TextBox 11"/>
            <p:cNvSpPr txBox="1"/>
            <p:nvPr/>
          </p:nvSpPr>
          <p:spPr>
            <a:xfrm>
              <a:off x="4000491" y="2620236"/>
              <a:ext cx="6415087" cy="3108543"/>
            </a:xfrm>
            <a:prstGeom prst="rect">
              <a:avLst/>
            </a:prstGeom>
            <a:solidFill>
              <a:schemeClr val="bg2"/>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spAutoFit/>
            </a:bodyPr>
            <a:lstStyle/>
            <a:p>
              <a:pPr algn="just"/>
              <a:r>
                <a:rPr lang="bn-IN" sz="2800" b="1" dirty="0" smtClean="0">
                  <a:latin typeface="NikoshBAN" panose="02000000000000000000" pitchFamily="2" charset="0"/>
                  <a:cs typeface="NikoshBAN" panose="02000000000000000000" pitchFamily="2" charset="0"/>
                </a:rPr>
                <a:t>পার্থর বাবা ক্যান্সারে ভুগছেন ।পার্থ অনেক খুঁজেও পছন্দমত কোনো চাকুরি পেল না।</a:t>
              </a:r>
              <a:r>
                <a:rPr lang="en-US" sz="2800" b="1" dirty="0" smtClean="0">
                  <a:latin typeface="NikoshBAN" panose="02000000000000000000" pitchFamily="2" charset="0"/>
                  <a:cs typeface="NikoshBAN" panose="02000000000000000000" pitchFamily="2" charset="0"/>
                </a:rPr>
                <a:t> </a:t>
              </a:r>
              <a:r>
                <a:rPr lang="bn-IN" sz="2800" b="1" dirty="0" smtClean="0">
                  <a:latin typeface="NikoshBAN" panose="02000000000000000000" pitchFamily="2" charset="0"/>
                  <a:cs typeface="NikoshBAN" panose="02000000000000000000" pitchFamily="2" charset="0"/>
                </a:rPr>
                <a:t>বাবাকে দেখাশুনার পাশাপাশি কল সেন্টারের কাজ শুরু করলেন।</a:t>
              </a:r>
              <a:r>
                <a:rPr lang="en-US" sz="2800" b="1" dirty="0" smtClean="0">
                  <a:latin typeface="NikoshBAN" panose="02000000000000000000" pitchFamily="2" charset="0"/>
                  <a:cs typeface="NikoshBAN" panose="02000000000000000000" pitchFamily="2" charset="0"/>
                </a:rPr>
                <a:t> </a:t>
              </a:r>
              <a:r>
                <a:rPr lang="bn-IN" sz="2800" b="1" dirty="0" smtClean="0">
                  <a:latin typeface="NikoshBAN" panose="02000000000000000000" pitchFamily="2" charset="0"/>
                  <a:cs typeface="NikoshBAN" panose="02000000000000000000" pitchFamily="2" charset="0"/>
                </a:rPr>
                <a:t>বাবার চিকিৎসাসহ যাবতীয় খরচ কল সেন্টারের কাজ থেকে পার্থ পাচ্ছে।</a:t>
              </a:r>
              <a:r>
                <a:rPr lang="en-US" sz="2800" b="1" dirty="0" smtClean="0">
                  <a:latin typeface="NikoshBAN" panose="02000000000000000000" pitchFamily="2" charset="0"/>
                  <a:cs typeface="NikoshBAN" panose="02000000000000000000" pitchFamily="2" charset="0"/>
                </a:rPr>
                <a:t> </a:t>
              </a:r>
              <a:r>
                <a:rPr lang="bn-IN" sz="2800" b="1" dirty="0" smtClean="0">
                  <a:latin typeface="NikoshBAN" panose="02000000000000000000" pitchFamily="2" charset="0"/>
                  <a:cs typeface="NikoshBAN" panose="02000000000000000000" pitchFamily="2" charset="0"/>
                </a:rPr>
                <a:t>কল সেন্টারে পার্থর</a:t>
              </a:r>
              <a:r>
                <a:rPr lang="en-US" sz="2800" b="1" dirty="0" smtClean="0">
                  <a:latin typeface="NikoshBAN" panose="02000000000000000000" pitchFamily="2" charset="0"/>
                  <a:cs typeface="NikoshBAN" panose="02000000000000000000" pitchFamily="2" charset="0"/>
                </a:rPr>
                <a:t> </a:t>
              </a:r>
              <a:r>
                <a:rPr lang="bn-IN" sz="2800" b="1" dirty="0" smtClean="0">
                  <a:latin typeface="NikoshBAN" panose="02000000000000000000" pitchFamily="2" charset="0"/>
                  <a:cs typeface="NikoshBAN" panose="02000000000000000000" pitchFamily="2" charset="0"/>
                </a:rPr>
                <a:t>কাজ</a:t>
              </a:r>
              <a:r>
                <a:rPr lang="en-US" sz="2800" b="1" dirty="0" smtClean="0">
                  <a:latin typeface="NikoshBAN" panose="02000000000000000000" pitchFamily="2" charset="0"/>
                  <a:cs typeface="NikoshBAN" panose="02000000000000000000" pitchFamily="2" charset="0"/>
                </a:rPr>
                <a:t> </a:t>
              </a:r>
              <a:r>
                <a:rPr lang="bn-IN" sz="2800" b="1" dirty="0" smtClean="0">
                  <a:latin typeface="NikoshBAN" panose="02000000000000000000" pitchFamily="2" charset="0"/>
                  <a:cs typeface="NikoshBAN" panose="02000000000000000000" pitchFamily="2" charset="0"/>
                </a:rPr>
                <a:t>কীভাবে বাংলাদেশের কর্মক্ষেত্রে ভূমিকা রাখছে বলে তুমি মনে কর? পাঠ্যপুস্তকের আলোকে ব্যাখ্যা করো।</a:t>
              </a:r>
              <a:endParaRPr lang="en-US" sz="2800" b="1" dirty="0">
                <a:latin typeface="NikoshBAN" panose="02000000000000000000" pitchFamily="2" charset="0"/>
                <a:cs typeface="NikoshBAN" panose="02000000000000000000" pitchFamily="2" charset="0"/>
              </a:endParaRPr>
            </a:p>
          </p:txBody>
        </p:sp>
        <p:pic>
          <p:nvPicPr>
            <p:cNvPr id="9" name="Picture 8"/>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1476631" y="2928938"/>
              <a:ext cx="2485770" cy="2554369"/>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pic>
      </p:grpSp>
    </p:spTree>
    <p:extLst>
      <p:ext uri="{BB962C8B-B14F-4D97-AF65-F5344CB8AC3E}">
        <p14:creationId xmlns:p14="http://schemas.microsoft.com/office/powerpoint/2010/main" val="421335332"/>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p:nvPr/>
        </p:nvGrpSpPr>
        <p:grpSpPr>
          <a:xfrm>
            <a:off x="1789722" y="928710"/>
            <a:ext cx="7772400" cy="4746218"/>
            <a:chOff x="1789722" y="928710"/>
            <a:chExt cx="7772400" cy="4746218"/>
          </a:xfrm>
        </p:grpSpPr>
        <p:sp>
          <p:nvSpPr>
            <p:cNvPr id="4" name="Rectangle 3"/>
            <p:cNvSpPr/>
            <p:nvPr/>
          </p:nvSpPr>
          <p:spPr>
            <a:xfrm>
              <a:off x="1789722" y="928710"/>
              <a:ext cx="7772400" cy="1230661"/>
            </a:xfrm>
            <a:prstGeom prst="rect">
              <a:avLst/>
            </a:prstGeom>
            <a:solidFill>
              <a:schemeClr val="bg2"/>
            </a:solidFill>
            <a:ln w="57150">
              <a:noFill/>
            </a:ln>
            <a:effectLst>
              <a:outerShdw blurRad="44450" dist="27940" dir="5400000" algn="ctr">
                <a:srgbClr val="000000">
                  <a:alpha val="32000"/>
                </a:srgbClr>
              </a:outerShdw>
            </a:effectLst>
          </p:spPr>
          <p:style>
            <a:lnRef idx="2">
              <a:schemeClr val="accent1"/>
            </a:lnRef>
            <a:fillRef idx="1">
              <a:schemeClr val="lt1"/>
            </a:fillRef>
            <a:effectRef idx="0">
              <a:schemeClr val="accent1"/>
            </a:effectRef>
            <a:fontRef idx="minor">
              <a:schemeClr val="dk1"/>
            </a:fontRef>
          </p:style>
          <p:txBody>
            <a:bodyPr wrap="square">
              <a:spAutoFit/>
            </a:bodyPr>
            <a:lstStyle/>
            <a:p>
              <a:pPr algn="ctr"/>
              <a:r>
                <a:rPr lang="en-US" sz="7200" b="1" dirty="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মাল্টিমিডিয়া </a:t>
              </a:r>
              <a:r>
                <a:rPr lang="bn-IN" sz="7200" b="1" dirty="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ক্লাসে</a:t>
              </a:r>
              <a:r>
                <a:rPr lang="en-US" sz="7200" b="1" dirty="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স্বাগত</a:t>
              </a:r>
            </a:p>
          </p:txBody>
        </p:sp>
        <p:pic>
          <p:nvPicPr>
            <p:cNvPr id="5" name="Picture 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506998" y="2006793"/>
              <a:ext cx="4708441" cy="3668134"/>
            </a:xfrm>
            <a:prstGeom prst="rect">
              <a:avLst/>
            </a:prstGeom>
            <a:ln>
              <a:noFill/>
            </a:ln>
            <a:effectLst>
              <a:outerShdw blurRad="44450" dist="27940" dir="5400000" algn="ctr">
                <a:srgbClr val="000000">
                  <a:alpha val="32000"/>
                </a:srgbClr>
              </a:outerShdw>
            </a:effectLst>
          </p:spPr>
        </p:pic>
        <p:pic>
          <p:nvPicPr>
            <p:cNvPr id="6" name="Picture 5"/>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2114552" y="2159380"/>
              <a:ext cx="3557587" cy="3515548"/>
            </a:xfrm>
            <a:prstGeom prst="rect">
              <a:avLst/>
            </a:prstGeom>
            <a:ln>
              <a:noFill/>
            </a:ln>
            <a:effectLst>
              <a:outerShdw blurRad="44450" dist="27940" dir="5400000" algn="ctr">
                <a:srgbClr val="000000">
                  <a:alpha val="32000"/>
                </a:srgbClr>
              </a:outerShdw>
            </a:effectLst>
          </p:spPr>
        </p:pic>
      </p:grpSp>
    </p:spTree>
    <p:extLst>
      <p:ext uri="{BB962C8B-B14F-4D97-AF65-F5344CB8AC3E}">
        <p14:creationId xmlns:p14="http://schemas.microsoft.com/office/powerpoint/2010/main" val="291256429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324820" y="288058"/>
            <a:ext cx="1200150" cy="1322870"/>
          </a:xfrm>
          <a:prstGeom prst="rect">
            <a:avLst/>
          </a:prstGeom>
          <a:ln w="38100">
            <a:solidFill>
              <a:schemeClr val="tx1"/>
            </a:solidFill>
          </a:ln>
        </p:spPr>
      </p:pic>
      <p:sp>
        <p:nvSpPr>
          <p:cNvPr id="3" name="TextBox 2"/>
          <p:cNvSpPr txBox="1"/>
          <p:nvPr/>
        </p:nvSpPr>
        <p:spPr>
          <a:xfrm>
            <a:off x="5540188" y="492850"/>
            <a:ext cx="1830697" cy="669414"/>
          </a:xfrm>
          <a:prstGeom prst="rect">
            <a:avLst/>
          </a:prstGeom>
          <a:noFill/>
          <a:ln w="57150">
            <a:solidFill>
              <a:schemeClr val="tx1"/>
            </a:solidFill>
          </a:ln>
        </p:spPr>
        <p:txBody>
          <a:bodyPr wrap="square" rtlCol="0">
            <a:spAutoFit/>
          </a:bodyPr>
          <a:lstStyle/>
          <a:p>
            <a:pPr algn="ctr"/>
            <a:r>
              <a:rPr lang="en-US" sz="3750" b="1" dirty="0" err="1">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মূল্যায়ন</a:t>
            </a:r>
            <a:endParaRPr lang="en-US" sz="3750" b="1"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endParaRPr>
          </a:p>
        </p:txBody>
      </p:sp>
      <p:sp>
        <p:nvSpPr>
          <p:cNvPr id="4" name="TextBox 3"/>
          <p:cNvSpPr txBox="1"/>
          <p:nvPr/>
        </p:nvSpPr>
        <p:spPr>
          <a:xfrm>
            <a:off x="373028" y="2585291"/>
            <a:ext cx="10687082" cy="2215991"/>
          </a:xfrm>
          <a:prstGeom prst="rect">
            <a:avLst/>
          </a:prstGeom>
          <a:solidFill>
            <a:schemeClr val="bg2"/>
          </a:solidFill>
          <a:ln>
            <a:noFill/>
          </a:ln>
          <a:effectLst>
            <a:glow rad="139700">
              <a:schemeClr val="accent6">
                <a:satMod val="175000"/>
                <a:alpha val="40000"/>
              </a:schemeClr>
            </a:glow>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spAutoFit/>
          </a:bodyPr>
          <a:lstStyle/>
          <a:p>
            <a:pPr algn="just"/>
            <a:r>
              <a:rPr lang="bn-IN" sz="4800" b="1" dirty="0" smtClean="0">
                <a:latin typeface="NikoshBAN" panose="02000000000000000000" pitchFamily="2" charset="0"/>
                <a:cs typeface="NikoshBAN" panose="02000000000000000000" pitchFamily="2" charset="0"/>
              </a:rPr>
              <a:t>১</a:t>
            </a:r>
            <a:r>
              <a:rPr lang="en-US" sz="6600" b="1" dirty="0" smtClean="0">
                <a:latin typeface="NikoshBAN" panose="02000000000000000000" pitchFamily="2" charset="0"/>
                <a:cs typeface="NikoshBAN" panose="02000000000000000000" pitchFamily="2" charset="0"/>
              </a:rPr>
              <a:t>.</a:t>
            </a:r>
            <a:r>
              <a:rPr lang="bn-IN" sz="4000" b="1" dirty="0" smtClean="0">
                <a:latin typeface="NikoshBAN" panose="02000000000000000000" pitchFamily="2" charset="0"/>
                <a:cs typeface="NikoshBAN" panose="02000000000000000000" pitchFamily="2" charset="0"/>
              </a:rPr>
              <a:t>ভার্চুয়াল অফিস বলতে বুঝি -</a:t>
            </a:r>
            <a:endParaRPr lang="en-US" sz="4000" b="1" dirty="0" smtClean="0">
              <a:latin typeface="NikoshBAN" panose="02000000000000000000" pitchFamily="2" charset="0"/>
              <a:cs typeface="NikoshBAN" panose="02000000000000000000" pitchFamily="2" charset="0"/>
            </a:endParaRPr>
          </a:p>
          <a:p>
            <a:r>
              <a:rPr lang="bn-IN" sz="3600" b="1" dirty="0" smtClean="0">
                <a:latin typeface="NikoshBAN" panose="02000000000000000000" pitchFamily="2" charset="0"/>
                <a:cs typeface="NikoshBAN" panose="02000000000000000000" pitchFamily="2" charset="0"/>
              </a:rPr>
              <a:t>ক</a:t>
            </a:r>
            <a:r>
              <a:rPr lang="en-US" sz="3600" b="1" dirty="0" smtClean="0">
                <a:latin typeface="NikoshBAN" panose="02000000000000000000" pitchFamily="2" charset="0"/>
                <a:cs typeface="NikoshBAN" panose="02000000000000000000" pitchFamily="2" charset="0"/>
              </a:rPr>
              <a:t>.</a:t>
            </a:r>
            <a:r>
              <a:rPr lang="bn-IN" sz="3600" b="1" dirty="0" smtClean="0">
                <a:latin typeface="NikoshBAN" panose="02000000000000000000" pitchFamily="2" charset="0"/>
                <a:cs typeface="NikoshBAN" panose="02000000000000000000" pitchFamily="2" charset="0"/>
              </a:rPr>
              <a:t>অফিসে বসে অফিস করা           খ</a:t>
            </a:r>
            <a:r>
              <a:rPr lang="en-US" sz="3600" b="1" dirty="0" smtClean="0">
                <a:latin typeface="NikoshBAN" panose="02000000000000000000" pitchFamily="2" charset="0"/>
                <a:cs typeface="NikoshBAN" panose="02000000000000000000" pitchFamily="2" charset="0"/>
              </a:rPr>
              <a:t>.</a:t>
            </a:r>
            <a:r>
              <a:rPr lang="bn-IN" sz="3600" b="1" dirty="0" smtClean="0">
                <a:latin typeface="NikoshBAN" panose="02000000000000000000" pitchFamily="2" charset="0"/>
                <a:cs typeface="NikoshBAN" panose="02000000000000000000" pitchFamily="2" charset="0"/>
              </a:rPr>
              <a:t>বাসায় বসে অফিস করা                        গ</a:t>
            </a:r>
            <a:r>
              <a:rPr lang="en-US" sz="3600" b="1" dirty="0" smtClean="0">
                <a:latin typeface="NikoshBAN" panose="02000000000000000000" pitchFamily="2" charset="0"/>
                <a:cs typeface="NikoshBAN" panose="02000000000000000000" pitchFamily="2" charset="0"/>
              </a:rPr>
              <a:t>.</a:t>
            </a:r>
            <a:r>
              <a:rPr lang="bn-IN" sz="3600" b="1" dirty="0" smtClean="0">
                <a:latin typeface="NikoshBAN" panose="02000000000000000000" pitchFamily="2" charset="0"/>
                <a:cs typeface="NikoshBAN" panose="02000000000000000000" pitchFamily="2" charset="0"/>
              </a:rPr>
              <a:t>ঘড়ি ধরে অফিস করা                ঘ</a:t>
            </a:r>
            <a:r>
              <a:rPr lang="en-US" sz="3600" b="1" dirty="0" smtClean="0">
                <a:latin typeface="NikoshBAN" panose="02000000000000000000" pitchFamily="2" charset="0"/>
                <a:cs typeface="NikoshBAN" panose="02000000000000000000" pitchFamily="2" charset="0"/>
              </a:rPr>
              <a:t>.</a:t>
            </a:r>
            <a:r>
              <a:rPr lang="bn-IN" sz="3600" b="1" dirty="0" smtClean="0">
                <a:latin typeface="NikoshBAN" panose="02000000000000000000" pitchFamily="2" charset="0"/>
                <a:cs typeface="NikoshBAN" panose="02000000000000000000" pitchFamily="2" charset="0"/>
              </a:rPr>
              <a:t>বাসায় কলিগদের সাথে অফিস করা</a:t>
            </a:r>
            <a:endParaRPr lang="en-US" sz="3600" b="1" dirty="0">
              <a:latin typeface="NikoshBAN" panose="02000000000000000000" pitchFamily="2" charset="0"/>
              <a:cs typeface="NikoshBAN" panose="02000000000000000000" pitchFamily="2" charset="0"/>
            </a:endParaRPr>
          </a:p>
        </p:txBody>
      </p:sp>
      <p:grpSp>
        <p:nvGrpSpPr>
          <p:cNvPr id="6" name="Group 5"/>
          <p:cNvGrpSpPr/>
          <p:nvPr/>
        </p:nvGrpSpPr>
        <p:grpSpPr>
          <a:xfrm>
            <a:off x="5263003" y="3473850"/>
            <a:ext cx="640080" cy="640080"/>
            <a:chOff x="6819900" y="1066800"/>
            <a:chExt cx="1409700" cy="990600"/>
          </a:xfrm>
        </p:grpSpPr>
        <p:cxnSp>
          <p:nvCxnSpPr>
            <p:cNvPr id="7" name="Straight Connector 6"/>
            <p:cNvCxnSpPr/>
            <p:nvPr/>
          </p:nvCxnSpPr>
          <p:spPr>
            <a:xfrm flipV="1">
              <a:off x="6934200" y="1066800"/>
              <a:ext cx="1295400" cy="990600"/>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flipH="1" flipV="1">
              <a:off x="6819900" y="1562100"/>
              <a:ext cx="114300" cy="495300"/>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grpSp>
      <p:sp>
        <p:nvSpPr>
          <p:cNvPr id="9" name="TextBox 8"/>
          <p:cNvSpPr txBox="1"/>
          <p:nvPr/>
        </p:nvSpPr>
        <p:spPr>
          <a:xfrm>
            <a:off x="449079" y="1818412"/>
            <a:ext cx="10544175" cy="4401205"/>
          </a:xfrm>
          <a:prstGeom prst="rect">
            <a:avLst/>
          </a:prstGeom>
          <a:solidFill>
            <a:schemeClr val="bg2"/>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spAutoFit/>
          </a:bodyPr>
          <a:lstStyle/>
          <a:p>
            <a:pPr algn="just"/>
            <a:r>
              <a:rPr lang="bn-IN" sz="3600" b="1" dirty="0">
                <a:latin typeface="NikoshBAN" panose="02000000000000000000" pitchFamily="2" charset="0"/>
                <a:cs typeface="NikoshBAN" panose="02000000000000000000" pitchFamily="2" charset="0"/>
              </a:rPr>
              <a:t>২</a:t>
            </a:r>
            <a:r>
              <a:rPr lang="en-US" sz="3600" b="1" dirty="0" smtClean="0">
                <a:latin typeface="NikoshBAN" panose="02000000000000000000" pitchFamily="2" charset="0"/>
                <a:cs typeface="NikoshBAN" panose="02000000000000000000" pitchFamily="2" charset="0"/>
              </a:rPr>
              <a:t>.</a:t>
            </a:r>
            <a:r>
              <a:rPr lang="bn-IN" sz="3600" b="1" dirty="0" smtClean="0">
                <a:latin typeface="NikoshBAN" panose="02000000000000000000" pitchFamily="2" charset="0"/>
                <a:cs typeface="NikoshBAN" panose="02000000000000000000" pitchFamily="2" charset="0"/>
              </a:rPr>
              <a:t>নমিতা ভার্চুয়াল অফিস করে।</a:t>
            </a:r>
            <a:r>
              <a:rPr lang="en-US" sz="3600" b="1" dirty="0" smtClean="0">
                <a:latin typeface="NikoshBAN" panose="02000000000000000000" pitchFamily="2" charset="0"/>
                <a:cs typeface="NikoshBAN" panose="02000000000000000000" pitchFamily="2" charset="0"/>
              </a:rPr>
              <a:t> </a:t>
            </a:r>
            <a:r>
              <a:rPr lang="bn-IN" sz="3600" b="1" dirty="0" smtClean="0">
                <a:latin typeface="NikoshBAN" panose="02000000000000000000" pitchFamily="2" charset="0"/>
                <a:cs typeface="NikoshBAN" panose="02000000000000000000" pitchFamily="2" charset="0"/>
              </a:rPr>
              <a:t>কিছুদিন আগেও তাকে ডক্টরের কাছে পড়ে থাকতে হতো অ্যালার্জির সমস্যার জন্য। ডক্টর নমিতাকে গরম ও ধুলাবালি থেকে দূরে থাকতে পরামর্শ দিতেন।</a:t>
            </a:r>
            <a:r>
              <a:rPr lang="en-US" sz="3600" b="1" dirty="0" smtClean="0">
                <a:latin typeface="NikoshBAN" panose="02000000000000000000" pitchFamily="2" charset="0"/>
                <a:cs typeface="NikoshBAN" panose="02000000000000000000" pitchFamily="2" charset="0"/>
              </a:rPr>
              <a:t> </a:t>
            </a:r>
            <a:r>
              <a:rPr lang="bn-IN" sz="3600" b="1" dirty="0" smtClean="0">
                <a:latin typeface="NikoshBAN" panose="02000000000000000000" pitchFamily="2" charset="0"/>
                <a:cs typeface="NikoshBAN" panose="02000000000000000000" pitchFamily="2" charset="0"/>
              </a:rPr>
              <a:t>নমিতার ভার্চুয়াল অফিসের সুবিধা </a:t>
            </a:r>
            <a:r>
              <a:rPr lang="en-US" sz="3600" b="1" dirty="0" smtClean="0">
                <a:latin typeface="NikoshBAN" panose="02000000000000000000" pitchFamily="2" charset="0"/>
                <a:cs typeface="NikoshBAN" panose="02000000000000000000" pitchFamily="2" charset="0"/>
              </a:rPr>
              <a:t>-</a:t>
            </a:r>
            <a:r>
              <a:rPr lang="bn-IN" sz="3600" b="1" dirty="0" smtClean="0">
                <a:latin typeface="NikoshBAN" panose="02000000000000000000" pitchFamily="2" charset="0"/>
                <a:cs typeface="NikoshBAN" panose="02000000000000000000" pitchFamily="2" charset="0"/>
              </a:rPr>
              <a:t>   </a:t>
            </a:r>
          </a:p>
          <a:p>
            <a:pPr marL="571500" indent="-571500" algn="just">
              <a:buAutoNum type="romanLcPeriod"/>
            </a:pPr>
            <a:r>
              <a:rPr lang="bn-IN" sz="3200" b="1" dirty="0" smtClean="0">
                <a:latin typeface="NikoshBAN" panose="02000000000000000000" pitchFamily="2" charset="0"/>
                <a:cs typeface="NikoshBAN" panose="02000000000000000000" pitchFamily="2" charset="0"/>
              </a:rPr>
              <a:t>রাস্তাঘাটের </a:t>
            </a:r>
            <a:r>
              <a:rPr lang="bn-IN" sz="3200" b="1" dirty="0">
                <a:latin typeface="NikoshBAN" panose="02000000000000000000" pitchFamily="2" charset="0"/>
                <a:cs typeface="NikoshBAN" panose="02000000000000000000" pitchFamily="2" charset="0"/>
              </a:rPr>
              <a:t>ধুলাবালি থেকে দূরে </a:t>
            </a:r>
            <a:r>
              <a:rPr lang="bn-IN" sz="3200" b="1" dirty="0" smtClean="0">
                <a:latin typeface="NikoshBAN" panose="02000000000000000000" pitchFamily="2" charset="0"/>
                <a:cs typeface="NikoshBAN" panose="02000000000000000000" pitchFamily="2" charset="0"/>
              </a:rPr>
              <a:t>থাকতে পারছে</a:t>
            </a:r>
            <a:r>
              <a:rPr lang="en-US" sz="3200" b="1" dirty="0" smtClean="0">
                <a:latin typeface="NikoshBAN" panose="02000000000000000000" pitchFamily="2" charset="0"/>
                <a:cs typeface="NikoshBAN" panose="02000000000000000000" pitchFamily="2" charset="0"/>
              </a:rPr>
              <a:t> </a:t>
            </a:r>
            <a:r>
              <a:rPr lang="bn-IN" sz="3200" b="1" dirty="0" smtClean="0">
                <a:latin typeface="NikoshBAN" panose="02000000000000000000" pitchFamily="2" charset="0"/>
                <a:cs typeface="NikoshBAN" panose="02000000000000000000" pitchFamily="2" charset="0"/>
              </a:rPr>
              <a:t>  </a:t>
            </a:r>
            <a:endParaRPr lang="en-US" sz="3200" b="1" dirty="0" smtClean="0">
              <a:latin typeface="NikoshBAN" panose="02000000000000000000" pitchFamily="2" charset="0"/>
              <a:cs typeface="NikoshBAN" panose="02000000000000000000" pitchFamily="2" charset="0"/>
            </a:endParaRPr>
          </a:p>
          <a:p>
            <a:pPr algn="just"/>
            <a:r>
              <a:rPr lang="en-US" sz="3200" b="1" dirty="0" smtClean="0">
                <a:latin typeface="NikoshBAN" panose="02000000000000000000" pitchFamily="2" charset="0"/>
                <a:cs typeface="NikoshBAN" panose="02000000000000000000" pitchFamily="2" charset="0"/>
              </a:rPr>
              <a:t>ii.  </a:t>
            </a:r>
            <a:r>
              <a:rPr lang="bn-IN" sz="3200" b="1" dirty="0" smtClean="0">
                <a:latin typeface="NikoshBAN" panose="02000000000000000000" pitchFamily="2" charset="0"/>
                <a:cs typeface="NikoshBAN" panose="02000000000000000000" pitchFamily="2" charset="0"/>
              </a:rPr>
              <a:t>চিকিৎসায় খরচ হচ্ছে না   </a:t>
            </a:r>
          </a:p>
          <a:p>
            <a:pPr algn="just"/>
            <a:r>
              <a:rPr lang="en-US" sz="3200" b="1" dirty="0" smtClean="0">
                <a:latin typeface="NikoshBAN" panose="02000000000000000000" pitchFamily="2" charset="0"/>
                <a:cs typeface="NikoshBAN" panose="02000000000000000000" pitchFamily="2" charset="0"/>
              </a:rPr>
              <a:t>iii. </a:t>
            </a:r>
            <a:r>
              <a:rPr lang="bn-IN" sz="3200" b="1" dirty="0" smtClean="0">
                <a:latin typeface="NikoshBAN" panose="02000000000000000000" pitchFamily="2" charset="0"/>
                <a:cs typeface="NikoshBAN" panose="02000000000000000000" pitchFamily="2" charset="0"/>
              </a:rPr>
              <a:t>সুস্থভাবে আর বেশী কাজ করতে পারছে</a:t>
            </a:r>
          </a:p>
          <a:p>
            <a:pPr algn="just"/>
            <a:r>
              <a:rPr lang="bn-IN" sz="3200" b="1" dirty="0" smtClean="0">
                <a:latin typeface="NikoshBAN" panose="02000000000000000000" pitchFamily="2" charset="0"/>
                <a:cs typeface="NikoshBAN" panose="02000000000000000000" pitchFamily="2" charset="0"/>
              </a:rPr>
              <a:t>নিচের কোনটি সঠিক?</a:t>
            </a:r>
          </a:p>
          <a:p>
            <a:pPr algn="just"/>
            <a:r>
              <a:rPr lang="bn-IN" sz="4400" b="1" dirty="0" smtClean="0">
                <a:latin typeface="NikoshBAN" panose="02000000000000000000" pitchFamily="2" charset="0"/>
                <a:cs typeface="NikoshBAN" panose="02000000000000000000" pitchFamily="2" charset="0"/>
              </a:rPr>
              <a:t>ক</a:t>
            </a:r>
            <a:r>
              <a:rPr lang="en-US" sz="4400" b="1" dirty="0" smtClean="0">
                <a:latin typeface="NikoshBAN" panose="02000000000000000000" pitchFamily="2" charset="0"/>
                <a:cs typeface="NikoshBAN" panose="02000000000000000000" pitchFamily="2" charset="0"/>
              </a:rPr>
              <a:t>.</a:t>
            </a:r>
            <a:r>
              <a:rPr lang="en-US" sz="4400" b="1" dirty="0" err="1" smtClean="0">
                <a:latin typeface="NikoshBAN" panose="02000000000000000000" pitchFamily="2" charset="0"/>
                <a:cs typeface="NikoshBAN" panose="02000000000000000000" pitchFamily="2" charset="0"/>
              </a:rPr>
              <a:t>i</a:t>
            </a:r>
            <a:r>
              <a:rPr lang="en-US" sz="4400" b="1" dirty="0" smtClean="0">
                <a:latin typeface="NikoshBAN" panose="02000000000000000000" pitchFamily="2" charset="0"/>
                <a:cs typeface="NikoshBAN" panose="02000000000000000000" pitchFamily="2" charset="0"/>
              </a:rPr>
              <a:t> ও ii     </a:t>
            </a:r>
            <a:r>
              <a:rPr lang="en-US" sz="4400" b="1" dirty="0" err="1" smtClean="0">
                <a:latin typeface="NikoshBAN" panose="02000000000000000000" pitchFamily="2" charset="0"/>
                <a:cs typeface="NikoshBAN" panose="02000000000000000000" pitchFamily="2" charset="0"/>
              </a:rPr>
              <a:t>খ.i</a:t>
            </a:r>
            <a:r>
              <a:rPr lang="en-US" sz="4400" b="1" dirty="0" smtClean="0">
                <a:latin typeface="NikoshBAN" panose="02000000000000000000" pitchFamily="2" charset="0"/>
                <a:cs typeface="NikoshBAN" panose="02000000000000000000" pitchFamily="2" charset="0"/>
              </a:rPr>
              <a:t> ও iii     </a:t>
            </a:r>
            <a:r>
              <a:rPr lang="en-US" sz="4400" b="1" dirty="0" err="1" smtClean="0">
                <a:latin typeface="NikoshBAN" panose="02000000000000000000" pitchFamily="2" charset="0"/>
                <a:cs typeface="NikoshBAN" panose="02000000000000000000" pitchFamily="2" charset="0"/>
              </a:rPr>
              <a:t>গ.ii</a:t>
            </a:r>
            <a:r>
              <a:rPr lang="en-US" sz="4400" b="1" dirty="0" smtClean="0">
                <a:latin typeface="NikoshBAN" panose="02000000000000000000" pitchFamily="2" charset="0"/>
                <a:cs typeface="NikoshBAN" panose="02000000000000000000" pitchFamily="2" charset="0"/>
              </a:rPr>
              <a:t> ও iii     </a:t>
            </a:r>
            <a:r>
              <a:rPr lang="en-US" sz="4400" b="1" dirty="0" err="1" smtClean="0">
                <a:latin typeface="NikoshBAN" panose="02000000000000000000" pitchFamily="2" charset="0"/>
                <a:cs typeface="NikoshBAN" panose="02000000000000000000" pitchFamily="2" charset="0"/>
              </a:rPr>
              <a:t>ঘ.i</a:t>
            </a:r>
            <a:r>
              <a:rPr lang="en-US" sz="4400" b="1" dirty="0" smtClean="0">
                <a:latin typeface="NikoshBAN" panose="02000000000000000000" pitchFamily="2" charset="0"/>
                <a:cs typeface="NikoshBAN" panose="02000000000000000000" pitchFamily="2" charset="0"/>
              </a:rPr>
              <a:t> ,ii ও iii</a:t>
            </a:r>
            <a:endParaRPr lang="en-US" sz="4400" b="1" dirty="0">
              <a:latin typeface="NikoshBAN" panose="02000000000000000000" pitchFamily="2" charset="0"/>
              <a:cs typeface="NikoshBAN" panose="02000000000000000000" pitchFamily="2" charset="0"/>
            </a:endParaRPr>
          </a:p>
        </p:txBody>
      </p:sp>
      <p:grpSp>
        <p:nvGrpSpPr>
          <p:cNvPr id="10" name="Group 9"/>
          <p:cNvGrpSpPr/>
          <p:nvPr/>
        </p:nvGrpSpPr>
        <p:grpSpPr>
          <a:xfrm>
            <a:off x="7596636" y="5305341"/>
            <a:ext cx="640080" cy="788416"/>
            <a:chOff x="6819900" y="1066800"/>
            <a:chExt cx="1409700" cy="990600"/>
          </a:xfrm>
        </p:grpSpPr>
        <p:cxnSp>
          <p:nvCxnSpPr>
            <p:cNvPr id="11" name="Straight Connector 10"/>
            <p:cNvCxnSpPr/>
            <p:nvPr/>
          </p:nvCxnSpPr>
          <p:spPr>
            <a:xfrm flipV="1">
              <a:off x="6934200" y="1066800"/>
              <a:ext cx="1295400" cy="990600"/>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flipV="1">
              <a:off x="6819900" y="1562100"/>
              <a:ext cx="114300" cy="495300"/>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grpSp>
      <p:sp>
        <p:nvSpPr>
          <p:cNvPr id="13" name="TextBox 12"/>
          <p:cNvSpPr txBox="1"/>
          <p:nvPr/>
        </p:nvSpPr>
        <p:spPr>
          <a:xfrm>
            <a:off x="442758" y="2570581"/>
            <a:ext cx="10544175" cy="2277547"/>
          </a:xfrm>
          <a:prstGeom prst="rect">
            <a:avLst/>
          </a:prstGeom>
          <a:solidFill>
            <a:schemeClr val="bg2"/>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spAutoFit/>
          </a:bodyPr>
          <a:lstStyle/>
          <a:p>
            <a:r>
              <a:rPr lang="en-US" sz="5400" b="1" dirty="0" smtClean="0">
                <a:latin typeface="NikoshBAN" panose="02000000000000000000" pitchFamily="2" charset="0"/>
                <a:cs typeface="NikoshBAN" panose="02000000000000000000" pitchFamily="2" charset="0"/>
              </a:rPr>
              <a:t>3.</a:t>
            </a:r>
            <a:r>
              <a:rPr lang="bn-IN" sz="5400" b="1" dirty="0" smtClean="0">
                <a:latin typeface="NikoshBAN" panose="02000000000000000000" pitchFamily="2" charset="0"/>
                <a:cs typeface="NikoshBAN" panose="02000000000000000000" pitchFamily="2" charset="0"/>
              </a:rPr>
              <a:t>ভার্চুয়াল অফিসের</a:t>
            </a:r>
            <a:r>
              <a:rPr lang="en-US" sz="5400" b="1" dirty="0" smtClean="0">
                <a:latin typeface="NikoshBAN" panose="02000000000000000000" pitchFamily="2" charset="0"/>
                <a:cs typeface="NikoshBAN" panose="02000000000000000000" pitchFamily="2" charset="0"/>
              </a:rPr>
              <a:t> </a:t>
            </a:r>
            <a:r>
              <a:rPr lang="en-US" sz="5400" b="1" dirty="0" err="1" smtClean="0">
                <a:latin typeface="NikoshBAN" panose="02000000000000000000" pitchFamily="2" charset="0"/>
                <a:cs typeface="NikoshBAN" panose="02000000000000000000" pitchFamily="2" charset="0"/>
              </a:rPr>
              <a:t>প্রভাবে</a:t>
            </a:r>
            <a:r>
              <a:rPr lang="en-US" sz="5400" b="1" dirty="0" smtClean="0">
                <a:latin typeface="NikoshBAN" panose="02000000000000000000" pitchFamily="2" charset="0"/>
                <a:cs typeface="NikoshBAN" panose="02000000000000000000" pitchFamily="2" charset="0"/>
              </a:rPr>
              <a:t> </a:t>
            </a:r>
            <a:r>
              <a:rPr lang="bn-IN" sz="5400" b="1" dirty="0" smtClean="0">
                <a:latin typeface="NikoshBAN" panose="02000000000000000000" pitchFamily="2" charset="0"/>
                <a:cs typeface="NikoshBAN" panose="02000000000000000000" pitchFamily="2" charset="0"/>
              </a:rPr>
              <a:t>পৃথিবীতে কী ঘটছে</a:t>
            </a:r>
            <a:r>
              <a:rPr lang="en-US" sz="5400" b="1" dirty="0" smtClean="0">
                <a:latin typeface="NikoshBAN" panose="02000000000000000000" pitchFamily="2" charset="0"/>
                <a:cs typeface="NikoshBAN" panose="02000000000000000000" pitchFamily="2" charset="0"/>
              </a:rPr>
              <a:t> ?</a:t>
            </a:r>
            <a:r>
              <a:rPr lang="bn-IN" sz="5400" b="1" dirty="0" smtClean="0">
                <a:latin typeface="NikoshBAN" panose="02000000000000000000" pitchFamily="2" charset="0"/>
                <a:cs typeface="NikoshBAN" panose="02000000000000000000" pitchFamily="2" charset="0"/>
              </a:rPr>
              <a:t> </a:t>
            </a:r>
            <a:endParaRPr lang="bn-IN" sz="4400" b="1" dirty="0" smtClean="0">
              <a:latin typeface="NikoshBAN" panose="02000000000000000000" pitchFamily="2" charset="0"/>
              <a:cs typeface="NikoshBAN" panose="02000000000000000000" pitchFamily="2" charset="0"/>
            </a:endParaRPr>
          </a:p>
          <a:p>
            <a:r>
              <a:rPr lang="bn-IN" sz="4400" b="1" dirty="0" smtClean="0">
                <a:latin typeface="NikoshBAN" panose="02000000000000000000" pitchFamily="2" charset="0"/>
                <a:cs typeface="NikoshBAN" panose="02000000000000000000" pitchFamily="2" charset="0"/>
              </a:rPr>
              <a:t>ক</a:t>
            </a:r>
            <a:r>
              <a:rPr lang="en-US" sz="4400" b="1" dirty="0" smtClean="0">
                <a:latin typeface="NikoshBAN" panose="02000000000000000000" pitchFamily="2" charset="0"/>
                <a:cs typeface="NikoshBAN" panose="02000000000000000000" pitchFamily="2" charset="0"/>
              </a:rPr>
              <a:t>.</a:t>
            </a:r>
            <a:r>
              <a:rPr lang="bn-IN" sz="4400" b="1" dirty="0" smtClean="0">
                <a:latin typeface="NikoshBAN" panose="02000000000000000000" pitchFamily="2" charset="0"/>
                <a:cs typeface="NikoshBAN" panose="02000000000000000000" pitchFamily="2" charset="0"/>
              </a:rPr>
              <a:t>কঠিন কাজ সহজ হয়েছে   খ</a:t>
            </a:r>
            <a:r>
              <a:rPr lang="en-US" sz="4400" b="1" dirty="0" smtClean="0">
                <a:latin typeface="NikoshBAN" panose="02000000000000000000" pitchFamily="2" charset="0"/>
                <a:cs typeface="NikoshBAN" panose="02000000000000000000" pitchFamily="2" charset="0"/>
              </a:rPr>
              <a:t>.</a:t>
            </a:r>
            <a:r>
              <a:rPr lang="bn-IN" sz="4400" b="1" dirty="0" smtClean="0">
                <a:latin typeface="NikoshBAN" panose="02000000000000000000" pitchFamily="2" charset="0"/>
                <a:cs typeface="NikoshBAN" panose="02000000000000000000" pitchFamily="2" charset="0"/>
              </a:rPr>
              <a:t>সহজ কাজ কঠিন হয়েছে</a:t>
            </a:r>
            <a:r>
              <a:rPr lang="en-US" sz="4400" b="1" dirty="0" smtClean="0">
                <a:latin typeface="NikoshBAN" panose="02000000000000000000" pitchFamily="2" charset="0"/>
                <a:cs typeface="NikoshBAN" panose="02000000000000000000" pitchFamily="2" charset="0"/>
              </a:rPr>
              <a:t>            </a:t>
            </a:r>
            <a:r>
              <a:rPr lang="bn-IN" sz="4400" b="1" dirty="0" smtClean="0">
                <a:latin typeface="NikoshBAN" panose="02000000000000000000" pitchFamily="2" charset="0"/>
                <a:cs typeface="NikoshBAN" panose="02000000000000000000" pitchFamily="2" charset="0"/>
              </a:rPr>
              <a:t>                              </a:t>
            </a:r>
            <a:r>
              <a:rPr lang="en-US" sz="4400" b="1" dirty="0" smtClean="0">
                <a:latin typeface="NikoshBAN" panose="02000000000000000000" pitchFamily="2" charset="0"/>
                <a:cs typeface="NikoshBAN" panose="02000000000000000000" pitchFamily="2" charset="0"/>
              </a:rPr>
              <a:t>গ. </a:t>
            </a:r>
            <a:r>
              <a:rPr lang="bn-IN" sz="4400" b="1" dirty="0" smtClean="0">
                <a:latin typeface="NikoshBAN" panose="02000000000000000000" pitchFamily="2" charset="0"/>
                <a:cs typeface="NikoshBAN" panose="02000000000000000000" pitchFamily="2" charset="0"/>
              </a:rPr>
              <a:t>ব্যয় বেড়ে গেছে</a:t>
            </a:r>
            <a:r>
              <a:rPr lang="en-US" sz="4400" b="1" dirty="0" smtClean="0">
                <a:latin typeface="NikoshBAN" panose="02000000000000000000" pitchFamily="2" charset="0"/>
                <a:cs typeface="NikoshBAN" panose="02000000000000000000" pitchFamily="2" charset="0"/>
              </a:rPr>
              <a:t>             ঘ.</a:t>
            </a:r>
            <a:r>
              <a:rPr lang="bn-IN" sz="4400" b="1" dirty="0" smtClean="0">
                <a:latin typeface="NikoshBAN" panose="02000000000000000000" pitchFamily="2" charset="0"/>
                <a:cs typeface="NikoshBAN" panose="02000000000000000000" pitchFamily="2" charset="0"/>
              </a:rPr>
              <a:t>মানুষকে ছুটোছুটি করতে হচ্ছে</a:t>
            </a:r>
            <a:endParaRPr lang="en-US" sz="4400" b="1" dirty="0">
              <a:latin typeface="NikoshBAN" panose="02000000000000000000" pitchFamily="2" charset="0"/>
              <a:cs typeface="NikoshBAN" panose="02000000000000000000" pitchFamily="2" charset="0"/>
            </a:endParaRPr>
          </a:p>
        </p:txBody>
      </p:sp>
      <p:grpSp>
        <p:nvGrpSpPr>
          <p:cNvPr id="14" name="Group 13"/>
          <p:cNvGrpSpPr/>
          <p:nvPr/>
        </p:nvGrpSpPr>
        <p:grpSpPr>
          <a:xfrm>
            <a:off x="373503" y="3372250"/>
            <a:ext cx="640080" cy="640080"/>
            <a:chOff x="6819900" y="1066800"/>
            <a:chExt cx="1409700" cy="990600"/>
          </a:xfrm>
        </p:grpSpPr>
        <p:cxnSp>
          <p:nvCxnSpPr>
            <p:cNvPr id="15" name="Straight Connector 14"/>
            <p:cNvCxnSpPr/>
            <p:nvPr/>
          </p:nvCxnSpPr>
          <p:spPr>
            <a:xfrm flipV="1">
              <a:off x="6934200" y="1066800"/>
              <a:ext cx="1295400" cy="990600"/>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flipV="1">
              <a:off x="6819900" y="1562100"/>
              <a:ext cx="114300" cy="495300"/>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grpSp>
      <p:sp>
        <p:nvSpPr>
          <p:cNvPr id="17" name="TextBox 16"/>
          <p:cNvSpPr txBox="1"/>
          <p:nvPr/>
        </p:nvSpPr>
        <p:spPr>
          <a:xfrm>
            <a:off x="449079" y="1936841"/>
            <a:ext cx="10544175" cy="4154984"/>
          </a:xfrm>
          <a:prstGeom prst="rect">
            <a:avLst/>
          </a:prstGeom>
          <a:solidFill>
            <a:schemeClr val="bg2"/>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spAutoFit/>
          </a:bodyPr>
          <a:lstStyle/>
          <a:p>
            <a:r>
              <a:rPr lang="bn-IN" sz="4400" b="1" dirty="0">
                <a:latin typeface="NikoshBAN" panose="02000000000000000000" pitchFamily="2" charset="0"/>
                <a:cs typeface="NikoshBAN" panose="02000000000000000000" pitchFamily="2" charset="0"/>
              </a:rPr>
              <a:t>৪</a:t>
            </a:r>
            <a:r>
              <a:rPr lang="en-US" sz="4400" b="1" dirty="0" smtClean="0">
                <a:latin typeface="NikoshBAN" panose="02000000000000000000" pitchFamily="2" charset="0"/>
                <a:cs typeface="NikoshBAN" panose="02000000000000000000" pitchFamily="2" charset="0"/>
              </a:rPr>
              <a:t>.</a:t>
            </a:r>
            <a:r>
              <a:rPr lang="bn-IN" sz="4400" b="1" dirty="0" smtClean="0">
                <a:latin typeface="NikoshBAN" pitchFamily="2" charset="0"/>
                <a:cs typeface="NikoshBAN" pitchFamily="2" charset="0"/>
              </a:rPr>
              <a:t> </a:t>
            </a:r>
            <a:r>
              <a:rPr lang="bn-IN" sz="4400" b="1" dirty="0">
                <a:latin typeface="NikoshBAN" pitchFamily="2" charset="0"/>
                <a:cs typeface="NikoshBAN" pitchFamily="2" charset="0"/>
              </a:rPr>
              <a:t>কল সেন্টারের </a:t>
            </a:r>
            <a:r>
              <a:rPr lang="bn-IN" sz="4400" b="1" dirty="0" smtClean="0">
                <a:latin typeface="NikoshBAN" panose="02000000000000000000" pitchFamily="2" charset="0"/>
                <a:cs typeface="NikoshBAN" panose="02000000000000000000" pitchFamily="2" charset="0"/>
              </a:rPr>
              <a:t>ভূমিকা হচ্ছে-    </a:t>
            </a:r>
          </a:p>
          <a:p>
            <a:r>
              <a:rPr lang="en-US" sz="4400" b="1" dirty="0" err="1" smtClean="0">
                <a:latin typeface="NikoshBAN" panose="02000000000000000000" pitchFamily="2" charset="0"/>
                <a:cs typeface="NikoshBAN" panose="02000000000000000000" pitchFamily="2" charset="0"/>
              </a:rPr>
              <a:t>i</a:t>
            </a:r>
            <a:r>
              <a:rPr lang="en-US" sz="4400" b="1" dirty="0" smtClean="0">
                <a:latin typeface="NikoshBAN" panose="02000000000000000000" pitchFamily="2" charset="0"/>
                <a:cs typeface="NikoshBAN" panose="02000000000000000000" pitchFamily="2" charset="0"/>
              </a:rPr>
              <a:t>.  </a:t>
            </a:r>
            <a:r>
              <a:rPr lang="bn-IN" sz="4400" b="1" dirty="0" smtClean="0">
                <a:latin typeface="NikoshBAN" panose="02000000000000000000" pitchFamily="2" charset="0"/>
                <a:cs typeface="NikoshBAN" panose="02000000000000000000" pitchFamily="2" charset="0"/>
              </a:rPr>
              <a:t>সমাজে বেকারত্ব তৈরি করে </a:t>
            </a:r>
          </a:p>
          <a:p>
            <a:r>
              <a:rPr lang="en-US" sz="4400" b="1" dirty="0" smtClean="0">
                <a:latin typeface="NikoshBAN" panose="02000000000000000000" pitchFamily="2" charset="0"/>
                <a:cs typeface="NikoshBAN" panose="02000000000000000000" pitchFamily="2" charset="0"/>
              </a:rPr>
              <a:t>ii.</a:t>
            </a:r>
            <a:r>
              <a:rPr lang="bn-IN" sz="4400" b="1" dirty="0" smtClean="0">
                <a:latin typeface="NikoshBAN" panose="02000000000000000000" pitchFamily="2" charset="0"/>
                <a:cs typeface="NikoshBAN" panose="02000000000000000000" pitchFamily="2" charset="0"/>
              </a:rPr>
              <a:t> নতুন কর্মসংস্থান তৈরি করে</a:t>
            </a:r>
            <a:endParaRPr lang="en-US" sz="4400" b="1" dirty="0" smtClean="0">
              <a:latin typeface="NikoshBAN" panose="02000000000000000000" pitchFamily="2" charset="0"/>
              <a:cs typeface="NikoshBAN" panose="02000000000000000000" pitchFamily="2" charset="0"/>
            </a:endParaRPr>
          </a:p>
          <a:p>
            <a:r>
              <a:rPr lang="en-US" sz="4400" b="1" dirty="0" smtClean="0">
                <a:latin typeface="NikoshBAN" panose="02000000000000000000" pitchFamily="2" charset="0"/>
                <a:cs typeface="NikoshBAN" panose="02000000000000000000" pitchFamily="2" charset="0"/>
              </a:rPr>
              <a:t>iii.</a:t>
            </a:r>
            <a:r>
              <a:rPr lang="bn-IN" sz="4400" b="1" dirty="0" smtClean="0">
                <a:latin typeface="NikoshBAN" panose="02000000000000000000" pitchFamily="2" charset="0"/>
                <a:cs typeface="NikoshBAN" panose="02000000000000000000" pitchFamily="2" charset="0"/>
              </a:rPr>
              <a:t>অর্থ উপার্জন করা যায় </a:t>
            </a:r>
          </a:p>
          <a:p>
            <a:r>
              <a:rPr lang="bn-IN" sz="4400" b="1" dirty="0" smtClean="0">
                <a:latin typeface="NikoshBAN" panose="02000000000000000000" pitchFamily="2" charset="0"/>
                <a:cs typeface="NikoshBAN" panose="02000000000000000000" pitchFamily="2" charset="0"/>
              </a:rPr>
              <a:t>নিচের কোনটি সঠিক?</a:t>
            </a:r>
          </a:p>
          <a:p>
            <a:r>
              <a:rPr lang="bn-IN" sz="4400" b="1" dirty="0" smtClean="0">
                <a:latin typeface="NikoshBAN" panose="02000000000000000000" pitchFamily="2" charset="0"/>
                <a:cs typeface="NikoshBAN" panose="02000000000000000000" pitchFamily="2" charset="0"/>
              </a:rPr>
              <a:t>ক</a:t>
            </a:r>
            <a:r>
              <a:rPr lang="en-US" sz="4400" b="1" dirty="0" smtClean="0">
                <a:latin typeface="NikoshBAN" panose="02000000000000000000" pitchFamily="2" charset="0"/>
                <a:cs typeface="NikoshBAN" panose="02000000000000000000" pitchFamily="2" charset="0"/>
              </a:rPr>
              <a:t>.</a:t>
            </a:r>
            <a:r>
              <a:rPr lang="en-US" sz="4400" b="1" dirty="0" err="1" smtClean="0">
                <a:latin typeface="NikoshBAN" panose="02000000000000000000" pitchFamily="2" charset="0"/>
                <a:cs typeface="NikoshBAN" panose="02000000000000000000" pitchFamily="2" charset="0"/>
              </a:rPr>
              <a:t>i</a:t>
            </a:r>
            <a:r>
              <a:rPr lang="en-US" sz="4400" b="1" dirty="0" smtClean="0">
                <a:latin typeface="NikoshBAN" panose="02000000000000000000" pitchFamily="2" charset="0"/>
                <a:cs typeface="NikoshBAN" panose="02000000000000000000" pitchFamily="2" charset="0"/>
              </a:rPr>
              <a:t> ও ii     </a:t>
            </a:r>
            <a:r>
              <a:rPr lang="en-US" sz="4400" b="1" dirty="0" err="1" smtClean="0">
                <a:latin typeface="NikoshBAN" panose="02000000000000000000" pitchFamily="2" charset="0"/>
                <a:cs typeface="NikoshBAN" panose="02000000000000000000" pitchFamily="2" charset="0"/>
              </a:rPr>
              <a:t>খ.i</a:t>
            </a:r>
            <a:r>
              <a:rPr lang="en-US" sz="4400" b="1" dirty="0" smtClean="0">
                <a:latin typeface="NikoshBAN" panose="02000000000000000000" pitchFamily="2" charset="0"/>
                <a:cs typeface="NikoshBAN" panose="02000000000000000000" pitchFamily="2" charset="0"/>
              </a:rPr>
              <a:t> ও iii     </a:t>
            </a:r>
            <a:r>
              <a:rPr lang="en-US" sz="4400" b="1" dirty="0" err="1" smtClean="0">
                <a:latin typeface="NikoshBAN" panose="02000000000000000000" pitchFamily="2" charset="0"/>
                <a:cs typeface="NikoshBAN" panose="02000000000000000000" pitchFamily="2" charset="0"/>
              </a:rPr>
              <a:t>গ.ii</a:t>
            </a:r>
            <a:r>
              <a:rPr lang="en-US" sz="4400" b="1" dirty="0" smtClean="0">
                <a:latin typeface="NikoshBAN" panose="02000000000000000000" pitchFamily="2" charset="0"/>
                <a:cs typeface="NikoshBAN" panose="02000000000000000000" pitchFamily="2" charset="0"/>
              </a:rPr>
              <a:t> ও iii     </a:t>
            </a:r>
            <a:r>
              <a:rPr lang="en-US" sz="4400" b="1" dirty="0" err="1" smtClean="0">
                <a:latin typeface="NikoshBAN" panose="02000000000000000000" pitchFamily="2" charset="0"/>
                <a:cs typeface="NikoshBAN" panose="02000000000000000000" pitchFamily="2" charset="0"/>
              </a:rPr>
              <a:t>ঘ.i</a:t>
            </a:r>
            <a:r>
              <a:rPr lang="en-US" sz="4400" b="1" dirty="0" smtClean="0">
                <a:latin typeface="NikoshBAN" panose="02000000000000000000" pitchFamily="2" charset="0"/>
                <a:cs typeface="NikoshBAN" panose="02000000000000000000" pitchFamily="2" charset="0"/>
              </a:rPr>
              <a:t> ,ii ও iii</a:t>
            </a:r>
            <a:endParaRPr lang="en-US" sz="4400" b="1" dirty="0">
              <a:latin typeface="NikoshBAN" panose="02000000000000000000" pitchFamily="2" charset="0"/>
              <a:cs typeface="NikoshBAN" panose="02000000000000000000" pitchFamily="2" charset="0"/>
            </a:endParaRPr>
          </a:p>
        </p:txBody>
      </p:sp>
      <p:grpSp>
        <p:nvGrpSpPr>
          <p:cNvPr id="18" name="Group 17"/>
          <p:cNvGrpSpPr/>
          <p:nvPr/>
        </p:nvGrpSpPr>
        <p:grpSpPr>
          <a:xfrm>
            <a:off x="5005821" y="5279309"/>
            <a:ext cx="640080" cy="640080"/>
            <a:chOff x="6819900" y="1066800"/>
            <a:chExt cx="1409700" cy="990600"/>
          </a:xfrm>
        </p:grpSpPr>
        <p:cxnSp>
          <p:nvCxnSpPr>
            <p:cNvPr id="19" name="Straight Connector 18"/>
            <p:cNvCxnSpPr/>
            <p:nvPr/>
          </p:nvCxnSpPr>
          <p:spPr>
            <a:xfrm flipV="1">
              <a:off x="6934200" y="1066800"/>
              <a:ext cx="1295400" cy="990600"/>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flipH="1" flipV="1">
              <a:off x="6819900" y="1562100"/>
              <a:ext cx="114300" cy="495300"/>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grpSp>
      <p:sp>
        <p:nvSpPr>
          <p:cNvPr id="21" name="TextBox 20"/>
          <p:cNvSpPr txBox="1"/>
          <p:nvPr/>
        </p:nvSpPr>
        <p:spPr>
          <a:xfrm>
            <a:off x="455005" y="2536578"/>
            <a:ext cx="10544175" cy="2585323"/>
          </a:xfrm>
          <a:prstGeom prst="rect">
            <a:avLst/>
          </a:prstGeom>
          <a:solidFill>
            <a:schemeClr val="bg2"/>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spAutoFit/>
          </a:bodyPr>
          <a:lstStyle/>
          <a:p>
            <a:r>
              <a:rPr lang="en-US" sz="5400" b="1" dirty="0" smtClean="0">
                <a:latin typeface="NikoshBAN" panose="02000000000000000000" pitchFamily="2" charset="0"/>
                <a:cs typeface="NikoshBAN" panose="02000000000000000000" pitchFamily="2" charset="0"/>
              </a:rPr>
              <a:t> </a:t>
            </a:r>
            <a:r>
              <a:rPr lang="bn-IN" sz="5400" b="1" dirty="0" smtClean="0">
                <a:latin typeface="NikoshBAN" panose="02000000000000000000" pitchFamily="2" charset="0"/>
                <a:cs typeface="NikoshBAN" panose="02000000000000000000" pitchFamily="2" charset="0"/>
              </a:rPr>
              <a:t>৫</a:t>
            </a:r>
            <a:r>
              <a:rPr lang="en-US" sz="5400" b="1" dirty="0" smtClean="0">
                <a:latin typeface="NikoshBAN" panose="02000000000000000000" pitchFamily="2" charset="0"/>
                <a:cs typeface="NikoshBAN" panose="02000000000000000000" pitchFamily="2" charset="0"/>
              </a:rPr>
              <a:t>. </a:t>
            </a:r>
            <a:r>
              <a:rPr lang="bn-IN" sz="5400" b="1" dirty="0" smtClean="0">
                <a:latin typeface="NikoshBAN" panose="02000000000000000000" pitchFamily="2" charset="0"/>
                <a:cs typeface="NikoshBAN" panose="02000000000000000000" pitchFamily="2" charset="0"/>
              </a:rPr>
              <a:t>কল সেন্টারে কাজ করতে হলে প্রোগ্রামিং-এর দক্ষতা থাকা কেনও প্রয়োজন?(১টি)</a:t>
            </a:r>
          </a:p>
          <a:p>
            <a:endParaRPr lang="bn-IN" sz="5400" b="1" dirty="0" smtClean="0">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1033949026"/>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xit" presetSubtype="32" fill="hold" nodeType="clickEffect">
                                  <p:stCondLst>
                                    <p:cond delay="0"/>
                                  </p:stCondLst>
                                  <p:childTnLst>
                                    <p:anim calcmode="lin" valueType="num">
                                      <p:cBhvr>
                                        <p:cTn id="13" dur="500"/>
                                        <p:tgtEl>
                                          <p:spTgt spid="6"/>
                                        </p:tgtEl>
                                        <p:attrNameLst>
                                          <p:attrName>ppt_w</p:attrName>
                                        </p:attrNameLst>
                                      </p:cBhvr>
                                      <p:tavLst>
                                        <p:tav tm="0">
                                          <p:val>
                                            <p:strVal val="ppt_w"/>
                                          </p:val>
                                        </p:tav>
                                        <p:tav tm="100000">
                                          <p:val>
                                            <p:fltVal val="0"/>
                                          </p:val>
                                        </p:tav>
                                      </p:tavLst>
                                    </p:anim>
                                    <p:anim calcmode="lin" valueType="num">
                                      <p:cBhvr>
                                        <p:cTn id="14" dur="500"/>
                                        <p:tgtEl>
                                          <p:spTgt spid="6"/>
                                        </p:tgtEl>
                                        <p:attrNameLst>
                                          <p:attrName>ppt_h</p:attrName>
                                        </p:attrNameLst>
                                      </p:cBhvr>
                                      <p:tavLst>
                                        <p:tav tm="0">
                                          <p:val>
                                            <p:strVal val="ppt_h"/>
                                          </p:val>
                                        </p:tav>
                                        <p:tav tm="100000">
                                          <p:val>
                                            <p:fltVal val="0"/>
                                          </p:val>
                                        </p:tav>
                                      </p:tavLst>
                                    </p:anim>
                                    <p:animEffect transition="out" filter="fade">
                                      <p:cBhvr>
                                        <p:cTn id="15" dur="500"/>
                                        <p:tgtEl>
                                          <p:spTgt spid="6"/>
                                        </p:tgtEl>
                                      </p:cBhvr>
                                    </p:animEffect>
                                    <p:set>
                                      <p:cBhvr>
                                        <p:cTn id="16" dur="1" fill="hold">
                                          <p:stCondLst>
                                            <p:cond delay="499"/>
                                          </p:stCondLst>
                                        </p:cTn>
                                        <p:tgtEl>
                                          <p:spTgt spid="6"/>
                                        </p:tgtEl>
                                        <p:attrNameLst>
                                          <p:attrName>style.visibility</p:attrName>
                                        </p:attrNameLst>
                                      </p:cBhvr>
                                      <p:to>
                                        <p:strVal val="hidden"/>
                                      </p:to>
                                    </p:set>
                                  </p:childTnLst>
                                </p:cTn>
                              </p:par>
                              <p:par>
                                <p:cTn id="17" presetID="53" presetClass="exit" presetSubtype="32" fill="hold" grpId="0" nodeType="withEffect">
                                  <p:stCondLst>
                                    <p:cond delay="0"/>
                                  </p:stCondLst>
                                  <p:childTnLst>
                                    <p:anim calcmode="lin" valueType="num">
                                      <p:cBhvr>
                                        <p:cTn id="18" dur="500"/>
                                        <p:tgtEl>
                                          <p:spTgt spid="4"/>
                                        </p:tgtEl>
                                        <p:attrNameLst>
                                          <p:attrName>ppt_w</p:attrName>
                                        </p:attrNameLst>
                                      </p:cBhvr>
                                      <p:tavLst>
                                        <p:tav tm="0">
                                          <p:val>
                                            <p:strVal val="ppt_w"/>
                                          </p:val>
                                        </p:tav>
                                        <p:tav tm="100000">
                                          <p:val>
                                            <p:fltVal val="0"/>
                                          </p:val>
                                        </p:tav>
                                      </p:tavLst>
                                    </p:anim>
                                    <p:anim calcmode="lin" valueType="num">
                                      <p:cBhvr>
                                        <p:cTn id="19" dur="500"/>
                                        <p:tgtEl>
                                          <p:spTgt spid="4"/>
                                        </p:tgtEl>
                                        <p:attrNameLst>
                                          <p:attrName>ppt_h</p:attrName>
                                        </p:attrNameLst>
                                      </p:cBhvr>
                                      <p:tavLst>
                                        <p:tav tm="0">
                                          <p:val>
                                            <p:strVal val="ppt_h"/>
                                          </p:val>
                                        </p:tav>
                                        <p:tav tm="100000">
                                          <p:val>
                                            <p:fltVal val="0"/>
                                          </p:val>
                                        </p:tav>
                                      </p:tavLst>
                                    </p:anim>
                                    <p:animEffect transition="out" filter="fade">
                                      <p:cBhvr>
                                        <p:cTn id="20" dur="500"/>
                                        <p:tgtEl>
                                          <p:spTgt spid="4"/>
                                        </p:tgtEl>
                                      </p:cBhvr>
                                    </p:animEffect>
                                    <p:set>
                                      <p:cBhvr>
                                        <p:cTn id="21" dur="1" fill="hold">
                                          <p:stCondLst>
                                            <p:cond delay="499"/>
                                          </p:stCondLst>
                                        </p:cTn>
                                        <p:tgtEl>
                                          <p:spTgt spid="4"/>
                                        </p:tgtEl>
                                        <p:attrNameLst>
                                          <p:attrName>style.visibility</p:attrName>
                                        </p:attrNameLst>
                                      </p:cBhvr>
                                      <p:to>
                                        <p:strVal val="hidden"/>
                                      </p:to>
                                    </p:set>
                                  </p:childTnLst>
                                </p:cTn>
                              </p:par>
                            </p:childTnLst>
                          </p:cTn>
                        </p:par>
                      </p:childTnLst>
                    </p:cTn>
                  </p:par>
                  <p:par>
                    <p:cTn id="22" fill="hold">
                      <p:stCondLst>
                        <p:cond delay="indefinite"/>
                      </p:stCondLst>
                      <p:childTnLst>
                        <p:par>
                          <p:cTn id="23" fill="hold">
                            <p:stCondLst>
                              <p:cond delay="0"/>
                            </p:stCondLst>
                            <p:childTnLst>
                              <p:par>
                                <p:cTn id="24" presetID="53" presetClass="entr" presetSubtype="16" fill="hold" grpId="0" nodeType="clickEffect">
                                  <p:stCondLst>
                                    <p:cond delay="0"/>
                                  </p:stCondLst>
                                  <p:childTnLst>
                                    <p:set>
                                      <p:cBhvr>
                                        <p:cTn id="25" dur="1" fill="hold">
                                          <p:stCondLst>
                                            <p:cond delay="0"/>
                                          </p:stCondLst>
                                        </p:cTn>
                                        <p:tgtEl>
                                          <p:spTgt spid="9"/>
                                        </p:tgtEl>
                                        <p:attrNameLst>
                                          <p:attrName>style.visibility</p:attrName>
                                        </p:attrNameLst>
                                      </p:cBhvr>
                                      <p:to>
                                        <p:strVal val="visible"/>
                                      </p:to>
                                    </p:set>
                                    <p:anim calcmode="lin" valueType="num">
                                      <p:cBhvr>
                                        <p:cTn id="26" dur="500" fill="hold"/>
                                        <p:tgtEl>
                                          <p:spTgt spid="9"/>
                                        </p:tgtEl>
                                        <p:attrNameLst>
                                          <p:attrName>ppt_w</p:attrName>
                                        </p:attrNameLst>
                                      </p:cBhvr>
                                      <p:tavLst>
                                        <p:tav tm="0">
                                          <p:val>
                                            <p:fltVal val="0"/>
                                          </p:val>
                                        </p:tav>
                                        <p:tav tm="100000">
                                          <p:val>
                                            <p:strVal val="#ppt_w"/>
                                          </p:val>
                                        </p:tav>
                                      </p:tavLst>
                                    </p:anim>
                                    <p:anim calcmode="lin" valueType="num">
                                      <p:cBhvr>
                                        <p:cTn id="27" dur="500" fill="hold"/>
                                        <p:tgtEl>
                                          <p:spTgt spid="9"/>
                                        </p:tgtEl>
                                        <p:attrNameLst>
                                          <p:attrName>ppt_h</p:attrName>
                                        </p:attrNameLst>
                                      </p:cBhvr>
                                      <p:tavLst>
                                        <p:tav tm="0">
                                          <p:val>
                                            <p:fltVal val="0"/>
                                          </p:val>
                                        </p:tav>
                                        <p:tav tm="100000">
                                          <p:val>
                                            <p:strVal val="#ppt_h"/>
                                          </p:val>
                                        </p:tav>
                                      </p:tavLst>
                                    </p:anim>
                                    <p:animEffect transition="in" filter="fade">
                                      <p:cBhvr>
                                        <p:cTn id="28" dur="500"/>
                                        <p:tgtEl>
                                          <p:spTgt spid="9"/>
                                        </p:tgtEl>
                                      </p:cBhvr>
                                    </p:animEffect>
                                  </p:childTnLst>
                                </p:cTn>
                              </p:par>
                            </p:childTnLst>
                          </p:cTn>
                        </p:par>
                      </p:childTnLst>
                    </p:cTn>
                  </p:par>
                  <p:par>
                    <p:cTn id="29" fill="hold">
                      <p:stCondLst>
                        <p:cond delay="indefinite"/>
                      </p:stCondLst>
                      <p:childTnLst>
                        <p:par>
                          <p:cTn id="30" fill="hold">
                            <p:stCondLst>
                              <p:cond delay="0"/>
                            </p:stCondLst>
                            <p:childTnLst>
                              <p:par>
                                <p:cTn id="31" presetID="53" presetClass="entr" presetSubtype="16" fill="hold" nodeType="clickEffect">
                                  <p:stCondLst>
                                    <p:cond delay="0"/>
                                  </p:stCondLst>
                                  <p:childTnLst>
                                    <p:set>
                                      <p:cBhvr>
                                        <p:cTn id="32" dur="1" fill="hold">
                                          <p:stCondLst>
                                            <p:cond delay="0"/>
                                          </p:stCondLst>
                                        </p:cTn>
                                        <p:tgtEl>
                                          <p:spTgt spid="10"/>
                                        </p:tgtEl>
                                        <p:attrNameLst>
                                          <p:attrName>style.visibility</p:attrName>
                                        </p:attrNameLst>
                                      </p:cBhvr>
                                      <p:to>
                                        <p:strVal val="visible"/>
                                      </p:to>
                                    </p:set>
                                    <p:anim calcmode="lin" valueType="num">
                                      <p:cBhvr>
                                        <p:cTn id="33" dur="500" fill="hold"/>
                                        <p:tgtEl>
                                          <p:spTgt spid="10"/>
                                        </p:tgtEl>
                                        <p:attrNameLst>
                                          <p:attrName>ppt_w</p:attrName>
                                        </p:attrNameLst>
                                      </p:cBhvr>
                                      <p:tavLst>
                                        <p:tav tm="0">
                                          <p:val>
                                            <p:fltVal val="0"/>
                                          </p:val>
                                        </p:tav>
                                        <p:tav tm="100000">
                                          <p:val>
                                            <p:strVal val="#ppt_w"/>
                                          </p:val>
                                        </p:tav>
                                      </p:tavLst>
                                    </p:anim>
                                    <p:anim calcmode="lin" valueType="num">
                                      <p:cBhvr>
                                        <p:cTn id="34" dur="500" fill="hold"/>
                                        <p:tgtEl>
                                          <p:spTgt spid="10"/>
                                        </p:tgtEl>
                                        <p:attrNameLst>
                                          <p:attrName>ppt_h</p:attrName>
                                        </p:attrNameLst>
                                      </p:cBhvr>
                                      <p:tavLst>
                                        <p:tav tm="0">
                                          <p:val>
                                            <p:fltVal val="0"/>
                                          </p:val>
                                        </p:tav>
                                        <p:tav tm="100000">
                                          <p:val>
                                            <p:strVal val="#ppt_h"/>
                                          </p:val>
                                        </p:tav>
                                      </p:tavLst>
                                    </p:anim>
                                    <p:animEffect transition="in" filter="fade">
                                      <p:cBhvr>
                                        <p:cTn id="35" dur="500"/>
                                        <p:tgtEl>
                                          <p:spTgt spid="10"/>
                                        </p:tgtEl>
                                      </p:cBhvr>
                                    </p:animEffect>
                                  </p:childTnLst>
                                </p:cTn>
                              </p:par>
                            </p:childTnLst>
                          </p:cTn>
                        </p:par>
                      </p:childTnLst>
                    </p:cTn>
                  </p:par>
                  <p:par>
                    <p:cTn id="36" fill="hold">
                      <p:stCondLst>
                        <p:cond delay="indefinite"/>
                      </p:stCondLst>
                      <p:childTnLst>
                        <p:par>
                          <p:cTn id="37" fill="hold">
                            <p:stCondLst>
                              <p:cond delay="0"/>
                            </p:stCondLst>
                            <p:childTnLst>
                              <p:par>
                                <p:cTn id="38" presetID="53" presetClass="exit" presetSubtype="32" fill="hold" grpId="1" nodeType="clickEffect">
                                  <p:stCondLst>
                                    <p:cond delay="0"/>
                                  </p:stCondLst>
                                  <p:childTnLst>
                                    <p:anim calcmode="lin" valueType="num">
                                      <p:cBhvr>
                                        <p:cTn id="39" dur="500"/>
                                        <p:tgtEl>
                                          <p:spTgt spid="9"/>
                                        </p:tgtEl>
                                        <p:attrNameLst>
                                          <p:attrName>ppt_w</p:attrName>
                                        </p:attrNameLst>
                                      </p:cBhvr>
                                      <p:tavLst>
                                        <p:tav tm="0">
                                          <p:val>
                                            <p:strVal val="ppt_w"/>
                                          </p:val>
                                        </p:tav>
                                        <p:tav tm="100000">
                                          <p:val>
                                            <p:fltVal val="0"/>
                                          </p:val>
                                        </p:tav>
                                      </p:tavLst>
                                    </p:anim>
                                    <p:anim calcmode="lin" valueType="num">
                                      <p:cBhvr>
                                        <p:cTn id="40" dur="500"/>
                                        <p:tgtEl>
                                          <p:spTgt spid="9"/>
                                        </p:tgtEl>
                                        <p:attrNameLst>
                                          <p:attrName>ppt_h</p:attrName>
                                        </p:attrNameLst>
                                      </p:cBhvr>
                                      <p:tavLst>
                                        <p:tav tm="0">
                                          <p:val>
                                            <p:strVal val="ppt_h"/>
                                          </p:val>
                                        </p:tav>
                                        <p:tav tm="100000">
                                          <p:val>
                                            <p:fltVal val="0"/>
                                          </p:val>
                                        </p:tav>
                                      </p:tavLst>
                                    </p:anim>
                                    <p:animEffect transition="out" filter="fade">
                                      <p:cBhvr>
                                        <p:cTn id="41" dur="500"/>
                                        <p:tgtEl>
                                          <p:spTgt spid="9"/>
                                        </p:tgtEl>
                                      </p:cBhvr>
                                    </p:animEffect>
                                    <p:set>
                                      <p:cBhvr>
                                        <p:cTn id="42" dur="1" fill="hold">
                                          <p:stCondLst>
                                            <p:cond delay="499"/>
                                          </p:stCondLst>
                                        </p:cTn>
                                        <p:tgtEl>
                                          <p:spTgt spid="9"/>
                                        </p:tgtEl>
                                        <p:attrNameLst>
                                          <p:attrName>style.visibility</p:attrName>
                                        </p:attrNameLst>
                                      </p:cBhvr>
                                      <p:to>
                                        <p:strVal val="hidden"/>
                                      </p:to>
                                    </p:set>
                                  </p:childTnLst>
                                </p:cTn>
                              </p:par>
                              <p:par>
                                <p:cTn id="43" presetID="53" presetClass="exit" presetSubtype="32" fill="hold" nodeType="withEffect">
                                  <p:stCondLst>
                                    <p:cond delay="0"/>
                                  </p:stCondLst>
                                  <p:childTnLst>
                                    <p:anim calcmode="lin" valueType="num">
                                      <p:cBhvr>
                                        <p:cTn id="44" dur="500"/>
                                        <p:tgtEl>
                                          <p:spTgt spid="10"/>
                                        </p:tgtEl>
                                        <p:attrNameLst>
                                          <p:attrName>ppt_w</p:attrName>
                                        </p:attrNameLst>
                                      </p:cBhvr>
                                      <p:tavLst>
                                        <p:tav tm="0">
                                          <p:val>
                                            <p:strVal val="ppt_w"/>
                                          </p:val>
                                        </p:tav>
                                        <p:tav tm="100000">
                                          <p:val>
                                            <p:fltVal val="0"/>
                                          </p:val>
                                        </p:tav>
                                      </p:tavLst>
                                    </p:anim>
                                    <p:anim calcmode="lin" valueType="num">
                                      <p:cBhvr>
                                        <p:cTn id="45" dur="500"/>
                                        <p:tgtEl>
                                          <p:spTgt spid="10"/>
                                        </p:tgtEl>
                                        <p:attrNameLst>
                                          <p:attrName>ppt_h</p:attrName>
                                        </p:attrNameLst>
                                      </p:cBhvr>
                                      <p:tavLst>
                                        <p:tav tm="0">
                                          <p:val>
                                            <p:strVal val="ppt_h"/>
                                          </p:val>
                                        </p:tav>
                                        <p:tav tm="100000">
                                          <p:val>
                                            <p:fltVal val="0"/>
                                          </p:val>
                                        </p:tav>
                                      </p:tavLst>
                                    </p:anim>
                                    <p:animEffect transition="out" filter="fade">
                                      <p:cBhvr>
                                        <p:cTn id="46" dur="500"/>
                                        <p:tgtEl>
                                          <p:spTgt spid="10"/>
                                        </p:tgtEl>
                                      </p:cBhvr>
                                    </p:animEffect>
                                    <p:set>
                                      <p:cBhvr>
                                        <p:cTn id="47" dur="1" fill="hold">
                                          <p:stCondLst>
                                            <p:cond delay="499"/>
                                          </p:stCondLst>
                                        </p:cTn>
                                        <p:tgtEl>
                                          <p:spTgt spid="10"/>
                                        </p:tgtEl>
                                        <p:attrNameLst>
                                          <p:attrName>style.visibility</p:attrName>
                                        </p:attrNameLst>
                                      </p:cBhvr>
                                      <p:to>
                                        <p:strVal val="hidden"/>
                                      </p:to>
                                    </p:set>
                                  </p:childTnLst>
                                </p:cTn>
                              </p:par>
                            </p:childTnLst>
                          </p:cTn>
                        </p:par>
                      </p:childTnLst>
                    </p:cTn>
                  </p:par>
                  <p:par>
                    <p:cTn id="48" fill="hold">
                      <p:stCondLst>
                        <p:cond delay="indefinite"/>
                      </p:stCondLst>
                      <p:childTnLst>
                        <p:par>
                          <p:cTn id="49" fill="hold">
                            <p:stCondLst>
                              <p:cond delay="0"/>
                            </p:stCondLst>
                            <p:childTnLst>
                              <p:par>
                                <p:cTn id="50" presetID="53" presetClass="entr" presetSubtype="16" fill="hold" grpId="0" nodeType="clickEffect">
                                  <p:stCondLst>
                                    <p:cond delay="0"/>
                                  </p:stCondLst>
                                  <p:childTnLst>
                                    <p:set>
                                      <p:cBhvr>
                                        <p:cTn id="51" dur="1" fill="hold">
                                          <p:stCondLst>
                                            <p:cond delay="0"/>
                                          </p:stCondLst>
                                        </p:cTn>
                                        <p:tgtEl>
                                          <p:spTgt spid="13"/>
                                        </p:tgtEl>
                                        <p:attrNameLst>
                                          <p:attrName>style.visibility</p:attrName>
                                        </p:attrNameLst>
                                      </p:cBhvr>
                                      <p:to>
                                        <p:strVal val="visible"/>
                                      </p:to>
                                    </p:set>
                                    <p:anim calcmode="lin" valueType="num">
                                      <p:cBhvr>
                                        <p:cTn id="52" dur="500" fill="hold"/>
                                        <p:tgtEl>
                                          <p:spTgt spid="13"/>
                                        </p:tgtEl>
                                        <p:attrNameLst>
                                          <p:attrName>ppt_w</p:attrName>
                                        </p:attrNameLst>
                                      </p:cBhvr>
                                      <p:tavLst>
                                        <p:tav tm="0">
                                          <p:val>
                                            <p:fltVal val="0"/>
                                          </p:val>
                                        </p:tav>
                                        <p:tav tm="100000">
                                          <p:val>
                                            <p:strVal val="#ppt_w"/>
                                          </p:val>
                                        </p:tav>
                                      </p:tavLst>
                                    </p:anim>
                                    <p:anim calcmode="lin" valueType="num">
                                      <p:cBhvr>
                                        <p:cTn id="53" dur="500" fill="hold"/>
                                        <p:tgtEl>
                                          <p:spTgt spid="13"/>
                                        </p:tgtEl>
                                        <p:attrNameLst>
                                          <p:attrName>ppt_h</p:attrName>
                                        </p:attrNameLst>
                                      </p:cBhvr>
                                      <p:tavLst>
                                        <p:tav tm="0">
                                          <p:val>
                                            <p:fltVal val="0"/>
                                          </p:val>
                                        </p:tav>
                                        <p:tav tm="100000">
                                          <p:val>
                                            <p:strVal val="#ppt_h"/>
                                          </p:val>
                                        </p:tav>
                                      </p:tavLst>
                                    </p:anim>
                                    <p:animEffect transition="in" filter="fade">
                                      <p:cBhvr>
                                        <p:cTn id="54" dur="500"/>
                                        <p:tgtEl>
                                          <p:spTgt spid="13"/>
                                        </p:tgtEl>
                                      </p:cBhvr>
                                    </p:animEffect>
                                  </p:childTnLst>
                                </p:cTn>
                              </p:par>
                            </p:childTnLst>
                          </p:cTn>
                        </p:par>
                      </p:childTnLst>
                    </p:cTn>
                  </p:par>
                  <p:par>
                    <p:cTn id="55" fill="hold">
                      <p:stCondLst>
                        <p:cond delay="indefinite"/>
                      </p:stCondLst>
                      <p:childTnLst>
                        <p:par>
                          <p:cTn id="56" fill="hold">
                            <p:stCondLst>
                              <p:cond delay="0"/>
                            </p:stCondLst>
                            <p:childTnLst>
                              <p:par>
                                <p:cTn id="57" presetID="53" presetClass="entr" presetSubtype="16" fill="hold" nodeType="clickEffect">
                                  <p:stCondLst>
                                    <p:cond delay="0"/>
                                  </p:stCondLst>
                                  <p:childTnLst>
                                    <p:set>
                                      <p:cBhvr>
                                        <p:cTn id="58" dur="1" fill="hold">
                                          <p:stCondLst>
                                            <p:cond delay="0"/>
                                          </p:stCondLst>
                                        </p:cTn>
                                        <p:tgtEl>
                                          <p:spTgt spid="14"/>
                                        </p:tgtEl>
                                        <p:attrNameLst>
                                          <p:attrName>style.visibility</p:attrName>
                                        </p:attrNameLst>
                                      </p:cBhvr>
                                      <p:to>
                                        <p:strVal val="visible"/>
                                      </p:to>
                                    </p:set>
                                    <p:anim calcmode="lin" valueType="num">
                                      <p:cBhvr>
                                        <p:cTn id="59" dur="500" fill="hold"/>
                                        <p:tgtEl>
                                          <p:spTgt spid="14"/>
                                        </p:tgtEl>
                                        <p:attrNameLst>
                                          <p:attrName>ppt_w</p:attrName>
                                        </p:attrNameLst>
                                      </p:cBhvr>
                                      <p:tavLst>
                                        <p:tav tm="0">
                                          <p:val>
                                            <p:fltVal val="0"/>
                                          </p:val>
                                        </p:tav>
                                        <p:tav tm="100000">
                                          <p:val>
                                            <p:strVal val="#ppt_w"/>
                                          </p:val>
                                        </p:tav>
                                      </p:tavLst>
                                    </p:anim>
                                    <p:anim calcmode="lin" valueType="num">
                                      <p:cBhvr>
                                        <p:cTn id="60" dur="500" fill="hold"/>
                                        <p:tgtEl>
                                          <p:spTgt spid="14"/>
                                        </p:tgtEl>
                                        <p:attrNameLst>
                                          <p:attrName>ppt_h</p:attrName>
                                        </p:attrNameLst>
                                      </p:cBhvr>
                                      <p:tavLst>
                                        <p:tav tm="0">
                                          <p:val>
                                            <p:fltVal val="0"/>
                                          </p:val>
                                        </p:tav>
                                        <p:tav tm="100000">
                                          <p:val>
                                            <p:strVal val="#ppt_h"/>
                                          </p:val>
                                        </p:tav>
                                      </p:tavLst>
                                    </p:anim>
                                    <p:animEffect transition="in" filter="fade">
                                      <p:cBhvr>
                                        <p:cTn id="61" dur="500"/>
                                        <p:tgtEl>
                                          <p:spTgt spid="14"/>
                                        </p:tgtEl>
                                      </p:cBhvr>
                                    </p:animEffect>
                                  </p:childTnLst>
                                </p:cTn>
                              </p:par>
                            </p:childTnLst>
                          </p:cTn>
                        </p:par>
                      </p:childTnLst>
                    </p:cTn>
                  </p:par>
                  <p:par>
                    <p:cTn id="62" fill="hold">
                      <p:stCondLst>
                        <p:cond delay="indefinite"/>
                      </p:stCondLst>
                      <p:childTnLst>
                        <p:par>
                          <p:cTn id="63" fill="hold">
                            <p:stCondLst>
                              <p:cond delay="0"/>
                            </p:stCondLst>
                            <p:childTnLst>
                              <p:par>
                                <p:cTn id="64" presetID="53" presetClass="exit" presetSubtype="32" fill="hold" grpId="1" nodeType="clickEffect">
                                  <p:stCondLst>
                                    <p:cond delay="0"/>
                                  </p:stCondLst>
                                  <p:childTnLst>
                                    <p:anim calcmode="lin" valueType="num">
                                      <p:cBhvr>
                                        <p:cTn id="65" dur="500"/>
                                        <p:tgtEl>
                                          <p:spTgt spid="13"/>
                                        </p:tgtEl>
                                        <p:attrNameLst>
                                          <p:attrName>ppt_w</p:attrName>
                                        </p:attrNameLst>
                                      </p:cBhvr>
                                      <p:tavLst>
                                        <p:tav tm="0">
                                          <p:val>
                                            <p:strVal val="ppt_w"/>
                                          </p:val>
                                        </p:tav>
                                        <p:tav tm="100000">
                                          <p:val>
                                            <p:fltVal val="0"/>
                                          </p:val>
                                        </p:tav>
                                      </p:tavLst>
                                    </p:anim>
                                    <p:anim calcmode="lin" valueType="num">
                                      <p:cBhvr>
                                        <p:cTn id="66" dur="500"/>
                                        <p:tgtEl>
                                          <p:spTgt spid="13"/>
                                        </p:tgtEl>
                                        <p:attrNameLst>
                                          <p:attrName>ppt_h</p:attrName>
                                        </p:attrNameLst>
                                      </p:cBhvr>
                                      <p:tavLst>
                                        <p:tav tm="0">
                                          <p:val>
                                            <p:strVal val="ppt_h"/>
                                          </p:val>
                                        </p:tav>
                                        <p:tav tm="100000">
                                          <p:val>
                                            <p:fltVal val="0"/>
                                          </p:val>
                                        </p:tav>
                                      </p:tavLst>
                                    </p:anim>
                                    <p:animEffect transition="out" filter="fade">
                                      <p:cBhvr>
                                        <p:cTn id="67" dur="500"/>
                                        <p:tgtEl>
                                          <p:spTgt spid="13"/>
                                        </p:tgtEl>
                                      </p:cBhvr>
                                    </p:animEffect>
                                    <p:set>
                                      <p:cBhvr>
                                        <p:cTn id="68" dur="1" fill="hold">
                                          <p:stCondLst>
                                            <p:cond delay="499"/>
                                          </p:stCondLst>
                                        </p:cTn>
                                        <p:tgtEl>
                                          <p:spTgt spid="13"/>
                                        </p:tgtEl>
                                        <p:attrNameLst>
                                          <p:attrName>style.visibility</p:attrName>
                                        </p:attrNameLst>
                                      </p:cBhvr>
                                      <p:to>
                                        <p:strVal val="hidden"/>
                                      </p:to>
                                    </p:set>
                                  </p:childTnLst>
                                </p:cTn>
                              </p:par>
                              <p:par>
                                <p:cTn id="69" presetID="53" presetClass="exit" presetSubtype="32" fill="hold" nodeType="withEffect">
                                  <p:stCondLst>
                                    <p:cond delay="0"/>
                                  </p:stCondLst>
                                  <p:childTnLst>
                                    <p:anim calcmode="lin" valueType="num">
                                      <p:cBhvr>
                                        <p:cTn id="70" dur="500"/>
                                        <p:tgtEl>
                                          <p:spTgt spid="14"/>
                                        </p:tgtEl>
                                        <p:attrNameLst>
                                          <p:attrName>ppt_w</p:attrName>
                                        </p:attrNameLst>
                                      </p:cBhvr>
                                      <p:tavLst>
                                        <p:tav tm="0">
                                          <p:val>
                                            <p:strVal val="ppt_w"/>
                                          </p:val>
                                        </p:tav>
                                        <p:tav tm="100000">
                                          <p:val>
                                            <p:fltVal val="0"/>
                                          </p:val>
                                        </p:tav>
                                      </p:tavLst>
                                    </p:anim>
                                    <p:anim calcmode="lin" valueType="num">
                                      <p:cBhvr>
                                        <p:cTn id="71" dur="500"/>
                                        <p:tgtEl>
                                          <p:spTgt spid="14"/>
                                        </p:tgtEl>
                                        <p:attrNameLst>
                                          <p:attrName>ppt_h</p:attrName>
                                        </p:attrNameLst>
                                      </p:cBhvr>
                                      <p:tavLst>
                                        <p:tav tm="0">
                                          <p:val>
                                            <p:strVal val="ppt_h"/>
                                          </p:val>
                                        </p:tav>
                                        <p:tav tm="100000">
                                          <p:val>
                                            <p:fltVal val="0"/>
                                          </p:val>
                                        </p:tav>
                                      </p:tavLst>
                                    </p:anim>
                                    <p:animEffect transition="out" filter="fade">
                                      <p:cBhvr>
                                        <p:cTn id="72" dur="500"/>
                                        <p:tgtEl>
                                          <p:spTgt spid="14"/>
                                        </p:tgtEl>
                                      </p:cBhvr>
                                    </p:animEffect>
                                    <p:set>
                                      <p:cBhvr>
                                        <p:cTn id="73" dur="1" fill="hold">
                                          <p:stCondLst>
                                            <p:cond delay="499"/>
                                          </p:stCondLst>
                                        </p:cTn>
                                        <p:tgtEl>
                                          <p:spTgt spid="14"/>
                                        </p:tgtEl>
                                        <p:attrNameLst>
                                          <p:attrName>style.visibility</p:attrName>
                                        </p:attrNameLst>
                                      </p:cBhvr>
                                      <p:to>
                                        <p:strVal val="hidden"/>
                                      </p:to>
                                    </p:set>
                                  </p:childTnLst>
                                </p:cTn>
                              </p:par>
                            </p:childTnLst>
                          </p:cTn>
                        </p:par>
                      </p:childTnLst>
                    </p:cTn>
                  </p:par>
                  <p:par>
                    <p:cTn id="74" fill="hold">
                      <p:stCondLst>
                        <p:cond delay="indefinite"/>
                      </p:stCondLst>
                      <p:childTnLst>
                        <p:par>
                          <p:cTn id="75" fill="hold">
                            <p:stCondLst>
                              <p:cond delay="0"/>
                            </p:stCondLst>
                            <p:childTnLst>
                              <p:par>
                                <p:cTn id="76" presetID="53" presetClass="entr" presetSubtype="16" fill="hold" grpId="0" nodeType="clickEffect">
                                  <p:stCondLst>
                                    <p:cond delay="0"/>
                                  </p:stCondLst>
                                  <p:childTnLst>
                                    <p:set>
                                      <p:cBhvr>
                                        <p:cTn id="77" dur="1" fill="hold">
                                          <p:stCondLst>
                                            <p:cond delay="0"/>
                                          </p:stCondLst>
                                        </p:cTn>
                                        <p:tgtEl>
                                          <p:spTgt spid="17"/>
                                        </p:tgtEl>
                                        <p:attrNameLst>
                                          <p:attrName>style.visibility</p:attrName>
                                        </p:attrNameLst>
                                      </p:cBhvr>
                                      <p:to>
                                        <p:strVal val="visible"/>
                                      </p:to>
                                    </p:set>
                                    <p:anim calcmode="lin" valueType="num">
                                      <p:cBhvr>
                                        <p:cTn id="78" dur="500" fill="hold"/>
                                        <p:tgtEl>
                                          <p:spTgt spid="17"/>
                                        </p:tgtEl>
                                        <p:attrNameLst>
                                          <p:attrName>ppt_w</p:attrName>
                                        </p:attrNameLst>
                                      </p:cBhvr>
                                      <p:tavLst>
                                        <p:tav tm="0">
                                          <p:val>
                                            <p:fltVal val="0"/>
                                          </p:val>
                                        </p:tav>
                                        <p:tav tm="100000">
                                          <p:val>
                                            <p:strVal val="#ppt_w"/>
                                          </p:val>
                                        </p:tav>
                                      </p:tavLst>
                                    </p:anim>
                                    <p:anim calcmode="lin" valueType="num">
                                      <p:cBhvr>
                                        <p:cTn id="79" dur="500" fill="hold"/>
                                        <p:tgtEl>
                                          <p:spTgt spid="17"/>
                                        </p:tgtEl>
                                        <p:attrNameLst>
                                          <p:attrName>ppt_h</p:attrName>
                                        </p:attrNameLst>
                                      </p:cBhvr>
                                      <p:tavLst>
                                        <p:tav tm="0">
                                          <p:val>
                                            <p:fltVal val="0"/>
                                          </p:val>
                                        </p:tav>
                                        <p:tav tm="100000">
                                          <p:val>
                                            <p:strVal val="#ppt_h"/>
                                          </p:val>
                                        </p:tav>
                                      </p:tavLst>
                                    </p:anim>
                                    <p:animEffect transition="in" filter="fade">
                                      <p:cBhvr>
                                        <p:cTn id="80" dur="500"/>
                                        <p:tgtEl>
                                          <p:spTgt spid="17"/>
                                        </p:tgtEl>
                                      </p:cBhvr>
                                    </p:animEffect>
                                  </p:childTnLst>
                                </p:cTn>
                              </p:par>
                            </p:childTnLst>
                          </p:cTn>
                        </p:par>
                      </p:childTnLst>
                    </p:cTn>
                  </p:par>
                  <p:par>
                    <p:cTn id="81" fill="hold">
                      <p:stCondLst>
                        <p:cond delay="indefinite"/>
                      </p:stCondLst>
                      <p:childTnLst>
                        <p:par>
                          <p:cTn id="82" fill="hold">
                            <p:stCondLst>
                              <p:cond delay="0"/>
                            </p:stCondLst>
                            <p:childTnLst>
                              <p:par>
                                <p:cTn id="83" presetID="53" presetClass="entr" presetSubtype="16" fill="hold" nodeType="clickEffect">
                                  <p:stCondLst>
                                    <p:cond delay="0"/>
                                  </p:stCondLst>
                                  <p:childTnLst>
                                    <p:set>
                                      <p:cBhvr>
                                        <p:cTn id="84" dur="1" fill="hold">
                                          <p:stCondLst>
                                            <p:cond delay="0"/>
                                          </p:stCondLst>
                                        </p:cTn>
                                        <p:tgtEl>
                                          <p:spTgt spid="18"/>
                                        </p:tgtEl>
                                        <p:attrNameLst>
                                          <p:attrName>style.visibility</p:attrName>
                                        </p:attrNameLst>
                                      </p:cBhvr>
                                      <p:to>
                                        <p:strVal val="visible"/>
                                      </p:to>
                                    </p:set>
                                    <p:anim calcmode="lin" valueType="num">
                                      <p:cBhvr>
                                        <p:cTn id="85" dur="500" fill="hold"/>
                                        <p:tgtEl>
                                          <p:spTgt spid="18"/>
                                        </p:tgtEl>
                                        <p:attrNameLst>
                                          <p:attrName>ppt_w</p:attrName>
                                        </p:attrNameLst>
                                      </p:cBhvr>
                                      <p:tavLst>
                                        <p:tav tm="0">
                                          <p:val>
                                            <p:fltVal val="0"/>
                                          </p:val>
                                        </p:tav>
                                        <p:tav tm="100000">
                                          <p:val>
                                            <p:strVal val="#ppt_w"/>
                                          </p:val>
                                        </p:tav>
                                      </p:tavLst>
                                    </p:anim>
                                    <p:anim calcmode="lin" valueType="num">
                                      <p:cBhvr>
                                        <p:cTn id="86" dur="500" fill="hold"/>
                                        <p:tgtEl>
                                          <p:spTgt spid="18"/>
                                        </p:tgtEl>
                                        <p:attrNameLst>
                                          <p:attrName>ppt_h</p:attrName>
                                        </p:attrNameLst>
                                      </p:cBhvr>
                                      <p:tavLst>
                                        <p:tav tm="0">
                                          <p:val>
                                            <p:fltVal val="0"/>
                                          </p:val>
                                        </p:tav>
                                        <p:tav tm="100000">
                                          <p:val>
                                            <p:strVal val="#ppt_h"/>
                                          </p:val>
                                        </p:tav>
                                      </p:tavLst>
                                    </p:anim>
                                    <p:animEffect transition="in" filter="fade">
                                      <p:cBhvr>
                                        <p:cTn id="87" dur="500"/>
                                        <p:tgtEl>
                                          <p:spTgt spid="18"/>
                                        </p:tgtEl>
                                      </p:cBhvr>
                                    </p:animEffect>
                                  </p:childTnLst>
                                </p:cTn>
                              </p:par>
                            </p:childTnLst>
                          </p:cTn>
                        </p:par>
                      </p:childTnLst>
                    </p:cTn>
                  </p:par>
                  <p:par>
                    <p:cTn id="88" fill="hold">
                      <p:stCondLst>
                        <p:cond delay="indefinite"/>
                      </p:stCondLst>
                      <p:childTnLst>
                        <p:par>
                          <p:cTn id="89" fill="hold">
                            <p:stCondLst>
                              <p:cond delay="0"/>
                            </p:stCondLst>
                            <p:childTnLst>
                              <p:par>
                                <p:cTn id="90" presetID="53" presetClass="exit" presetSubtype="32" fill="hold" grpId="1" nodeType="clickEffect">
                                  <p:stCondLst>
                                    <p:cond delay="0"/>
                                  </p:stCondLst>
                                  <p:childTnLst>
                                    <p:anim calcmode="lin" valueType="num">
                                      <p:cBhvr>
                                        <p:cTn id="91" dur="500"/>
                                        <p:tgtEl>
                                          <p:spTgt spid="17"/>
                                        </p:tgtEl>
                                        <p:attrNameLst>
                                          <p:attrName>ppt_w</p:attrName>
                                        </p:attrNameLst>
                                      </p:cBhvr>
                                      <p:tavLst>
                                        <p:tav tm="0">
                                          <p:val>
                                            <p:strVal val="ppt_w"/>
                                          </p:val>
                                        </p:tav>
                                        <p:tav tm="100000">
                                          <p:val>
                                            <p:fltVal val="0"/>
                                          </p:val>
                                        </p:tav>
                                      </p:tavLst>
                                    </p:anim>
                                    <p:anim calcmode="lin" valueType="num">
                                      <p:cBhvr>
                                        <p:cTn id="92" dur="500"/>
                                        <p:tgtEl>
                                          <p:spTgt spid="17"/>
                                        </p:tgtEl>
                                        <p:attrNameLst>
                                          <p:attrName>ppt_h</p:attrName>
                                        </p:attrNameLst>
                                      </p:cBhvr>
                                      <p:tavLst>
                                        <p:tav tm="0">
                                          <p:val>
                                            <p:strVal val="ppt_h"/>
                                          </p:val>
                                        </p:tav>
                                        <p:tav tm="100000">
                                          <p:val>
                                            <p:fltVal val="0"/>
                                          </p:val>
                                        </p:tav>
                                      </p:tavLst>
                                    </p:anim>
                                    <p:animEffect transition="out" filter="fade">
                                      <p:cBhvr>
                                        <p:cTn id="93" dur="500"/>
                                        <p:tgtEl>
                                          <p:spTgt spid="17"/>
                                        </p:tgtEl>
                                      </p:cBhvr>
                                    </p:animEffect>
                                    <p:set>
                                      <p:cBhvr>
                                        <p:cTn id="94" dur="1" fill="hold">
                                          <p:stCondLst>
                                            <p:cond delay="499"/>
                                          </p:stCondLst>
                                        </p:cTn>
                                        <p:tgtEl>
                                          <p:spTgt spid="17"/>
                                        </p:tgtEl>
                                        <p:attrNameLst>
                                          <p:attrName>style.visibility</p:attrName>
                                        </p:attrNameLst>
                                      </p:cBhvr>
                                      <p:to>
                                        <p:strVal val="hidden"/>
                                      </p:to>
                                    </p:set>
                                  </p:childTnLst>
                                </p:cTn>
                              </p:par>
                              <p:par>
                                <p:cTn id="95" presetID="53" presetClass="exit" presetSubtype="32" fill="hold" nodeType="withEffect">
                                  <p:stCondLst>
                                    <p:cond delay="0"/>
                                  </p:stCondLst>
                                  <p:childTnLst>
                                    <p:anim calcmode="lin" valueType="num">
                                      <p:cBhvr>
                                        <p:cTn id="96" dur="500"/>
                                        <p:tgtEl>
                                          <p:spTgt spid="18"/>
                                        </p:tgtEl>
                                        <p:attrNameLst>
                                          <p:attrName>ppt_w</p:attrName>
                                        </p:attrNameLst>
                                      </p:cBhvr>
                                      <p:tavLst>
                                        <p:tav tm="0">
                                          <p:val>
                                            <p:strVal val="ppt_w"/>
                                          </p:val>
                                        </p:tav>
                                        <p:tav tm="100000">
                                          <p:val>
                                            <p:fltVal val="0"/>
                                          </p:val>
                                        </p:tav>
                                      </p:tavLst>
                                    </p:anim>
                                    <p:anim calcmode="lin" valueType="num">
                                      <p:cBhvr>
                                        <p:cTn id="97" dur="500"/>
                                        <p:tgtEl>
                                          <p:spTgt spid="18"/>
                                        </p:tgtEl>
                                        <p:attrNameLst>
                                          <p:attrName>ppt_h</p:attrName>
                                        </p:attrNameLst>
                                      </p:cBhvr>
                                      <p:tavLst>
                                        <p:tav tm="0">
                                          <p:val>
                                            <p:strVal val="ppt_h"/>
                                          </p:val>
                                        </p:tav>
                                        <p:tav tm="100000">
                                          <p:val>
                                            <p:fltVal val="0"/>
                                          </p:val>
                                        </p:tav>
                                      </p:tavLst>
                                    </p:anim>
                                    <p:animEffect transition="out" filter="fade">
                                      <p:cBhvr>
                                        <p:cTn id="98" dur="500"/>
                                        <p:tgtEl>
                                          <p:spTgt spid="18"/>
                                        </p:tgtEl>
                                      </p:cBhvr>
                                    </p:animEffect>
                                    <p:set>
                                      <p:cBhvr>
                                        <p:cTn id="99" dur="1" fill="hold">
                                          <p:stCondLst>
                                            <p:cond delay="499"/>
                                          </p:stCondLst>
                                        </p:cTn>
                                        <p:tgtEl>
                                          <p:spTgt spid="18"/>
                                        </p:tgtEl>
                                        <p:attrNameLst>
                                          <p:attrName>style.visibility</p:attrName>
                                        </p:attrNameLst>
                                      </p:cBhvr>
                                      <p:to>
                                        <p:strVal val="hidden"/>
                                      </p:to>
                                    </p:set>
                                  </p:childTnLst>
                                </p:cTn>
                              </p:par>
                            </p:childTnLst>
                          </p:cTn>
                        </p:par>
                      </p:childTnLst>
                    </p:cTn>
                  </p:par>
                  <p:par>
                    <p:cTn id="100" fill="hold">
                      <p:stCondLst>
                        <p:cond delay="indefinite"/>
                      </p:stCondLst>
                      <p:childTnLst>
                        <p:par>
                          <p:cTn id="101" fill="hold">
                            <p:stCondLst>
                              <p:cond delay="0"/>
                            </p:stCondLst>
                            <p:childTnLst>
                              <p:par>
                                <p:cTn id="102" presetID="53" presetClass="entr" presetSubtype="16" fill="hold" grpId="0" nodeType="clickEffect">
                                  <p:stCondLst>
                                    <p:cond delay="0"/>
                                  </p:stCondLst>
                                  <p:childTnLst>
                                    <p:set>
                                      <p:cBhvr>
                                        <p:cTn id="103" dur="1" fill="hold">
                                          <p:stCondLst>
                                            <p:cond delay="0"/>
                                          </p:stCondLst>
                                        </p:cTn>
                                        <p:tgtEl>
                                          <p:spTgt spid="21"/>
                                        </p:tgtEl>
                                        <p:attrNameLst>
                                          <p:attrName>style.visibility</p:attrName>
                                        </p:attrNameLst>
                                      </p:cBhvr>
                                      <p:to>
                                        <p:strVal val="visible"/>
                                      </p:to>
                                    </p:set>
                                    <p:anim calcmode="lin" valueType="num">
                                      <p:cBhvr>
                                        <p:cTn id="104" dur="500" fill="hold"/>
                                        <p:tgtEl>
                                          <p:spTgt spid="21"/>
                                        </p:tgtEl>
                                        <p:attrNameLst>
                                          <p:attrName>ppt_w</p:attrName>
                                        </p:attrNameLst>
                                      </p:cBhvr>
                                      <p:tavLst>
                                        <p:tav tm="0">
                                          <p:val>
                                            <p:fltVal val="0"/>
                                          </p:val>
                                        </p:tav>
                                        <p:tav tm="100000">
                                          <p:val>
                                            <p:strVal val="#ppt_w"/>
                                          </p:val>
                                        </p:tav>
                                      </p:tavLst>
                                    </p:anim>
                                    <p:anim calcmode="lin" valueType="num">
                                      <p:cBhvr>
                                        <p:cTn id="105" dur="500" fill="hold"/>
                                        <p:tgtEl>
                                          <p:spTgt spid="21"/>
                                        </p:tgtEl>
                                        <p:attrNameLst>
                                          <p:attrName>ppt_h</p:attrName>
                                        </p:attrNameLst>
                                      </p:cBhvr>
                                      <p:tavLst>
                                        <p:tav tm="0">
                                          <p:val>
                                            <p:fltVal val="0"/>
                                          </p:val>
                                        </p:tav>
                                        <p:tav tm="100000">
                                          <p:val>
                                            <p:strVal val="#ppt_h"/>
                                          </p:val>
                                        </p:tav>
                                      </p:tavLst>
                                    </p:anim>
                                    <p:animEffect transition="in" filter="fade">
                                      <p:cBhvr>
                                        <p:cTn id="106"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9" grpId="0" animBg="1"/>
      <p:bldP spid="9" grpId="1" animBg="1"/>
      <p:bldP spid="13" grpId="0" animBg="1"/>
      <p:bldP spid="13" grpId="1" animBg="1"/>
      <p:bldP spid="17" grpId="0" animBg="1"/>
      <p:bldP spid="17" grpId="1" animBg="1"/>
      <p:bldP spid="21"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2602128" y="348236"/>
            <a:ext cx="6081812" cy="1834904"/>
            <a:chOff x="1510515" y="231820"/>
            <a:chExt cx="6487266" cy="1957232"/>
          </a:xfrm>
        </p:grpSpPr>
        <p:sp>
          <p:nvSpPr>
            <p:cNvPr id="5" name="TextBox 4"/>
            <p:cNvSpPr txBox="1"/>
            <p:nvPr/>
          </p:nvSpPr>
          <p:spPr>
            <a:xfrm>
              <a:off x="3928057" y="528037"/>
              <a:ext cx="4069724" cy="1021819"/>
            </a:xfrm>
            <a:prstGeom prst="rect">
              <a:avLst/>
            </a:prstGeom>
            <a:noFill/>
          </p:spPr>
          <p:txBody>
            <a:bodyPr wrap="square" rtlCol="0">
              <a:spAutoFit/>
            </a:bodyPr>
            <a:lstStyle/>
            <a:p>
              <a:pPr algn="ctr"/>
              <a:r>
                <a:rPr lang="en-US" sz="5625" b="1" dirty="0" err="1">
                  <a:latin typeface="NikoshBAN" panose="02000000000000000000" pitchFamily="2" charset="0"/>
                  <a:cs typeface="NikoshBAN" panose="02000000000000000000" pitchFamily="2" charset="0"/>
                </a:rPr>
                <a:t>বাড়ির</a:t>
              </a:r>
              <a:r>
                <a:rPr lang="en-US" sz="5625" b="1" dirty="0">
                  <a:latin typeface="NikoshBAN" panose="02000000000000000000" pitchFamily="2" charset="0"/>
                  <a:cs typeface="NikoshBAN" panose="02000000000000000000" pitchFamily="2" charset="0"/>
                </a:rPr>
                <a:t> </a:t>
              </a:r>
              <a:r>
                <a:rPr lang="en-US" sz="5625" b="1" dirty="0" err="1">
                  <a:latin typeface="NikoshBAN" panose="02000000000000000000" pitchFamily="2" charset="0"/>
                  <a:cs typeface="NikoshBAN" panose="02000000000000000000" pitchFamily="2" charset="0"/>
                </a:rPr>
                <a:t>কাজ</a:t>
              </a:r>
              <a:endParaRPr lang="en-US" sz="5625" b="1" dirty="0">
                <a:latin typeface="NikoshBAN" panose="02000000000000000000" pitchFamily="2" charset="0"/>
                <a:cs typeface="NikoshBAN" panose="02000000000000000000" pitchFamily="2" charset="0"/>
              </a:endParaRPr>
            </a:p>
          </p:txBody>
        </p:sp>
        <p:pic>
          <p:nvPicPr>
            <p:cNvPr id="6" name="Picture 5"/>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510515" y="231820"/>
              <a:ext cx="2926080" cy="1957232"/>
            </a:xfrm>
            <a:prstGeom prst="rect">
              <a:avLst/>
            </a:prstGeom>
          </p:spPr>
        </p:pic>
      </p:grpSp>
      <p:grpSp>
        <p:nvGrpSpPr>
          <p:cNvPr id="2" name="Group 1"/>
          <p:cNvGrpSpPr/>
          <p:nvPr/>
        </p:nvGrpSpPr>
        <p:grpSpPr>
          <a:xfrm>
            <a:off x="933255" y="2671757"/>
            <a:ext cx="9653777" cy="2909284"/>
            <a:chOff x="904679" y="3008880"/>
            <a:chExt cx="9653777" cy="2800767"/>
          </a:xfrm>
        </p:grpSpPr>
        <p:sp>
          <p:nvSpPr>
            <p:cNvPr id="9" name="TextBox 8"/>
            <p:cNvSpPr txBox="1"/>
            <p:nvPr/>
          </p:nvSpPr>
          <p:spPr>
            <a:xfrm>
              <a:off x="3397280" y="3008880"/>
              <a:ext cx="7161176" cy="2800767"/>
            </a:xfrm>
            <a:prstGeom prst="rect">
              <a:avLst/>
            </a:prstGeom>
            <a:solidFill>
              <a:schemeClr val="bg2"/>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spAutoFit/>
            </a:bodyPr>
            <a:lstStyle/>
            <a:p>
              <a:pPr algn="just"/>
              <a:r>
                <a:rPr lang="bn-IN" sz="4400" b="1" dirty="0" smtClean="0">
                  <a:latin typeface="NikoshBAN" pitchFamily="2" charset="0"/>
                  <a:cs typeface="NikoshBAN" pitchFamily="2" charset="0"/>
                </a:rPr>
                <a:t>“তথ্যপ্রযুক্তি, নেটওয়ার্ক ও শক্তিশালী কম্পিউটার নতুন প্রজন্মের কর্মক্ষেত্রকে সৃজনশীল করেছে”-উক্তিটির সাথে কী তুমি একমত?যুক্তি দাও</a:t>
              </a:r>
              <a:r>
                <a:rPr lang="bn-IN" sz="4400" b="1" dirty="0">
                  <a:latin typeface="NikoshBAN" pitchFamily="2" charset="0"/>
                  <a:cs typeface="NikoshBAN" pitchFamily="2" charset="0"/>
                </a:rPr>
                <a:t>।</a:t>
              </a:r>
              <a:endParaRPr lang="en-US" sz="4400" b="1" dirty="0">
                <a:latin typeface="NikoshBAN" pitchFamily="2" charset="0"/>
                <a:cs typeface="NikoshBAN" pitchFamily="2" charset="0"/>
              </a:endParaRPr>
            </a:p>
          </p:txBody>
        </p:sp>
        <p:pic>
          <p:nvPicPr>
            <p:cNvPr id="10" name="Picture 9"/>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904679" y="3079353"/>
              <a:ext cx="2468880" cy="2576240"/>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pic>
      </p:grpSp>
    </p:spTree>
    <p:extLst>
      <p:ext uri="{BB962C8B-B14F-4D97-AF65-F5344CB8AC3E}">
        <p14:creationId xmlns:p14="http://schemas.microsoft.com/office/powerpoint/2010/main" val="9516281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p15:prstTrans prst="origami"/>
      </p:transition>
    </mc:Choice>
    <mc:Fallback xmlns="">
      <p:transition spd="slow">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p:cNvGrpSpPr/>
          <p:nvPr/>
        </p:nvGrpSpPr>
        <p:grpSpPr>
          <a:xfrm>
            <a:off x="1243018" y="967171"/>
            <a:ext cx="8986838" cy="4877232"/>
            <a:chOff x="1243018" y="776671"/>
            <a:chExt cx="8986838" cy="4877232"/>
          </a:xfrm>
        </p:grpSpPr>
        <p:pic>
          <p:nvPicPr>
            <p:cNvPr id="3" name="Picture 2"/>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243018" y="776671"/>
              <a:ext cx="8986838" cy="1056374"/>
            </a:xfrm>
            <a:prstGeom prst="rect">
              <a:avLst/>
            </a:prstGeom>
            <a:solidFill>
              <a:schemeClr val="bg2"/>
            </a:solidFill>
            <a:ln>
              <a:solidFill>
                <a:schemeClr val="bg2"/>
              </a:solidFill>
            </a:ln>
            <a:scene3d>
              <a:camera prst="orthographicFront"/>
              <a:lightRig rig="threePt" dir="t"/>
            </a:scene3d>
            <a:sp3d>
              <a:bevelT prst="angle"/>
            </a:sp3d>
          </p:spPr>
        </p:pic>
        <p:pic>
          <p:nvPicPr>
            <p:cNvPr id="4" name="Picture 3"/>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2384830" y="1833045"/>
              <a:ext cx="6627014" cy="3820858"/>
            </a:xfrm>
            <a:prstGeom prst="rect">
              <a:avLst/>
            </a:prstGeom>
          </p:spPr>
        </p:pic>
      </p:grpSp>
    </p:spTree>
    <p:extLst>
      <p:ext uri="{BB962C8B-B14F-4D97-AF65-F5344CB8AC3E}">
        <p14:creationId xmlns:p14="http://schemas.microsoft.com/office/powerpoint/2010/main" val="427022983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rotWithShape="1">
          <a:blip r:embed="rId2" cstate="email">
            <a:extLst>
              <a:ext uri="{28A0092B-C50C-407E-A947-70E740481C1C}">
                <a14:useLocalDpi xmlns:a14="http://schemas.microsoft.com/office/drawing/2010/main"/>
              </a:ext>
            </a:extLst>
          </a:blip>
          <a:srcRect b="-3543"/>
          <a:stretch/>
        </p:blipFill>
        <p:spPr>
          <a:xfrm>
            <a:off x="2098485" y="876330"/>
            <a:ext cx="2313400" cy="2486025"/>
          </a:xfrm>
          <a:prstGeom prst="rect">
            <a:avLst/>
          </a:prstGeom>
          <a:scene3d>
            <a:camera prst="orthographicFront"/>
            <a:lightRig rig="threePt" dir="t"/>
          </a:scene3d>
          <a:sp3d>
            <a:bevelT/>
          </a:sp3d>
        </p:spPr>
      </p:pic>
      <p:sp>
        <p:nvSpPr>
          <p:cNvPr id="9" name="TextBox 8"/>
          <p:cNvSpPr txBox="1"/>
          <p:nvPr/>
        </p:nvSpPr>
        <p:spPr>
          <a:xfrm>
            <a:off x="4424872" y="397738"/>
            <a:ext cx="2400300" cy="871457"/>
          </a:xfrm>
          <a:prstGeom prst="rect">
            <a:avLst/>
          </a:prstGeom>
          <a:noFill/>
          <a:ln w="57150">
            <a:noFill/>
          </a:ln>
        </p:spPr>
        <p:txBody>
          <a:bodyPr wrap="square" rtlCol="0">
            <a:spAutoFit/>
          </a:bodyPr>
          <a:lstStyle/>
          <a:p>
            <a:pPr algn="ctr"/>
            <a:r>
              <a:rPr lang="bn-IN" sz="5063" b="1"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পরিচিতি</a:t>
            </a:r>
            <a:endParaRPr lang="en-US" sz="5063" b="1"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endParaRPr>
          </a:p>
        </p:txBody>
      </p:sp>
      <p:sp>
        <p:nvSpPr>
          <p:cNvPr id="15" name="TextBox 14"/>
          <p:cNvSpPr txBox="1"/>
          <p:nvPr/>
        </p:nvSpPr>
        <p:spPr>
          <a:xfrm>
            <a:off x="300256" y="3406536"/>
            <a:ext cx="6048878" cy="2544286"/>
          </a:xfrm>
          <a:prstGeom prst="rect">
            <a:avLst/>
          </a:prstGeom>
          <a:noFill/>
        </p:spPr>
        <p:txBody>
          <a:bodyPr wrap="square" rtlCol="0">
            <a:spAutoFit/>
          </a:bodyPr>
          <a:lstStyle/>
          <a:p>
            <a:pPr algn="ctr">
              <a:lnSpc>
                <a:spcPts val="3795"/>
              </a:lnSpc>
              <a:defRPr/>
            </a:pPr>
            <a:r>
              <a:rPr lang="en-US" sz="3600" b="1" dirty="0" err="1" smtClean="0">
                <a:ln w="0"/>
                <a:effectLst>
                  <a:outerShdw blurRad="38100" dist="38100" dir="2700000" algn="tl">
                    <a:srgbClr val="000000">
                      <a:alpha val="43137"/>
                    </a:srgbClr>
                  </a:outerShdw>
                </a:effectLst>
                <a:latin typeface="NikoshBAN" pitchFamily="2" charset="0"/>
                <a:cs typeface="NikoshBAN" pitchFamily="2" charset="0"/>
              </a:rPr>
              <a:t>ইশরাত</a:t>
            </a:r>
            <a:r>
              <a:rPr lang="en-US" sz="3600" b="1" dirty="0" smtClean="0">
                <a:ln w="0"/>
                <a:effectLst>
                  <a:outerShdw blurRad="38100" dist="38100" dir="2700000" algn="tl">
                    <a:srgbClr val="000000">
                      <a:alpha val="43137"/>
                    </a:srgbClr>
                  </a:outerShdw>
                </a:effectLst>
                <a:latin typeface="NikoshBAN" pitchFamily="2" charset="0"/>
                <a:cs typeface="NikoshBAN" pitchFamily="2" charset="0"/>
              </a:rPr>
              <a:t> </a:t>
            </a:r>
            <a:r>
              <a:rPr lang="en-US" sz="3600" b="1" dirty="0" err="1" smtClean="0">
                <a:ln w="0"/>
                <a:effectLst>
                  <a:outerShdw blurRad="38100" dist="38100" dir="2700000" algn="tl">
                    <a:srgbClr val="000000">
                      <a:alpha val="43137"/>
                    </a:srgbClr>
                  </a:outerShdw>
                </a:effectLst>
                <a:latin typeface="NikoshBAN" pitchFamily="2" charset="0"/>
                <a:cs typeface="NikoshBAN" pitchFamily="2" charset="0"/>
              </a:rPr>
              <a:t>জাহান</a:t>
            </a:r>
            <a:endParaRPr lang="en-US" sz="3600" b="1" dirty="0">
              <a:ln w="0"/>
              <a:effectLst>
                <a:outerShdw blurRad="38100" dist="38100" dir="2700000" algn="tl">
                  <a:srgbClr val="000000">
                    <a:alpha val="43137"/>
                  </a:srgbClr>
                </a:outerShdw>
              </a:effectLst>
              <a:latin typeface="NikoshBAN" pitchFamily="2" charset="0"/>
              <a:cs typeface="NikoshBAN" pitchFamily="2" charset="0"/>
            </a:endParaRPr>
          </a:p>
          <a:p>
            <a:pPr algn="ctr">
              <a:lnSpc>
                <a:spcPts val="3795"/>
              </a:lnSpc>
              <a:defRPr/>
            </a:pPr>
            <a:r>
              <a:rPr lang="bn-BD" sz="3600" b="1" dirty="0" smtClean="0">
                <a:ln w="0"/>
                <a:effectLst>
                  <a:outerShdw blurRad="38100" dist="38100" dir="2700000" algn="tl">
                    <a:srgbClr val="000000">
                      <a:alpha val="43137"/>
                    </a:srgbClr>
                  </a:outerShdw>
                </a:effectLst>
                <a:latin typeface="NikoshBAN" pitchFamily="2" charset="0"/>
                <a:cs typeface="NikoshBAN" pitchFamily="2" charset="0"/>
              </a:rPr>
              <a:t>সহকারী শিক্ষক</a:t>
            </a:r>
            <a:endParaRPr lang="bn-BD" sz="3600" b="1" dirty="0">
              <a:ln w="0"/>
              <a:effectLst>
                <a:outerShdw blurRad="38100" dist="38100" dir="2700000" algn="tl">
                  <a:srgbClr val="000000">
                    <a:alpha val="43137"/>
                  </a:srgbClr>
                </a:outerShdw>
              </a:effectLst>
              <a:latin typeface="NikoshBAN" pitchFamily="2" charset="0"/>
              <a:cs typeface="NikoshBAN" pitchFamily="2" charset="0"/>
            </a:endParaRPr>
          </a:p>
          <a:p>
            <a:pPr algn="ctr">
              <a:defRPr/>
            </a:pPr>
            <a:r>
              <a:rPr lang="bn-BD" sz="3600" b="1" dirty="0">
                <a:ln w="0"/>
                <a:effectLst>
                  <a:outerShdw blurRad="38100" dist="38100" dir="2700000" algn="tl">
                    <a:srgbClr val="000000">
                      <a:alpha val="43137"/>
                    </a:srgbClr>
                  </a:outerShdw>
                </a:effectLst>
                <a:latin typeface="NikoshBAN" pitchFamily="2" charset="0"/>
                <a:cs typeface="NikoshBAN" pitchFamily="2" charset="0"/>
              </a:rPr>
              <a:t> </a:t>
            </a:r>
            <a:r>
              <a:rPr lang="en-US" sz="3200" b="1" dirty="0" err="1" smtClean="0">
                <a:ln w="0"/>
                <a:effectLst>
                  <a:outerShdw blurRad="38100" dist="38100" dir="2700000" algn="tl">
                    <a:srgbClr val="000000">
                      <a:alpha val="43137"/>
                    </a:srgbClr>
                  </a:outerShdw>
                </a:effectLst>
                <a:latin typeface="NikoshBAN" pitchFamily="2" charset="0"/>
                <a:cs typeface="NikoshBAN" pitchFamily="2" charset="0"/>
              </a:rPr>
              <a:t>বাংলাবাজার</a:t>
            </a:r>
            <a:r>
              <a:rPr lang="en-US" sz="3200" b="1" dirty="0" smtClean="0">
                <a:ln w="0"/>
                <a:effectLst>
                  <a:outerShdw blurRad="38100" dist="38100" dir="2700000" algn="tl">
                    <a:srgbClr val="000000">
                      <a:alpha val="43137"/>
                    </a:srgbClr>
                  </a:outerShdw>
                </a:effectLst>
                <a:latin typeface="NikoshBAN" pitchFamily="2" charset="0"/>
                <a:cs typeface="NikoshBAN" pitchFamily="2" charset="0"/>
              </a:rPr>
              <a:t> </a:t>
            </a:r>
            <a:r>
              <a:rPr lang="en-US" sz="3200" b="1" dirty="0" err="1" smtClean="0">
                <a:ln w="0"/>
                <a:effectLst>
                  <a:outerShdw blurRad="38100" dist="38100" dir="2700000" algn="tl">
                    <a:srgbClr val="000000">
                      <a:alpha val="43137"/>
                    </a:srgbClr>
                  </a:outerShdw>
                </a:effectLst>
                <a:latin typeface="NikoshBAN" pitchFamily="2" charset="0"/>
                <a:cs typeface="NikoshBAN" pitchFamily="2" charset="0"/>
              </a:rPr>
              <a:t>সঃ</a:t>
            </a:r>
            <a:r>
              <a:rPr lang="en-US" sz="3200" b="1" dirty="0">
                <a:ln w="0"/>
                <a:effectLst>
                  <a:outerShdw blurRad="38100" dist="38100" dir="2700000" algn="tl">
                    <a:srgbClr val="000000">
                      <a:alpha val="43137"/>
                    </a:srgbClr>
                  </a:outerShdw>
                </a:effectLst>
                <a:latin typeface="NikoshBAN" pitchFamily="2" charset="0"/>
                <a:cs typeface="NikoshBAN" pitchFamily="2" charset="0"/>
              </a:rPr>
              <a:t> </a:t>
            </a:r>
            <a:r>
              <a:rPr lang="en-US" sz="3200" b="1" dirty="0" err="1" smtClean="0">
                <a:ln w="0"/>
                <a:effectLst>
                  <a:outerShdw blurRad="38100" dist="38100" dir="2700000" algn="tl">
                    <a:srgbClr val="000000">
                      <a:alpha val="43137"/>
                    </a:srgbClr>
                  </a:outerShdw>
                </a:effectLst>
                <a:latin typeface="NikoshBAN" pitchFamily="2" charset="0"/>
                <a:cs typeface="NikoshBAN" pitchFamily="2" charset="0"/>
              </a:rPr>
              <a:t>বাঃ</a:t>
            </a:r>
            <a:r>
              <a:rPr lang="en-US" sz="3200" b="1" dirty="0" smtClean="0">
                <a:ln w="0"/>
                <a:effectLst>
                  <a:outerShdw blurRad="38100" dist="38100" dir="2700000" algn="tl">
                    <a:srgbClr val="000000">
                      <a:alpha val="43137"/>
                    </a:srgbClr>
                  </a:outerShdw>
                </a:effectLst>
                <a:latin typeface="NikoshBAN" pitchFamily="2" charset="0"/>
                <a:cs typeface="NikoshBAN" pitchFamily="2" charset="0"/>
              </a:rPr>
              <a:t> </a:t>
            </a:r>
            <a:r>
              <a:rPr lang="bn-BD" sz="3200" b="1" dirty="0">
                <a:ln w="0"/>
                <a:effectLst>
                  <a:outerShdw blurRad="38100" dist="38100" dir="2700000" algn="tl">
                    <a:srgbClr val="000000">
                      <a:alpha val="43137"/>
                    </a:srgbClr>
                  </a:outerShdw>
                </a:effectLst>
                <a:latin typeface="NikoshBAN" pitchFamily="2" charset="0"/>
                <a:cs typeface="NikoshBAN" pitchFamily="2" charset="0"/>
              </a:rPr>
              <a:t>উচ্চ </a:t>
            </a:r>
            <a:r>
              <a:rPr lang="bn-BD" sz="3200" b="1" dirty="0" smtClean="0">
                <a:ln w="0"/>
                <a:effectLst>
                  <a:outerShdw blurRad="38100" dist="38100" dir="2700000" algn="tl">
                    <a:srgbClr val="000000">
                      <a:alpha val="43137"/>
                    </a:srgbClr>
                  </a:outerShdw>
                </a:effectLst>
                <a:latin typeface="NikoshBAN" pitchFamily="2" charset="0"/>
                <a:cs typeface="NikoshBAN" pitchFamily="2" charset="0"/>
              </a:rPr>
              <a:t>বিদ্যালয়</a:t>
            </a:r>
            <a:r>
              <a:rPr lang="en-US" sz="3200" b="1" dirty="0" smtClean="0">
                <a:ln w="0"/>
                <a:effectLst>
                  <a:outerShdw blurRad="38100" dist="38100" dir="2700000" algn="tl">
                    <a:srgbClr val="000000">
                      <a:alpha val="43137"/>
                    </a:srgbClr>
                  </a:outerShdw>
                </a:effectLst>
                <a:latin typeface="NikoshBAN" pitchFamily="2" charset="0"/>
                <a:cs typeface="NikoshBAN" pitchFamily="2" charset="0"/>
              </a:rPr>
              <a:t>, ঢাকা</a:t>
            </a:r>
            <a:r>
              <a:rPr lang="bn-BD" sz="3200" b="1" dirty="0" smtClean="0">
                <a:ln w="0"/>
                <a:effectLst>
                  <a:outerShdw blurRad="38100" dist="38100" dir="2700000" algn="tl">
                    <a:srgbClr val="000000">
                      <a:alpha val="43137"/>
                    </a:srgbClr>
                  </a:outerShdw>
                </a:effectLst>
                <a:latin typeface="NikoshBAN" pitchFamily="2" charset="0"/>
                <a:cs typeface="NikoshBAN" pitchFamily="2" charset="0"/>
              </a:rPr>
              <a:t>।</a:t>
            </a:r>
            <a:endParaRPr lang="en-US" sz="3200" b="1" dirty="0" smtClean="0">
              <a:ln w="0"/>
              <a:effectLst>
                <a:outerShdw blurRad="38100" dist="38100" dir="2700000" algn="tl">
                  <a:srgbClr val="000000">
                    <a:alpha val="43137"/>
                  </a:srgbClr>
                </a:outerShdw>
              </a:effectLst>
              <a:latin typeface="NikoshBAN" pitchFamily="2" charset="0"/>
              <a:cs typeface="NikoshBAN" pitchFamily="2" charset="0"/>
            </a:endParaRPr>
          </a:p>
          <a:p>
            <a:pPr algn="ctr">
              <a:defRPr/>
            </a:pPr>
            <a:r>
              <a:rPr lang="bn-BD" sz="3600" b="1" dirty="0">
                <a:ln w="0"/>
                <a:effectLst>
                  <a:outerShdw blurRad="38100" dist="38100" dir="2700000" algn="tl">
                    <a:srgbClr val="000000">
                      <a:alpha val="43137"/>
                    </a:srgbClr>
                  </a:outerShdw>
                </a:effectLst>
                <a:latin typeface="NikoshBAN" pitchFamily="2" charset="0"/>
                <a:cs typeface="NikoshBAN" pitchFamily="2" charset="0"/>
              </a:rPr>
              <a:t>মোবাইল </a:t>
            </a:r>
            <a:r>
              <a:rPr lang="bn-BD" sz="3600" b="1" dirty="0" smtClean="0">
                <a:ln w="0"/>
                <a:effectLst>
                  <a:outerShdw blurRad="38100" dist="38100" dir="2700000" algn="tl">
                    <a:srgbClr val="000000">
                      <a:alpha val="43137"/>
                    </a:srgbClr>
                  </a:outerShdw>
                </a:effectLst>
                <a:latin typeface="NikoshBAN" pitchFamily="2" charset="0"/>
                <a:cs typeface="NikoshBAN" pitchFamily="2" charset="0"/>
              </a:rPr>
              <a:t>নং</a:t>
            </a:r>
            <a:r>
              <a:rPr lang="bn-IN" sz="3600" b="1" dirty="0" smtClean="0">
                <a:ln w="0"/>
                <a:effectLst>
                  <a:outerShdw blurRad="38100" dist="38100" dir="2700000" algn="tl">
                    <a:srgbClr val="000000">
                      <a:alpha val="43137"/>
                    </a:srgbClr>
                  </a:outerShdw>
                </a:effectLst>
                <a:latin typeface="NikoshBAN" pitchFamily="2" charset="0"/>
                <a:cs typeface="NikoshBAN" pitchFamily="2" charset="0"/>
              </a:rPr>
              <a:t>-</a:t>
            </a:r>
            <a:r>
              <a:rPr lang="en-US" sz="3600" b="1" dirty="0" smtClean="0">
                <a:ln w="0"/>
                <a:effectLst>
                  <a:outerShdw blurRad="38100" dist="38100" dir="2700000" algn="tl">
                    <a:srgbClr val="000000">
                      <a:alpha val="43137"/>
                    </a:srgbClr>
                  </a:outerShdw>
                </a:effectLst>
                <a:latin typeface="NikoshBAN" pitchFamily="2" charset="0"/>
                <a:cs typeface="NikoshBAN" pitchFamily="2" charset="0"/>
              </a:rPr>
              <a:t> </a:t>
            </a:r>
            <a:r>
              <a:rPr lang="bn-IN" sz="3600" b="1" dirty="0" smtClean="0">
                <a:ln w="0"/>
                <a:effectLst>
                  <a:outerShdw blurRad="38100" dist="38100" dir="2700000" algn="tl">
                    <a:srgbClr val="000000">
                      <a:alpha val="43137"/>
                    </a:srgbClr>
                  </a:outerShdw>
                </a:effectLst>
                <a:latin typeface="NikoshBAN" pitchFamily="2" charset="0"/>
                <a:cs typeface="NikoshBAN" pitchFamily="2" charset="0"/>
              </a:rPr>
              <a:t>০১৭১৬১৫৮২৪৭</a:t>
            </a:r>
            <a:r>
              <a:rPr lang="bn-BD" sz="3600" b="1" dirty="0" smtClean="0">
                <a:ln w="0"/>
                <a:effectLst>
                  <a:outerShdw blurRad="38100" dist="38100" dir="2700000" algn="tl">
                    <a:srgbClr val="000000">
                      <a:alpha val="43137"/>
                    </a:srgbClr>
                  </a:outerShdw>
                </a:effectLst>
                <a:latin typeface="NikoshBAN" pitchFamily="2" charset="0"/>
                <a:cs typeface="NikoshBAN" pitchFamily="2" charset="0"/>
              </a:rPr>
              <a:t> </a:t>
            </a:r>
            <a:r>
              <a:rPr lang="en-US" sz="3600" b="1" dirty="0" smtClean="0">
                <a:ln w="0"/>
                <a:effectLst>
                  <a:outerShdw blurRad="38100" dist="38100" dir="2700000" algn="tl">
                    <a:srgbClr val="000000">
                      <a:alpha val="43137"/>
                    </a:srgbClr>
                  </a:outerShdw>
                </a:effectLst>
                <a:latin typeface="NikoshBAN" pitchFamily="2" charset="0"/>
                <a:cs typeface="NikoshBAN" pitchFamily="2" charset="0"/>
              </a:rPr>
              <a:t> </a:t>
            </a:r>
          </a:p>
          <a:p>
            <a:pPr algn="ctr">
              <a:defRPr/>
            </a:pPr>
            <a:r>
              <a:rPr lang="en-US" sz="2400" b="1" dirty="0">
                <a:ln w="0"/>
                <a:effectLst>
                  <a:outerShdw blurRad="38100" dist="38100" dir="2700000" algn="tl">
                    <a:srgbClr val="000000">
                      <a:alpha val="43137"/>
                    </a:srgbClr>
                  </a:outerShdw>
                </a:effectLst>
                <a:latin typeface="NikoshBAN" pitchFamily="2" charset="0"/>
                <a:cs typeface="NikoshBAN" pitchFamily="2" charset="0"/>
              </a:rPr>
              <a:t>E-mail: </a:t>
            </a:r>
            <a:r>
              <a:rPr lang="en-US" sz="2400" b="1" dirty="0" smtClean="0">
                <a:ln w="0"/>
                <a:effectLst>
                  <a:outerShdw blurRad="38100" dist="38100" dir="2700000" algn="tl">
                    <a:srgbClr val="000000">
                      <a:alpha val="43137"/>
                    </a:srgbClr>
                  </a:outerShdw>
                </a:effectLst>
                <a:latin typeface="NikoshBAN" pitchFamily="2" charset="0"/>
                <a:cs typeface="NikoshBAN" pitchFamily="2" charset="0"/>
              </a:rPr>
              <a:t>isratmimmu1974@gmail.com.</a:t>
            </a:r>
            <a:endParaRPr lang="bn-BD" sz="2400" b="1" dirty="0">
              <a:ln w="0"/>
              <a:effectLst>
                <a:outerShdw blurRad="38100" dist="38100" dir="2700000" algn="tl">
                  <a:srgbClr val="000000">
                    <a:alpha val="43137"/>
                  </a:srgbClr>
                </a:outerShdw>
              </a:effectLst>
              <a:latin typeface="NikoshBAN" pitchFamily="2" charset="0"/>
              <a:cs typeface="NikoshBAN" pitchFamily="2" charset="0"/>
            </a:endParaRPr>
          </a:p>
        </p:txBody>
      </p:sp>
      <p:sp>
        <p:nvSpPr>
          <p:cNvPr id="8" name="Rectangle 7"/>
          <p:cNvSpPr/>
          <p:nvPr/>
        </p:nvSpPr>
        <p:spPr>
          <a:xfrm>
            <a:off x="6075411" y="3633250"/>
            <a:ext cx="4572000" cy="2739211"/>
          </a:xfrm>
          <a:prstGeom prst="rect">
            <a:avLst/>
          </a:prstGeom>
          <a:noFill/>
          <a:ln>
            <a:noFill/>
            <a:prstDash val="sysDot"/>
          </a:ln>
        </p:spPr>
        <p:txBody>
          <a:bodyPr>
            <a:spAutoFit/>
          </a:bodyPr>
          <a:lstStyle/>
          <a:p>
            <a:pPr algn="ctr"/>
            <a:r>
              <a:rPr lang="bn-BD" sz="3200" b="1" dirty="0" smtClean="0">
                <a:effectLst>
                  <a:outerShdw blurRad="38100" dist="38100" dir="2700000" algn="tl">
                    <a:srgbClr val="000000">
                      <a:alpha val="43137"/>
                    </a:srgbClr>
                  </a:outerShdw>
                </a:effectLst>
                <a:latin typeface="NikoshBAN" pitchFamily="2" charset="0"/>
                <a:cs typeface="NikoshBAN" pitchFamily="2" charset="0"/>
              </a:rPr>
              <a:t>শ্রেণী-</a:t>
            </a:r>
            <a:r>
              <a:rPr lang="en-US" sz="3200" b="1" dirty="0" smtClean="0">
                <a:effectLst>
                  <a:outerShdw blurRad="38100" dist="38100" dir="2700000" algn="tl">
                    <a:srgbClr val="000000">
                      <a:alpha val="43137"/>
                    </a:srgbClr>
                  </a:outerShdw>
                </a:effectLst>
                <a:latin typeface="NikoshBAN" pitchFamily="2" charset="0"/>
                <a:cs typeface="NikoshBAN" pitchFamily="2" charset="0"/>
              </a:rPr>
              <a:t> </a:t>
            </a:r>
            <a:r>
              <a:rPr lang="bn-IN" sz="3200" b="1" dirty="0" smtClean="0">
                <a:effectLst>
                  <a:outerShdw blurRad="38100" dist="38100" dir="2700000" algn="tl">
                    <a:srgbClr val="000000">
                      <a:alpha val="43137"/>
                    </a:srgbClr>
                  </a:outerShdw>
                </a:effectLst>
                <a:latin typeface="NikoshBAN" pitchFamily="2" charset="0"/>
                <a:cs typeface="NikoshBAN" pitchFamily="2" charset="0"/>
              </a:rPr>
              <a:t>৭ম</a:t>
            </a:r>
            <a:endParaRPr lang="bn-BD" sz="3200" b="1" dirty="0">
              <a:effectLst>
                <a:outerShdw blurRad="38100" dist="38100" dir="2700000" algn="tl">
                  <a:srgbClr val="000000">
                    <a:alpha val="43137"/>
                  </a:srgbClr>
                </a:outerShdw>
              </a:effectLst>
              <a:latin typeface="NikoshBAN" pitchFamily="2" charset="0"/>
              <a:cs typeface="NikoshBAN" pitchFamily="2" charset="0"/>
            </a:endParaRPr>
          </a:p>
          <a:p>
            <a:pPr algn="ctr"/>
            <a:r>
              <a:rPr lang="bn-BD" sz="2800" b="1" dirty="0">
                <a:effectLst>
                  <a:outerShdw blurRad="38100" dist="38100" dir="2700000" algn="tl">
                    <a:srgbClr val="000000">
                      <a:alpha val="43137"/>
                    </a:srgbClr>
                  </a:outerShdw>
                </a:effectLst>
                <a:latin typeface="NikoshBAN" pitchFamily="2" charset="0"/>
                <a:cs typeface="NikoshBAN" pitchFamily="2" charset="0"/>
              </a:rPr>
              <a:t>বিষয়ঃ </a:t>
            </a:r>
            <a:r>
              <a:rPr lang="en-US" sz="2800" b="1" dirty="0">
                <a:effectLst>
                  <a:outerShdw blurRad="38100" dist="38100" dir="2700000" algn="tl">
                    <a:srgbClr val="000000">
                      <a:alpha val="43137"/>
                    </a:srgbClr>
                  </a:outerShdw>
                </a:effectLst>
                <a:latin typeface="NikoshBAN" pitchFamily="2" charset="0"/>
                <a:cs typeface="NikoshBAN" pitchFamily="2" charset="0"/>
              </a:rPr>
              <a:t> </a:t>
            </a:r>
            <a:r>
              <a:rPr lang="bn-BD" sz="2800" b="1" dirty="0">
                <a:effectLst>
                  <a:outerShdw blurRad="38100" dist="38100" dir="2700000" algn="tl">
                    <a:srgbClr val="000000">
                      <a:alpha val="43137"/>
                    </a:srgbClr>
                  </a:outerShdw>
                </a:effectLst>
                <a:latin typeface="NikoshBAN" pitchFamily="2" charset="0"/>
                <a:cs typeface="NikoshBAN" pitchFamily="2" charset="0"/>
              </a:rPr>
              <a:t>তথ্য ও  যোগাযোগ  </a:t>
            </a:r>
            <a:r>
              <a:rPr lang="bn-BD" sz="2800" b="1" dirty="0" smtClean="0">
                <a:effectLst>
                  <a:outerShdw blurRad="38100" dist="38100" dir="2700000" algn="tl">
                    <a:srgbClr val="000000">
                      <a:alpha val="43137"/>
                    </a:srgbClr>
                  </a:outerShdw>
                </a:effectLst>
                <a:latin typeface="NikoshBAN" pitchFamily="2" charset="0"/>
                <a:cs typeface="NikoshBAN" pitchFamily="2" charset="0"/>
              </a:rPr>
              <a:t>প্রযুক্তি</a:t>
            </a:r>
            <a:endParaRPr lang="en-US" sz="2800" b="1" dirty="0" smtClean="0">
              <a:effectLst>
                <a:outerShdw blurRad="38100" dist="38100" dir="2700000" algn="tl">
                  <a:srgbClr val="000000">
                    <a:alpha val="43137"/>
                  </a:srgbClr>
                </a:outerShdw>
              </a:effectLst>
              <a:latin typeface="NikoshBAN" pitchFamily="2" charset="0"/>
              <a:cs typeface="NikoshBAN" pitchFamily="2" charset="0"/>
            </a:endParaRPr>
          </a:p>
          <a:p>
            <a:pPr algn="ctr"/>
            <a:r>
              <a:rPr lang="en-US" sz="2800" b="1" dirty="0" err="1" smtClean="0">
                <a:effectLst>
                  <a:outerShdw blurRad="38100" dist="38100" dir="2700000" algn="tl">
                    <a:srgbClr val="000000">
                      <a:alpha val="43137"/>
                    </a:srgbClr>
                  </a:outerShdw>
                </a:effectLst>
                <a:latin typeface="NikoshBAN" pitchFamily="2" charset="0"/>
                <a:cs typeface="NikoshBAN" pitchFamily="2" charset="0"/>
              </a:rPr>
              <a:t>অধ্যায়</a:t>
            </a:r>
            <a:r>
              <a:rPr lang="en-US" sz="2800" b="1" dirty="0" smtClean="0">
                <a:effectLst>
                  <a:outerShdw blurRad="38100" dist="38100" dir="2700000" algn="tl">
                    <a:srgbClr val="000000">
                      <a:alpha val="43137"/>
                    </a:srgbClr>
                  </a:outerShdw>
                </a:effectLst>
                <a:latin typeface="NikoshBAN" pitchFamily="2" charset="0"/>
                <a:cs typeface="NikoshBAN" pitchFamily="2" charset="0"/>
              </a:rPr>
              <a:t>-</a:t>
            </a:r>
            <a:r>
              <a:rPr lang="bn-IN" sz="2800" b="1" dirty="0">
                <a:effectLst>
                  <a:outerShdw blurRad="38100" dist="38100" dir="2700000" algn="tl">
                    <a:srgbClr val="000000">
                      <a:alpha val="43137"/>
                    </a:srgbClr>
                  </a:outerShdw>
                </a:effectLst>
                <a:latin typeface="NikoshBAN" pitchFamily="2" charset="0"/>
                <a:cs typeface="NikoshBAN" pitchFamily="2" charset="0"/>
              </a:rPr>
              <a:t>১</a:t>
            </a:r>
            <a:endParaRPr lang="bn-BD" sz="2800" b="1" dirty="0">
              <a:effectLst>
                <a:outerShdw blurRad="38100" dist="38100" dir="2700000" algn="tl">
                  <a:srgbClr val="000000">
                    <a:alpha val="43137"/>
                  </a:srgbClr>
                </a:outerShdw>
              </a:effectLst>
              <a:latin typeface="NikoshBAN" pitchFamily="2" charset="0"/>
              <a:cs typeface="NikoshBAN" pitchFamily="2" charset="0"/>
            </a:endParaRPr>
          </a:p>
          <a:p>
            <a:pPr algn="ctr"/>
            <a:r>
              <a:rPr lang="bn-BD" sz="2800" b="1" dirty="0" smtClean="0">
                <a:effectLst>
                  <a:outerShdw blurRad="38100" dist="38100" dir="2700000" algn="tl">
                    <a:srgbClr val="000000">
                      <a:alpha val="43137"/>
                    </a:srgbClr>
                  </a:outerShdw>
                </a:effectLst>
                <a:latin typeface="NikoshBAN" pitchFamily="2" charset="0"/>
                <a:cs typeface="NikoshBAN" pitchFamily="2" charset="0"/>
              </a:rPr>
              <a:t>পাঠঃ</a:t>
            </a:r>
            <a:r>
              <a:rPr lang="bn-IN" sz="2800" b="1" dirty="0" smtClean="0">
                <a:effectLst>
                  <a:outerShdw blurRad="38100" dist="38100" dir="2700000" algn="tl">
                    <a:srgbClr val="000000">
                      <a:alpha val="43137"/>
                    </a:srgbClr>
                  </a:outerShdw>
                </a:effectLst>
                <a:latin typeface="NikoshBAN" pitchFamily="2" charset="0"/>
                <a:cs typeface="NikoshBAN" pitchFamily="2" charset="0"/>
              </a:rPr>
              <a:t> </a:t>
            </a:r>
            <a:r>
              <a:rPr lang="bn-IN" sz="2800" b="1" dirty="0">
                <a:effectLst>
                  <a:outerShdw blurRad="38100" dist="38100" dir="2700000" algn="tl">
                    <a:srgbClr val="000000">
                      <a:alpha val="43137"/>
                    </a:srgbClr>
                  </a:outerShdw>
                </a:effectLst>
                <a:latin typeface="NikoshBAN" pitchFamily="2" charset="0"/>
                <a:cs typeface="NikoshBAN" pitchFamily="2" charset="0"/>
              </a:rPr>
              <a:t>৪</a:t>
            </a:r>
            <a:endParaRPr lang="en-US" sz="2800" b="1" u="sng" dirty="0">
              <a:ln w="0"/>
              <a:effectLst>
                <a:outerShdw blurRad="38100" dist="38100" dir="2700000" algn="tl">
                  <a:srgbClr val="000000">
                    <a:alpha val="43137"/>
                  </a:srgbClr>
                </a:outerShdw>
              </a:effectLst>
              <a:latin typeface="NikoshBAN" panose="02000000000000000000" pitchFamily="2" charset="0"/>
              <a:cs typeface="NikoshBAN" panose="02000000000000000000" pitchFamily="2" charset="0"/>
            </a:endParaRPr>
          </a:p>
          <a:p>
            <a:pPr algn="ctr"/>
            <a:r>
              <a:rPr lang="bn-BD" sz="2800" b="1" dirty="0" smtClean="0">
                <a:effectLst>
                  <a:outerShdw blurRad="38100" dist="38100" dir="2700000" algn="tl">
                    <a:srgbClr val="000000">
                      <a:alpha val="43137"/>
                    </a:srgbClr>
                  </a:outerShdw>
                </a:effectLst>
                <a:latin typeface="NikoshBAN" pitchFamily="2" charset="0"/>
                <a:cs typeface="NikoshBAN" pitchFamily="2" charset="0"/>
              </a:rPr>
              <a:t>সময়ঃ </a:t>
            </a:r>
            <a:r>
              <a:rPr lang="bn-IN" sz="2800" b="1" dirty="0">
                <a:effectLst>
                  <a:outerShdw blurRad="38100" dist="38100" dir="2700000" algn="tl">
                    <a:srgbClr val="000000">
                      <a:alpha val="43137"/>
                    </a:srgbClr>
                  </a:outerShdw>
                </a:effectLst>
                <a:latin typeface="NikoshBAN" pitchFamily="2" charset="0"/>
                <a:cs typeface="NikoshBAN" pitchFamily="2" charset="0"/>
              </a:rPr>
              <a:t>৫</a:t>
            </a:r>
            <a:r>
              <a:rPr lang="bn-BD" sz="2800" b="1" dirty="0" smtClean="0">
                <a:effectLst>
                  <a:outerShdw blurRad="38100" dist="38100" dir="2700000" algn="tl">
                    <a:srgbClr val="000000">
                      <a:alpha val="43137"/>
                    </a:srgbClr>
                  </a:outerShdw>
                </a:effectLst>
                <a:latin typeface="NikoshBAN" pitchFamily="2" charset="0"/>
                <a:cs typeface="NikoshBAN" pitchFamily="2" charset="0"/>
              </a:rPr>
              <a:t>০ মিনিট</a:t>
            </a:r>
            <a:endParaRPr lang="en-US" sz="2800" b="1" dirty="0" smtClean="0">
              <a:effectLst>
                <a:outerShdw blurRad="38100" dist="38100" dir="2700000" algn="tl">
                  <a:srgbClr val="000000">
                    <a:alpha val="43137"/>
                  </a:srgbClr>
                </a:outerShdw>
              </a:effectLst>
              <a:latin typeface="NikoshBAN" pitchFamily="2" charset="0"/>
              <a:cs typeface="NikoshBAN" pitchFamily="2" charset="0"/>
            </a:endParaRPr>
          </a:p>
          <a:p>
            <a:pPr algn="ctr"/>
            <a:r>
              <a:rPr lang="en-US" sz="2800" b="1" dirty="0" smtClean="0">
                <a:effectLst>
                  <a:outerShdw blurRad="38100" dist="38100" dir="2700000" algn="tl">
                    <a:srgbClr val="000000">
                      <a:alpha val="43137"/>
                    </a:srgbClr>
                  </a:outerShdw>
                </a:effectLst>
                <a:latin typeface="NikoshBAN" pitchFamily="2" charset="0"/>
                <a:cs typeface="NikoshBAN" pitchFamily="2" charset="0"/>
              </a:rPr>
              <a:t>তারিখঃ </a:t>
            </a:r>
            <a:r>
              <a:rPr lang="bn-IN" sz="2800" b="1" dirty="0" smtClean="0">
                <a:effectLst>
                  <a:outerShdw blurRad="38100" dist="38100" dir="2700000" algn="tl">
                    <a:srgbClr val="000000">
                      <a:alpha val="43137"/>
                    </a:srgbClr>
                  </a:outerShdw>
                </a:effectLst>
                <a:latin typeface="NikoshBAN" pitchFamily="2" charset="0"/>
                <a:cs typeface="NikoshBAN" pitchFamily="2" charset="0"/>
              </a:rPr>
              <a:t>০২</a:t>
            </a:r>
            <a:r>
              <a:rPr lang="en-US" sz="2800" b="1" dirty="0" smtClean="0">
                <a:effectLst>
                  <a:outerShdw blurRad="38100" dist="38100" dir="2700000" algn="tl">
                    <a:srgbClr val="000000">
                      <a:alpha val="43137"/>
                    </a:srgbClr>
                  </a:outerShdw>
                </a:effectLst>
                <a:latin typeface="NikoshBAN" pitchFamily="2" charset="0"/>
                <a:cs typeface="NikoshBAN" pitchFamily="2" charset="0"/>
              </a:rPr>
              <a:t>-০</a:t>
            </a:r>
            <a:r>
              <a:rPr lang="bn-IN" sz="2800" b="1" dirty="0" smtClean="0">
                <a:effectLst>
                  <a:outerShdw blurRad="38100" dist="38100" dir="2700000" algn="tl">
                    <a:srgbClr val="000000">
                      <a:alpha val="43137"/>
                    </a:srgbClr>
                  </a:outerShdw>
                </a:effectLst>
                <a:latin typeface="NikoshBAN" pitchFamily="2" charset="0"/>
                <a:cs typeface="NikoshBAN" pitchFamily="2" charset="0"/>
              </a:rPr>
              <a:t>৭</a:t>
            </a:r>
            <a:r>
              <a:rPr lang="en-US" sz="2800" b="1" dirty="0" smtClean="0">
                <a:effectLst>
                  <a:outerShdw blurRad="38100" dist="38100" dir="2700000" algn="tl">
                    <a:srgbClr val="000000">
                      <a:alpha val="43137"/>
                    </a:srgbClr>
                  </a:outerShdw>
                </a:effectLst>
                <a:latin typeface="NikoshBAN" pitchFamily="2" charset="0"/>
                <a:cs typeface="NikoshBAN" pitchFamily="2" charset="0"/>
              </a:rPr>
              <a:t>-২০২০</a:t>
            </a:r>
            <a:r>
              <a:rPr lang="bn-IN" sz="2800" b="1" dirty="0" smtClean="0">
                <a:effectLst>
                  <a:outerShdw blurRad="38100" dist="38100" dir="2700000" algn="tl">
                    <a:srgbClr val="000000">
                      <a:alpha val="43137"/>
                    </a:srgbClr>
                  </a:outerShdw>
                </a:effectLst>
                <a:latin typeface="NikoshBAN" pitchFamily="2" charset="0"/>
                <a:cs typeface="NikoshBAN" pitchFamily="2" charset="0"/>
              </a:rPr>
              <a:t>ইং.</a:t>
            </a:r>
            <a:endParaRPr lang="bn-BD" sz="2800" b="1" dirty="0">
              <a:effectLst>
                <a:outerShdw blurRad="38100" dist="38100" dir="2700000" algn="tl">
                  <a:srgbClr val="000000">
                    <a:alpha val="43137"/>
                  </a:srgbClr>
                </a:outerShdw>
              </a:effectLst>
              <a:latin typeface="NikoshBAN" pitchFamily="2" charset="0"/>
              <a:cs typeface="NikoshBAN" pitchFamily="2" charset="0"/>
            </a:endParaRPr>
          </a:p>
        </p:txBody>
      </p:sp>
      <p:pic>
        <p:nvPicPr>
          <p:cNvPr id="12" name="Picture 11"/>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7352996" y="926758"/>
            <a:ext cx="2051708" cy="2559927"/>
          </a:xfrm>
          <a:prstGeom prst="rect">
            <a:avLst/>
          </a:prstGeom>
        </p:spPr>
      </p:pic>
    </p:spTree>
    <p:extLst>
      <p:ext uri="{BB962C8B-B14F-4D97-AF65-F5344CB8AC3E}">
        <p14:creationId xmlns:p14="http://schemas.microsoft.com/office/powerpoint/2010/main" val="2778772819"/>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nip Single Corner Rectangle 1"/>
          <p:cNvSpPr/>
          <p:nvPr/>
        </p:nvSpPr>
        <p:spPr>
          <a:xfrm>
            <a:off x="6091707" y="1635617"/>
            <a:ext cx="45719" cy="45719"/>
          </a:xfrm>
          <a:prstGeom prst="snip1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2260600" y="4965700"/>
            <a:ext cx="63500" cy="369332"/>
          </a:xfrm>
          <a:prstGeom prst="rect">
            <a:avLst/>
          </a:prstGeom>
          <a:noFill/>
        </p:spPr>
        <p:txBody>
          <a:bodyPr wrap="square" rtlCol="0">
            <a:spAutoFit/>
          </a:bodyPr>
          <a:lstStyle/>
          <a:p>
            <a:endParaRPr lang="en-US" dirty="0"/>
          </a:p>
        </p:txBody>
      </p:sp>
      <p:sp>
        <p:nvSpPr>
          <p:cNvPr id="11" name="TextBox 10"/>
          <p:cNvSpPr txBox="1"/>
          <p:nvPr/>
        </p:nvSpPr>
        <p:spPr>
          <a:xfrm>
            <a:off x="2568160" y="610338"/>
            <a:ext cx="6477000" cy="769441"/>
          </a:xfrm>
          <a:prstGeom prst="rect">
            <a:avLst/>
          </a:prstGeom>
          <a:solidFill>
            <a:schemeClr val="bg2"/>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5"/>
          </a:lnRef>
          <a:fillRef idx="2">
            <a:schemeClr val="accent5"/>
          </a:fillRef>
          <a:effectRef idx="1">
            <a:schemeClr val="accent5"/>
          </a:effectRef>
          <a:fontRef idx="minor">
            <a:schemeClr val="dk1"/>
          </a:fontRef>
        </p:style>
        <p:txBody>
          <a:bodyPr wrap="square" rtlCol="0">
            <a:spAutoFit/>
          </a:bodyPr>
          <a:lstStyle/>
          <a:p>
            <a:pPr algn="ctr"/>
            <a:r>
              <a:rPr lang="en-US" sz="4400" b="1" spc="-150" dirty="0" err="1" smtClean="0">
                <a:solidFill>
                  <a:schemeClr val="accent4">
                    <a:lumMod val="10000"/>
                  </a:schemeClr>
                </a:solidFill>
                <a:effectLst>
                  <a:outerShdw blurRad="38100" dist="38100" dir="2700000" algn="tl">
                    <a:srgbClr val="000000">
                      <a:alpha val="43137"/>
                    </a:srgbClr>
                  </a:outerShdw>
                </a:effectLst>
                <a:latin typeface="NikoshBAN" pitchFamily="2" charset="0"/>
                <a:cs typeface="NikoshBAN" pitchFamily="2" charset="0"/>
              </a:rPr>
              <a:t>ভিডিওটি</a:t>
            </a:r>
            <a:r>
              <a:rPr lang="en-US" sz="4400" b="1" spc="-150" dirty="0" smtClean="0">
                <a:solidFill>
                  <a:schemeClr val="accent4">
                    <a:lumMod val="10000"/>
                  </a:schemeClr>
                </a:solidFill>
                <a:effectLst>
                  <a:outerShdw blurRad="38100" dist="38100" dir="2700000" algn="tl">
                    <a:srgbClr val="000000">
                      <a:alpha val="43137"/>
                    </a:srgbClr>
                  </a:outerShdw>
                </a:effectLst>
                <a:latin typeface="NikoshBAN" pitchFamily="2" charset="0"/>
                <a:cs typeface="NikoshBAN" pitchFamily="2" charset="0"/>
              </a:rPr>
              <a:t> </a:t>
            </a:r>
            <a:r>
              <a:rPr lang="en-US" sz="4400" b="1" spc="-150" dirty="0" err="1" smtClean="0">
                <a:solidFill>
                  <a:schemeClr val="accent4">
                    <a:lumMod val="10000"/>
                  </a:schemeClr>
                </a:solidFill>
                <a:effectLst>
                  <a:outerShdw blurRad="38100" dist="38100" dir="2700000" algn="tl">
                    <a:srgbClr val="000000">
                      <a:alpha val="43137"/>
                    </a:srgbClr>
                  </a:outerShdw>
                </a:effectLst>
                <a:latin typeface="NikoshBAN" pitchFamily="2" charset="0"/>
                <a:cs typeface="NikoshBAN" pitchFamily="2" charset="0"/>
              </a:rPr>
              <a:t>মনোযোগ</a:t>
            </a:r>
            <a:r>
              <a:rPr lang="en-US" sz="4400" b="1" spc="-150" dirty="0" smtClean="0">
                <a:solidFill>
                  <a:schemeClr val="accent4">
                    <a:lumMod val="10000"/>
                  </a:schemeClr>
                </a:solidFill>
                <a:effectLst>
                  <a:outerShdw blurRad="38100" dist="38100" dir="2700000" algn="tl">
                    <a:srgbClr val="000000">
                      <a:alpha val="43137"/>
                    </a:srgbClr>
                  </a:outerShdw>
                </a:effectLst>
                <a:latin typeface="NikoshBAN" pitchFamily="2" charset="0"/>
                <a:cs typeface="NikoshBAN" pitchFamily="2" charset="0"/>
              </a:rPr>
              <a:t> </a:t>
            </a:r>
            <a:r>
              <a:rPr lang="en-US" sz="4400" b="1" spc="-150" dirty="0" err="1" smtClean="0">
                <a:solidFill>
                  <a:schemeClr val="accent4">
                    <a:lumMod val="10000"/>
                  </a:schemeClr>
                </a:solidFill>
                <a:effectLst>
                  <a:outerShdw blurRad="38100" dist="38100" dir="2700000" algn="tl">
                    <a:srgbClr val="000000">
                      <a:alpha val="43137"/>
                    </a:srgbClr>
                  </a:outerShdw>
                </a:effectLst>
                <a:latin typeface="NikoshBAN" pitchFamily="2" charset="0"/>
                <a:cs typeface="NikoshBAN" pitchFamily="2" charset="0"/>
              </a:rPr>
              <a:t>দিয়ে</a:t>
            </a:r>
            <a:r>
              <a:rPr lang="en-US" sz="4400" b="1" spc="-150" dirty="0" smtClean="0">
                <a:solidFill>
                  <a:schemeClr val="accent4">
                    <a:lumMod val="10000"/>
                  </a:schemeClr>
                </a:solidFill>
                <a:effectLst>
                  <a:outerShdw blurRad="38100" dist="38100" dir="2700000" algn="tl">
                    <a:srgbClr val="000000">
                      <a:alpha val="43137"/>
                    </a:srgbClr>
                  </a:outerShdw>
                </a:effectLst>
                <a:latin typeface="NikoshBAN" pitchFamily="2" charset="0"/>
                <a:cs typeface="NikoshBAN" pitchFamily="2" charset="0"/>
              </a:rPr>
              <a:t> </a:t>
            </a:r>
            <a:r>
              <a:rPr lang="en-US" sz="4400" b="1" spc="-150" dirty="0" err="1" smtClean="0">
                <a:solidFill>
                  <a:schemeClr val="accent4">
                    <a:lumMod val="10000"/>
                  </a:schemeClr>
                </a:solidFill>
                <a:effectLst>
                  <a:outerShdw blurRad="38100" dist="38100" dir="2700000" algn="tl">
                    <a:srgbClr val="000000">
                      <a:alpha val="43137"/>
                    </a:srgbClr>
                  </a:outerShdw>
                </a:effectLst>
                <a:latin typeface="NikoshBAN" pitchFamily="2" charset="0"/>
                <a:cs typeface="NikoshBAN" pitchFamily="2" charset="0"/>
              </a:rPr>
              <a:t>দেখ</a:t>
            </a:r>
            <a:r>
              <a:rPr lang="en-US" sz="4400" b="1" spc="-150" dirty="0" smtClean="0">
                <a:solidFill>
                  <a:schemeClr val="accent4">
                    <a:lumMod val="10000"/>
                  </a:schemeClr>
                </a:solidFill>
                <a:effectLst>
                  <a:outerShdw blurRad="38100" dist="38100" dir="2700000" algn="tl">
                    <a:srgbClr val="000000">
                      <a:alpha val="43137"/>
                    </a:srgbClr>
                  </a:outerShdw>
                </a:effectLst>
                <a:latin typeface="NikoshBAN" pitchFamily="2" charset="0"/>
                <a:cs typeface="NikoshBAN" pitchFamily="2" charset="0"/>
              </a:rPr>
              <a:t>…</a:t>
            </a:r>
            <a:endParaRPr lang="en-US" sz="4400" b="1" spc="-150" dirty="0">
              <a:solidFill>
                <a:schemeClr val="accent4">
                  <a:lumMod val="10000"/>
                </a:schemeClr>
              </a:solidFill>
              <a:effectLst>
                <a:outerShdw blurRad="38100" dist="38100" dir="2700000" algn="tl">
                  <a:srgbClr val="000000">
                    <a:alpha val="43137"/>
                  </a:srgbClr>
                </a:outerShdw>
              </a:effectLst>
              <a:latin typeface="NikoshBAN" pitchFamily="2" charset="0"/>
              <a:cs typeface="NikoshBAN" pitchFamily="2" charset="0"/>
            </a:endParaRPr>
          </a:p>
        </p:txBody>
      </p:sp>
      <p:sp>
        <p:nvSpPr>
          <p:cNvPr id="13" name="TextBox 12"/>
          <p:cNvSpPr txBox="1"/>
          <p:nvPr/>
        </p:nvSpPr>
        <p:spPr>
          <a:xfrm>
            <a:off x="2363615" y="5424998"/>
            <a:ext cx="6675120" cy="914400"/>
          </a:xfrm>
          <a:prstGeom prst="rect">
            <a:avLst/>
          </a:prstGeom>
          <a:solidFill>
            <a:schemeClr val="bg2"/>
          </a:solidFill>
          <a:ln>
            <a:noFill/>
          </a:ln>
          <a:effectLst>
            <a:glow rad="228600">
              <a:schemeClr val="accent6">
                <a:satMod val="175000"/>
                <a:alpha val="40000"/>
              </a:schemeClr>
            </a:glow>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3"/>
          </a:lnRef>
          <a:fillRef idx="2">
            <a:schemeClr val="accent3"/>
          </a:fillRef>
          <a:effectRef idx="1">
            <a:schemeClr val="accent3"/>
          </a:effectRef>
          <a:fontRef idx="minor">
            <a:schemeClr val="dk1"/>
          </a:fontRef>
        </p:style>
        <p:txBody>
          <a:bodyPr wrap="square" rtlCol="0">
            <a:spAutoFit/>
          </a:bodyPr>
          <a:lstStyle/>
          <a:p>
            <a:pPr algn="ctr"/>
            <a:r>
              <a:rPr lang="bn-IN" sz="5400" b="1" dirty="0" smtClean="0">
                <a:latin typeface="NikoshBAN" pitchFamily="2" charset="0"/>
                <a:cs typeface="NikoshBAN" pitchFamily="2" charset="0"/>
              </a:rPr>
              <a:t>ভিডিওতে কী বলা হয়েছে?</a:t>
            </a:r>
            <a:endParaRPr lang="en-US" sz="5400" b="1" dirty="0">
              <a:latin typeface="NikoshBAN" pitchFamily="2" charset="0"/>
              <a:cs typeface="NikoshBAN" pitchFamily="2" charset="0"/>
            </a:endParaRPr>
          </a:p>
        </p:txBody>
      </p:sp>
      <p:graphicFrame>
        <p:nvGraphicFramePr>
          <p:cNvPr id="3" name="Object 2">
            <a:hlinkClick r:id="" action="ppaction://ole?verb=0"/>
          </p:cNvPr>
          <p:cNvGraphicFramePr>
            <a:graphicFrameLocks noChangeAspect="1"/>
          </p:cNvGraphicFramePr>
          <p:nvPr>
            <p:extLst>
              <p:ext uri="{D42A27DB-BD31-4B8C-83A1-F6EECF244321}">
                <p14:modId xmlns:p14="http://schemas.microsoft.com/office/powerpoint/2010/main" val="525591733"/>
              </p:ext>
            </p:extLst>
          </p:nvPr>
        </p:nvGraphicFramePr>
        <p:xfrm>
          <a:off x="5257800" y="3043238"/>
          <a:ext cx="914400" cy="771525"/>
        </p:xfrm>
        <a:graphic>
          <a:graphicData uri="http://schemas.openxmlformats.org/presentationml/2006/ole">
            <mc:AlternateContent xmlns:mc="http://schemas.openxmlformats.org/markup-compatibility/2006">
              <mc:Choice xmlns:v="urn:schemas-microsoft-com:vml" Requires="v">
                <p:oleObj spid="_x0000_s1725" name="Packager Shell Object" showAsIcon="1" r:id="rId4" imgW="914400" imgH="771480" progId="Package">
                  <p:embed/>
                </p:oleObj>
              </mc:Choice>
              <mc:Fallback>
                <p:oleObj name="Packager Shell Object" showAsIcon="1" r:id="rId4" imgW="914400" imgH="771480" progId="Package">
                  <p:embed/>
                  <p:pic>
                    <p:nvPicPr>
                      <p:cNvPr id="0" name=""/>
                      <p:cNvPicPr/>
                      <p:nvPr/>
                    </p:nvPicPr>
                    <p:blipFill>
                      <a:blip r:embed="rId5"/>
                      <a:stretch>
                        <a:fillRect/>
                      </a:stretch>
                    </p:blipFill>
                    <p:spPr>
                      <a:xfrm>
                        <a:off x="5257800" y="3043238"/>
                        <a:ext cx="914400" cy="771525"/>
                      </a:xfrm>
                      <a:prstGeom prst="rect">
                        <a:avLst/>
                      </a:prstGeom>
                    </p:spPr>
                  </p:pic>
                </p:oleObj>
              </mc:Fallback>
            </mc:AlternateContent>
          </a:graphicData>
        </a:graphic>
      </p:graphicFrame>
      <p:sp>
        <p:nvSpPr>
          <p:cNvPr id="8" name="TextBox 7"/>
          <p:cNvSpPr txBox="1"/>
          <p:nvPr/>
        </p:nvSpPr>
        <p:spPr>
          <a:xfrm>
            <a:off x="2616174" y="5490966"/>
            <a:ext cx="6400800" cy="769441"/>
          </a:xfrm>
          <a:prstGeom prst="rect">
            <a:avLst/>
          </a:prstGeom>
          <a:solidFill>
            <a:schemeClr val="bg2"/>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spAutoFit/>
          </a:bodyPr>
          <a:lstStyle/>
          <a:p>
            <a:pPr algn="ctr"/>
            <a:r>
              <a:rPr lang="bn-BD" sz="4400" b="1" dirty="0" smtClean="0">
                <a:latin typeface="NikoshBAN" pitchFamily="2" charset="0"/>
                <a:cs typeface="NikoshBAN" pitchFamily="2" charset="0"/>
              </a:rPr>
              <a:t>কর্মক্ষেত্রে তথ্য ও যোগাযোগ প্রযুক্তি </a:t>
            </a:r>
            <a:endParaRPr lang="en-US" sz="4400" b="1" dirty="0">
              <a:latin typeface="NikoshBAN" pitchFamily="2" charset="0"/>
              <a:cs typeface="NikoshBAN" pitchFamily="2" charset="0"/>
            </a:endParaRPr>
          </a:p>
        </p:txBody>
      </p:sp>
    </p:spTree>
    <p:extLst>
      <p:ext uri="{BB962C8B-B14F-4D97-AF65-F5344CB8AC3E}">
        <p14:creationId xmlns:p14="http://schemas.microsoft.com/office/powerpoint/2010/main" val="1841912001"/>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500" fill="hold"/>
                                        <p:tgtEl>
                                          <p:spTgt spid="13"/>
                                        </p:tgtEl>
                                        <p:attrNameLst>
                                          <p:attrName>ppt_w</p:attrName>
                                        </p:attrNameLst>
                                      </p:cBhvr>
                                      <p:tavLst>
                                        <p:tav tm="0">
                                          <p:val>
                                            <p:fltVal val="0"/>
                                          </p:val>
                                        </p:tav>
                                        <p:tav tm="100000">
                                          <p:val>
                                            <p:strVal val="#ppt_w"/>
                                          </p:val>
                                        </p:tav>
                                      </p:tavLst>
                                    </p:anim>
                                    <p:anim calcmode="lin" valueType="num">
                                      <p:cBhvr>
                                        <p:cTn id="8" dur="500" fill="hold"/>
                                        <p:tgtEl>
                                          <p:spTgt spid="13"/>
                                        </p:tgtEl>
                                        <p:attrNameLst>
                                          <p:attrName>ppt_h</p:attrName>
                                        </p:attrNameLst>
                                      </p:cBhvr>
                                      <p:tavLst>
                                        <p:tav tm="0">
                                          <p:val>
                                            <p:fltVal val="0"/>
                                          </p:val>
                                        </p:tav>
                                        <p:tav tm="100000">
                                          <p:val>
                                            <p:strVal val="#ppt_h"/>
                                          </p:val>
                                        </p:tav>
                                      </p:tavLst>
                                    </p:anim>
                                    <p:animEffect transition="in" filter="fade">
                                      <p:cBhvr>
                                        <p:cTn id="9" dur="500"/>
                                        <p:tgtEl>
                                          <p:spTgt spid="13"/>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xit" presetSubtype="32" fill="hold" grpId="1" nodeType="clickEffect">
                                  <p:stCondLst>
                                    <p:cond delay="0"/>
                                  </p:stCondLst>
                                  <p:childTnLst>
                                    <p:anim calcmode="lin" valueType="num">
                                      <p:cBhvr>
                                        <p:cTn id="13" dur="500"/>
                                        <p:tgtEl>
                                          <p:spTgt spid="13"/>
                                        </p:tgtEl>
                                        <p:attrNameLst>
                                          <p:attrName>ppt_w</p:attrName>
                                        </p:attrNameLst>
                                      </p:cBhvr>
                                      <p:tavLst>
                                        <p:tav tm="0">
                                          <p:val>
                                            <p:strVal val="ppt_w"/>
                                          </p:val>
                                        </p:tav>
                                        <p:tav tm="100000">
                                          <p:val>
                                            <p:fltVal val="0"/>
                                          </p:val>
                                        </p:tav>
                                      </p:tavLst>
                                    </p:anim>
                                    <p:anim calcmode="lin" valueType="num">
                                      <p:cBhvr>
                                        <p:cTn id="14" dur="500"/>
                                        <p:tgtEl>
                                          <p:spTgt spid="13"/>
                                        </p:tgtEl>
                                        <p:attrNameLst>
                                          <p:attrName>ppt_h</p:attrName>
                                        </p:attrNameLst>
                                      </p:cBhvr>
                                      <p:tavLst>
                                        <p:tav tm="0">
                                          <p:val>
                                            <p:strVal val="ppt_h"/>
                                          </p:val>
                                        </p:tav>
                                        <p:tav tm="100000">
                                          <p:val>
                                            <p:fltVal val="0"/>
                                          </p:val>
                                        </p:tav>
                                      </p:tavLst>
                                    </p:anim>
                                    <p:animEffect transition="out" filter="fade">
                                      <p:cBhvr>
                                        <p:cTn id="15" dur="500"/>
                                        <p:tgtEl>
                                          <p:spTgt spid="13"/>
                                        </p:tgtEl>
                                      </p:cBhvr>
                                    </p:animEffect>
                                    <p:set>
                                      <p:cBhvr>
                                        <p:cTn id="16" dur="1" fill="hold">
                                          <p:stCondLst>
                                            <p:cond delay="499"/>
                                          </p:stCondLst>
                                        </p:cTn>
                                        <p:tgtEl>
                                          <p:spTgt spid="13"/>
                                        </p:tgtEl>
                                        <p:attrNameLst>
                                          <p:attrName>style.visibility</p:attrName>
                                        </p:attrNameLst>
                                      </p:cBhvr>
                                      <p:to>
                                        <p:strVal val="hidden"/>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3" grpId="1" animBg="1"/>
      <p:bldP spid="8"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13"/>
          <p:cNvGrpSpPr/>
          <p:nvPr/>
        </p:nvGrpSpPr>
        <p:grpSpPr>
          <a:xfrm>
            <a:off x="2015298" y="518987"/>
            <a:ext cx="7385418" cy="5931791"/>
            <a:chOff x="2024396" y="1247131"/>
            <a:chExt cx="7385418" cy="5102531"/>
          </a:xfrm>
        </p:grpSpPr>
        <p:grpSp>
          <p:nvGrpSpPr>
            <p:cNvPr id="15" name="Group 14"/>
            <p:cNvGrpSpPr/>
            <p:nvPr/>
          </p:nvGrpSpPr>
          <p:grpSpPr>
            <a:xfrm>
              <a:off x="2024396" y="2024792"/>
              <a:ext cx="7385418" cy="4324870"/>
              <a:chOff x="848413" y="1243425"/>
              <a:chExt cx="7385418" cy="5083879"/>
            </a:xfrm>
          </p:grpSpPr>
          <p:pic>
            <p:nvPicPr>
              <p:cNvPr id="17" name="Picture 16"/>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848413" y="3806989"/>
                <a:ext cx="3727075" cy="2520315"/>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18" name="Picture 17"/>
              <p:cNvPicPr>
                <a:picLocks noChangeAspect="1"/>
              </p:cNvPicPr>
              <p:nvPr/>
            </p:nvPicPr>
            <p:blipFill rotWithShape="1">
              <a:blip r:embed="rId4" cstate="email">
                <a:extLst>
                  <a:ext uri="{28A0092B-C50C-407E-A947-70E740481C1C}">
                    <a14:useLocalDpi xmlns:a14="http://schemas.microsoft.com/office/drawing/2010/main"/>
                  </a:ext>
                </a:extLst>
              </a:blip>
              <a:srcRect b="5724"/>
              <a:stretch/>
            </p:blipFill>
            <p:spPr>
              <a:xfrm>
                <a:off x="848414" y="1243425"/>
                <a:ext cx="3727075" cy="2563564"/>
              </a:xfrm>
              <a:prstGeom prst="roundRect">
                <a:avLst>
                  <a:gd name="adj" fmla="val 16667"/>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pic>
          <p:pic>
            <p:nvPicPr>
              <p:cNvPr id="19" name="Picture 18"/>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4575488" y="1243425"/>
                <a:ext cx="3658343" cy="2563564"/>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20" name="Picture 19"/>
              <p:cNvPicPr>
                <a:picLocks noChangeAspect="1"/>
              </p:cNvPicPr>
              <p:nvPr/>
            </p:nvPicPr>
            <p:blipFill rotWithShape="1">
              <a:blip r:embed="rId6" cstate="email">
                <a:extLst>
                  <a:ext uri="{28A0092B-C50C-407E-A947-70E740481C1C}">
                    <a14:useLocalDpi xmlns:a14="http://schemas.microsoft.com/office/drawing/2010/main"/>
                  </a:ext>
                </a:extLst>
              </a:blip>
              <a:srcRect/>
              <a:stretch/>
            </p:blipFill>
            <p:spPr>
              <a:xfrm>
                <a:off x="4575488" y="3763740"/>
                <a:ext cx="3658343" cy="2563564"/>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grpSp>
        <p:sp>
          <p:nvSpPr>
            <p:cNvPr id="16" name="TextBox 15"/>
            <p:cNvSpPr txBox="1"/>
            <p:nvPr/>
          </p:nvSpPr>
          <p:spPr>
            <a:xfrm>
              <a:off x="2127031" y="1247131"/>
              <a:ext cx="7132320" cy="646029"/>
            </a:xfrm>
            <a:prstGeom prst="rect">
              <a:avLst/>
            </a:prstGeom>
            <a:solidFill>
              <a:schemeClr val="bg2"/>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2"/>
            </a:lnRef>
            <a:fillRef idx="2">
              <a:schemeClr val="accent2"/>
            </a:fillRef>
            <a:effectRef idx="1">
              <a:schemeClr val="accent2"/>
            </a:effectRef>
            <a:fontRef idx="minor">
              <a:schemeClr val="dk1"/>
            </a:fontRef>
          </p:style>
          <p:txBody>
            <a:bodyPr wrap="square" rtlCol="0">
              <a:spAutoFit/>
            </a:bodyPr>
            <a:lstStyle/>
            <a:p>
              <a:pPr algn="ctr"/>
              <a:r>
                <a:rPr lang="bn-IN" sz="3600" b="1" dirty="0" smtClean="0">
                  <a:effectLst>
                    <a:outerShdw blurRad="38100" dist="38100" dir="2700000" algn="tl">
                      <a:srgbClr val="000000">
                        <a:alpha val="43137"/>
                      </a:srgbClr>
                    </a:outerShdw>
                  </a:effectLst>
                  <a:cs typeface="NikoshBAN" pitchFamily="2" charset="0"/>
                </a:rPr>
                <a:t> কর্মক্ষেত্রে তথ্য ও যোগাযোগ প্রযুক্তি</a:t>
              </a:r>
              <a:r>
                <a:rPr lang="en-US" sz="4000" b="1" dirty="0" smtClean="0">
                  <a:effectLst>
                    <a:outerShdw blurRad="38100" dist="38100" dir="2700000" algn="tl">
                      <a:srgbClr val="000000">
                        <a:alpha val="43137"/>
                      </a:srgbClr>
                    </a:outerShdw>
                  </a:effectLst>
                  <a:latin typeface="NikoshBAN" pitchFamily="2" charset="0"/>
                  <a:cs typeface="NikoshBAN" pitchFamily="2" charset="0"/>
                </a:rPr>
                <a:t>   </a:t>
              </a:r>
              <a:endParaRPr lang="en-US" sz="4000" b="1" dirty="0">
                <a:effectLst>
                  <a:outerShdw blurRad="38100" dist="38100" dir="2700000" algn="tl">
                    <a:srgbClr val="000000">
                      <a:alpha val="43137"/>
                    </a:srgbClr>
                  </a:outerShdw>
                </a:effectLst>
                <a:latin typeface="NikoshBAN" pitchFamily="2" charset="0"/>
                <a:cs typeface="NikoshBAN" pitchFamily="2" charset="0"/>
              </a:endParaRPr>
            </a:p>
          </p:txBody>
        </p:sp>
      </p:grpSp>
    </p:spTree>
    <p:extLst>
      <p:ext uri="{BB962C8B-B14F-4D97-AF65-F5344CB8AC3E}">
        <p14:creationId xmlns:p14="http://schemas.microsoft.com/office/powerpoint/2010/main" val="3041900025"/>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 xmlns:a16="http://schemas.microsoft.com/office/drawing/2014/main" id="{AC99683C-9530-40DC-8873-A2892D997796}"/>
              </a:ext>
            </a:extLst>
          </p:cNvPr>
          <p:cNvSpPr txBox="1"/>
          <p:nvPr/>
        </p:nvSpPr>
        <p:spPr>
          <a:xfrm>
            <a:off x="819441" y="707693"/>
            <a:ext cx="2766646" cy="1015663"/>
          </a:xfrm>
          <a:prstGeom prst="rect">
            <a:avLst/>
          </a:prstGeom>
          <a:noFill/>
        </p:spPr>
        <p:txBody>
          <a:bodyPr wrap="square" rtlCol="0">
            <a:spAutoFit/>
          </a:bodyPr>
          <a:lstStyle/>
          <a:p>
            <a:r>
              <a:rPr lang="bn-IN" sz="6000" b="1" dirty="0">
                <a:effectLst>
                  <a:outerShdw blurRad="38100" dist="38100" dir="2700000" algn="tl">
                    <a:srgbClr val="000000">
                      <a:alpha val="43137"/>
                    </a:srgbClr>
                  </a:outerShdw>
                </a:effectLst>
                <a:latin typeface="NikoshBAN" pitchFamily="2" charset="0"/>
                <a:cs typeface="NikoshBAN" pitchFamily="2" charset="0"/>
              </a:rPr>
              <a:t>শিখনফল</a:t>
            </a:r>
            <a:endParaRPr lang="en-US" sz="6000" b="1" dirty="0">
              <a:effectLst>
                <a:outerShdw blurRad="38100" dist="38100" dir="2700000" algn="tl">
                  <a:srgbClr val="000000">
                    <a:alpha val="43137"/>
                  </a:srgbClr>
                </a:outerShdw>
              </a:effectLst>
              <a:latin typeface="NikoshBAN" pitchFamily="2" charset="0"/>
              <a:cs typeface="NikoshBAN" pitchFamily="2" charset="0"/>
            </a:endParaRPr>
          </a:p>
        </p:txBody>
      </p:sp>
      <p:sp>
        <p:nvSpPr>
          <p:cNvPr id="3" name="TextBox 2">
            <a:extLst>
              <a:ext uri="{FF2B5EF4-FFF2-40B4-BE49-F238E27FC236}">
                <a16:creationId xmlns="" xmlns:a16="http://schemas.microsoft.com/office/drawing/2014/main" id="{D416AC2A-6FCB-4D14-AFBA-7820A131F422}"/>
              </a:ext>
            </a:extLst>
          </p:cNvPr>
          <p:cNvSpPr txBox="1"/>
          <p:nvPr/>
        </p:nvSpPr>
        <p:spPr>
          <a:xfrm>
            <a:off x="1066781" y="1905000"/>
            <a:ext cx="6078773" cy="769441"/>
          </a:xfrm>
          <a:prstGeom prst="rect">
            <a:avLst/>
          </a:prstGeom>
          <a:noFill/>
          <a:ln>
            <a:noFill/>
          </a:ln>
        </p:spPr>
        <p:txBody>
          <a:bodyPr wrap="square" rtlCol="0">
            <a:spAutoFit/>
          </a:bodyPr>
          <a:lstStyle/>
          <a:p>
            <a:r>
              <a:rPr lang="en-US" sz="4400" spc="141" dirty="0" err="1" smtClean="0">
                <a:ln w="11430"/>
                <a:effectLst>
                  <a:outerShdw blurRad="38100" dist="38100" dir="2700000" algn="tl">
                    <a:srgbClr val="000000">
                      <a:alpha val="43137"/>
                    </a:srgbClr>
                  </a:outerShdw>
                </a:effectLst>
                <a:latin typeface="NikoshBAN" pitchFamily="2" charset="0"/>
                <a:cs typeface="NikoshBAN" pitchFamily="2" charset="0"/>
              </a:rPr>
              <a:t>এই</a:t>
            </a:r>
            <a:r>
              <a:rPr lang="bn-IN" sz="4400" spc="141" dirty="0" smtClean="0">
                <a:ln w="11430"/>
                <a:effectLst>
                  <a:outerShdw blurRad="38100" dist="38100" dir="2700000" algn="tl">
                    <a:srgbClr val="000000">
                      <a:alpha val="43137"/>
                    </a:srgbClr>
                  </a:outerShdw>
                </a:effectLst>
                <a:latin typeface="NikoshBAN" pitchFamily="2" charset="0"/>
                <a:cs typeface="NikoshBAN" pitchFamily="2" charset="0"/>
              </a:rPr>
              <a:t> </a:t>
            </a:r>
            <a:r>
              <a:rPr lang="bn-BD" sz="4400" spc="141" dirty="0">
                <a:ln w="11430"/>
                <a:effectLst>
                  <a:outerShdw blurRad="38100" dist="38100" dir="2700000" algn="tl">
                    <a:srgbClr val="000000">
                      <a:alpha val="43137"/>
                    </a:srgbClr>
                  </a:outerShdw>
                </a:effectLst>
                <a:latin typeface="NikoshBAN" pitchFamily="2" charset="0"/>
                <a:cs typeface="NikoshBAN" pitchFamily="2" charset="0"/>
              </a:rPr>
              <a:t>পাঠ শেষে শিক্ষার্থীরা</a:t>
            </a:r>
            <a:r>
              <a:rPr lang="bn-IN" sz="4400" spc="141" dirty="0">
                <a:ln w="11430"/>
                <a:effectLst>
                  <a:outerShdw blurRad="38100" dist="38100" dir="2700000" algn="tl">
                    <a:srgbClr val="000000">
                      <a:alpha val="43137"/>
                    </a:srgbClr>
                  </a:outerShdw>
                </a:effectLst>
                <a:latin typeface="NikoshBAN" pitchFamily="2" charset="0"/>
                <a:cs typeface="NikoshBAN" pitchFamily="2" charset="0"/>
              </a:rPr>
              <a:t>...</a:t>
            </a:r>
            <a:r>
              <a:rPr lang="bn-BD" sz="4400" spc="141" dirty="0">
                <a:ln w="11430"/>
                <a:effectLst>
                  <a:outerShdw blurRad="38100" dist="38100" dir="2700000" algn="tl">
                    <a:srgbClr val="000000">
                      <a:alpha val="43137"/>
                    </a:srgbClr>
                  </a:outerShdw>
                </a:effectLst>
                <a:latin typeface="NikoshBAN" pitchFamily="2" charset="0"/>
                <a:cs typeface="NikoshBAN" pitchFamily="2" charset="0"/>
              </a:rPr>
              <a:t> </a:t>
            </a:r>
          </a:p>
        </p:txBody>
      </p:sp>
      <p:sp>
        <p:nvSpPr>
          <p:cNvPr id="4" name="Rectangle 3"/>
          <p:cNvSpPr/>
          <p:nvPr/>
        </p:nvSpPr>
        <p:spPr>
          <a:xfrm>
            <a:off x="307505" y="1465513"/>
            <a:ext cx="10591800" cy="76200"/>
          </a:xfrm>
          <a:prstGeom prst="rect">
            <a:avLst/>
          </a:prstGeom>
          <a:solidFill>
            <a:schemeClr val="bg1">
              <a:lumMod val="65000"/>
            </a:schemeClr>
          </a:solidFill>
          <a:ln>
            <a:solidFill>
              <a:schemeClr val="bg1">
                <a:lumMod val="50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1123953" y="2586545"/>
            <a:ext cx="8458200" cy="2739211"/>
          </a:xfrm>
          <a:prstGeom prst="rect">
            <a:avLst/>
          </a:prstGeom>
          <a:noFill/>
          <a:ln cap="flat">
            <a:noFill/>
          </a:ln>
        </p:spPr>
        <p:txBody>
          <a:bodyPr vert="horz" wrap="squar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bn-IN" sz="3200" b="1" i="0" u="none" strike="noStrike" kern="1200" cap="none" spc="0" baseline="0" dirty="0">
                <a:solidFill>
                  <a:srgbClr val="000000"/>
                </a:solidFill>
                <a:uFillTx/>
                <a:latin typeface="NikoshBAN" pitchFamily="2"/>
                <a:cs typeface="NikoshBAN" pitchFamily="2"/>
              </a:rPr>
              <a:t>     </a:t>
            </a:r>
            <a:endParaRPr lang="bn-IN" sz="3200" b="1" i="0" u="none" strike="noStrike" kern="1200" cap="none" spc="0" baseline="0" dirty="0" smtClean="0">
              <a:solidFill>
                <a:srgbClr val="000000"/>
              </a:solidFill>
              <a:uFillTx/>
              <a:latin typeface="NikoshBAN" pitchFamily="2"/>
              <a:cs typeface="NikoshBAN" pitchFamily="2"/>
            </a:endParaRP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bn-IN" sz="1200" b="1" i="0" u="none" strike="noStrike" kern="1200" cap="none" spc="0" baseline="0" dirty="0" smtClean="0">
              <a:solidFill>
                <a:srgbClr val="000000"/>
              </a:solidFill>
              <a:uFillTx/>
              <a:latin typeface="NikoshBAN" pitchFamily="2"/>
              <a:cs typeface="NikoshBAN" pitchFamily="2"/>
            </a:endParaRPr>
          </a:p>
          <a:p>
            <a:pPr marR="0" lvl="0" algn="l" defTabSz="914400" rtl="0" fontAlgn="auto" hangingPunct="1">
              <a:lnSpc>
                <a:spcPct val="100000"/>
              </a:lnSpc>
              <a:spcBef>
                <a:spcPts val="0"/>
              </a:spcBef>
              <a:spcAft>
                <a:spcPts val="0"/>
              </a:spcAft>
              <a:buSzPct val="100000"/>
              <a:tabLst/>
              <a:defRPr sz="1800" b="0" i="0" u="none" strike="noStrike" kern="0" cap="none" spc="0" baseline="0">
                <a:solidFill>
                  <a:srgbClr val="000000"/>
                </a:solidFill>
                <a:uFillTx/>
              </a:defRPr>
            </a:pPr>
            <a:r>
              <a:rPr lang="bn-IN" sz="3200" b="1" dirty="0" smtClean="0">
                <a:solidFill>
                  <a:srgbClr val="000000"/>
                </a:solidFill>
                <a:latin typeface="NikoshBAN" pitchFamily="2"/>
                <a:cs typeface="NikoshBAN" pitchFamily="2"/>
              </a:rPr>
              <a:t>১.ভার্চুয়াল অফিস </a:t>
            </a:r>
            <a:r>
              <a:rPr lang="bn-IN" sz="3200" b="1" i="0" u="none" strike="noStrike" kern="1200" cap="none" spc="0" baseline="0" dirty="0" smtClean="0">
                <a:solidFill>
                  <a:srgbClr val="000000"/>
                </a:solidFill>
                <a:uFillTx/>
                <a:latin typeface="NikoshBAN" pitchFamily="2"/>
                <a:cs typeface="NikoshBAN" pitchFamily="2"/>
              </a:rPr>
              <a:t>কী</a:t>
            </a:r>
            <a:r>
              <a:rPr lang="en-US" sz="3200" b="1" i="0" u="none" strike="noStrike" kern="1200" cap="none" spc="0" baseline="0" dirty="0" smtClean="0">
                <a:solidFill>
                  <a:srgbClr val="000000"/>
                </a:solidFill>
                <a:uFillTx/>
                <a:latin typeface="NikoshBAN" pitchFamily="2"/>
                <a:cs typeface="NikoshBAN" pitchFamily="2"/>
              </a:rPr>
              <a:t> </a:t>
            </a:r>
            <a:r>
              <a:rPr lang="bn-IN" sz="3200" b="1" i="0" u="none" strike="noStrike" kern="1200" cap="none" spc="0" baseline="0" dirty="0">
                <a:solidFill>
                  <a:srgbClr val="000000"/>
                </a:solidFill>
                <a:uFillTx/>
                <a:latin typeface="NikoshBAN" pitchFamily="2"/>
                <a:cs typeface="NikoshBAN" pitchFamily="2"/>
              </a:rPr>
              <a:t>তা বলতে</a:t>
            </a:r>
            <a:r>
              <a:rPr lang="en-US" sz="3200" b="1" i="0" u="none" strike="noStrike" kern="1200" cap="none" spc="0" baseline="0" dirty="0">
                <a:solidFill>
                  <a:srgbClr val="000000"/>
                </a:solidFill>
                <a:uFillTx/>
                <a:latin typeface="NikoshBAN" pitchFamily="2"/>
                <a:cs typeface="NikoshBAN" pitchFamily="2"/>
              </a:rPr>
              <a:t> </a:t>
            </a:r>
            <a:r>
              <a:rPr lang="bn-IN" sz="3200" b="1" i="0" u="none" strike="noStrike" kern="1200" cap="none" spc="0" baseline="0" dirty="0" smtClean="0">
                <a:solidFill>
                  <a:srgbClr val="000000"/>
                </a:solidFill>
                <a:uFillTx/>
                <a:latin typeface="NikoshBAN" pitchFamily="2"/>
                <a:cs typeface="NikoshBAN" pitchFamily="2"/>
              </a:rPr>
              <a:t>পারবে</a:t>
            </a:r>
            <a:r>
              <a:rPr lang="en-US" sz="3200" b="1" i="0" u="none" strike="noStrike" kern="1200" cap="none" spc="0" baseline="0" dirty="0" smtClean="0">
                <a:solidFill>
                  <a:srgbClr val="000000"/>
                </a:solidFill>
                <a:uFillTx/>
                <a:latin typeface="NikoshBAN" pitchFamily="2"/>
                <a:cs typeface="NikoshBAN" pitchFamily="2"/>
              </a:rPr>
              <a:t>;</a:t>
            </a:r>
            <a:endParaRPr lang="bn-IN" sz="3200" b="1" i="0" u="none" strike="noStrike" kern="1200" cap="none" spc="0" baseline="0" dirty="0" smtClean="0">
              <a:solidFill>
                <a:srgbClr val="000000"/>
              </a:solidFill>
              <a:uFillTx/>
              <a:latin typeface="NikoshBAN" pitchFamily="2"/>
              <a:cs typeface="NikoshBAN" pitchFamily="2"/>
            </a:endParaRPr>
          </a:p>
          <a:p>
            <a:pPr>
              <a:buSzPct val="100000"/>
              <a:defRPr sz="1800" b="0" i="0" u="none" strike="noStrike" kern="0" cap="none" spc="0" baseline="0">
                <a:solidFill>
                  <a:srgbClr val="000000"/>
                </a:solidFill>
                <a:uFillTx/>
              </a:defRPr>
            </a:pPr>
            <a:r>
              <a:rPr lang="bn-IN" sz="3200" b="1" dirty="0" smtClean="0">
                <a:solidFill>
                  <a:srgbClr val="000000"/>
                </a:solidFill>
                <a:latin typeface="NikoshBAN" pitchFamily="2"/>
                <a:cs typeface="NikoshBAN" pitchFamily="2"/>
              </a:rPr>
              <a:t>২.ভার্চুয়াল</a:t>
            </a:r>
            <a:r>
              <a:rPr lang="bn-IN" sz="3200" b="1" dirty="0" smtClean="0">
                <a:solidFill>
                  <a:srgbClr val="000000"/>
                </a:solidFill>
                <a:cs typeface="NikoshBAN" pitchFamily="2" charset="0"/>
              </a:rPr>
              <a:t> অফিসের সুবিধা</a:t>
            </a:r>
            <a:r>
              <a:rPr lang="bn-IN" sz="3200" b="1" dirty="0">
                <a:solidFill>
                  <a:srgbClr val="000000"/>
                </a:solidFill>
                <a:cs typeface="NikoshBAN" pitchFamily="2" charset="0"/>
              </a:rPr>
              <a:t> </a:t>
            </a:r>
            <a:r>
              <a:rPr lang="bn-IN" sz="3200" b="1" i="0" u="none" strike="noStrike" kern="1200" cap="none" spc="0" baseline="0" dirty="0" smtClean="0">
                <a:solidFill>
                  <a:srgbClr val="000000"/>
                </a:solidFill>
                <a:uFillTx/>
                <a:latin typeface="NikoshBAN" pitchFamily="2"/>
                <a:cs typeface="NikoshBAN" pitchFamily="2"/>
              </a:rPr>
              <a:t>ব্যাখ্যা করতে পারবে</a:t>
            </a:r>
            <a:r>
              <a:rPr lang="en-US" sz="3200" b="1" i="0" u="none" strike="noStrike" kern="1200" cap="none" spc="0" baseline="0" dirty="0" smtClean="0">
                <a:solidFill>
                  <a:srgbClr val="000000"/>
                </a:solidFill>
                <a:uFillTx/>
                <a:latin typeface="NikoshBAN" pitchFamily="2"/>
                <a:cs typeface="NikoshBAN" pitchFamily="2"/>
              </a:rPr>
              <a:t>;</a:t>
            </a:r>
            <a:endParaRPr lang="bn-IN" sz="3200" b="1" i="0" u="none" strike="noStrike" kern="1200" cap="none" spc="0" baseline="0" dirty="0" smtClean="0">
              <a:solidFill>
                <a:srgbClr val="000000"/>
              </a:solidFill>
              <a:uFillTx/>
              <a:latin typeface="NikoshBAN" pitchFamily="2"/>
              <a:cs typeface="NikoshBAN" pitchFamily="2"/>
            </a:endParaRPr>
          </a:p>
          <a:p>
            <a:r>
              <a:rPr lang="bn-IN" sz="3200" b="1" kern="0" dirty="0" smtClean="0">
                <a:solidFill>
                  <a:srgbClr val="000000"/>
                </a:solidFill>
                <a:latin typeface="NikoshBAN" pitchFamily="2"/>
                <a:cs typeface="NikoshBAN" pitchFamily="2"/>
              </a:rPr>
              <a:t>৩.</a:t>
            </a:r>
            <a:r>
              <a:rPr lang="bn-IN" sz="3200" b="1" dirty="0" smtClean="0">
                <a:latin typeface="NikoshBAN" pitchFamily="2" charset="0"/>
                <a:cs typeface="NikoshBAN" pitchFamily="2" charset="0"/>
              </a:rPr>
              <a:t>কর্মসৃজনে কল সেন্টারের ভূমিকা বিশ্লেষণ</a:t>
            </a:r>
            <a:r>
              <a:rPr lang="bn-IN" sz="3200" b="1" dirty="0" smtClean="0">
                <a:latin typeface="NikoshBAN" pitchFamily="2" charset="0"/>
                <a:ea typeface="Calibri"/>
                <a:cs typeface="NikoshBAN" pitchFamily="2" charset="0"/>
              </a:rPr>
              <a:t> করতে</a:t>
            </a:r>
            <a:r>
              <a:rPr lang="bn-BD" sz="3200" b="1" dirty="0" smtClean="0">
                <a:latin typeface="NikoshBAN" pitchFamily="2" charset="0"/>
                <a:ea typeface="Calibri"/>
                <a:cs typeface="NikoshBAN" pitchFamily="2" charset="0"/>
              </a:rPr>
              <a:t> </a:t>
            </a:r>
            <a:r>
              <a:rPr lang="bn-BD" sz="3200" b="1" dirty="0">
                <a:latin typeface="NikoshBAN" pitchFamily="2" charset="0"/>
                <a:ea typeface="Calibri"/>
                <a:cs typeface="NikoshBAN" pitchFamily="2" charset="0"/>
              </a:rPr>
              <a:t>পারবে।  </a:t>
            </a:r>
            <a:endParaRPr lang="en-US" sz="3200" b="1" dirty="0">
              <a:latin typeface="NikoshBAN" pitchFamily="2" charset="0"/>
              <a:ea typeface="Calibri"/>
              <a:cs typeface="NikoshBAN" pitchFamily="2" charset="0"/>
            </a:endParaRPr>
          </a:p>
          <a:p>
            <a:pPr marR="0" lvl="0" algn="l" defTabSz="914400" rtl="0" fontAlgn="auto" hangingPunct="1">
              <a:lnSpc>
                <a:spcPct val="100000"/>
              </a:lnSpc>
              <a:spcBef>
                <a:spcPts val="0"/>
              </a:spcBef>
              <a:spcAft>
                <a:spcPts val="0"/>
              </a:spcAft>
              <a:buSzPct val="100000"/>
              <a:tabLst/>
              <a:defRPr sz="1800" b="0" i="0" u="none" strike="noStrike" kern="0" cap="none" spc="0" baseline="0">
                <a:solidFill>
                  <a:srgbClr val="000000"/>
                </a:solidFill>
                <a:uFillTx/>
              </a:defRPr>
            </a:pPr>
            <a:endParaRPr lang="bn-IN" sz="3200" b="1" i="0" u="none" strike="noStrike" kern="1200" cap="none" spc="0" baseline="0" dirty="0">
              <a:solidFill>
                <a:srgbClr val="000000"/>
              </a:solidFill>
              <a:uFillTx/>
              <a:latin typeface="NikoshBAN" pitchFamily="2"/>
              <a:cs typeface="NikoshBAN" pitchFamily="2"/>
            </a:endParaRPr>
          </a:p>
        </p:txBody>
      </p:sp>
    </p:spTree>
    <p:extLst>
      <p:ext uri="{BB962C8B-B14F-4D97-AF65-F5344CB8AC3E}">
        <p14:creationId xmlns:p14="http://schemas.microsoft.com/office/powerpoint/2010/main" val="2379379073"/>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543446" y="610338"/>
            <a:ext cx="6477000" cy="769441"/>
          </a:xfrm>
          <a:prstGeom prst="rect">
            <a:avLst/>
          </a:prstGeom>
          <a:solidFill>
            <a:schemeClr val="bg2"/>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5"/>
          </a:lnRef>
          <a:fillRef idx="2">
            <a:schemeClr val="accent5"/>
          </a:fillRef>
          <a:effectRef idx="1">
            <a:schemeClr val="accent5"/>
          </a:effectRef>
          <a:fontRef idx="minor">
            <a:schemeClr val="dk1"/>
          </a:fontRef>
        </p:style>
        <p:txBody>
          <a:bodyPr wrap="square" rtlCol="0">
            <a:spAutoFit/>
          </a:bodyPr>
          <a:lstStyle/>
          <a:p>
            <a:pPr algn="ctr"/>
            <a:r>
              <a:rPr lang="en-US" sz="4400" b="1" spc="-150" dirty="0" err="1" smtClean="0">
                <a:solidFill>
                  <a:schemeClr val="accent4">
                    <a:lumMod val="10000"/>
                  </a:schemeClr>
                </a:solidFill>
                <a:effectLst>
                  <a:outerShdw blurRad="38100" dist="38100" dir="2700000" algn="tl">
                    <a:srgbClr val="000000">
                      <a:alpha val="43137"/>
                    </a:srgbClr>
                  </a:outerShdw>
                </a:effectLst>
                <a:latin typeface="NikoshBAN" pitchFamily="2" charset="0"/>
                <a:cs typeface="NikoshBAN" pitchFamily="2" charset="0"/>
              </a:rPr>
              <a:t>ভিডিওটি</a:t>
            </a:r>
            <a:r>
              <a:rPr lang="en-US" sz="4400" b="1" spc="-150" dirty="0" smtClean="0">
                <a:solidFill>
                  <a:schemeClr val="accent4">
                    <a:lumMod val="10000"/>
                  </a:schemeClr>
                </a:solidFill>
                <a:effectLst>
                  <a:outerShdw blurRad="38100" dist="38100" dir="2700000" algn="tl">
                    <a:srgbClr val="000000">
                      <a:alpha val="43137"/>
                    </a:srgbClr>
                  </a:outerShdw>
                </a:effectLst>
                <a:latin typeface="NikoshBAN" pitchFamily="2" charset="0"/>
                <a:cs typeface="NikoshBAN" pitchFamily="2" charset="0"/>
              </a:rPr>
              <a:t> </a:t>
            </a:r>
            <a:r>
              <a:rPr lang="en-US" sz="4400" b="1" spc="-150" dirty="0" err="1" smtClean="0">
                <a:solidFill>
                  <a:schemeClr val="accent4">
                    <a:lumMod val="10000"/>
                  </a:schemeClr>
                </a:solidFill>
                <a:effectLst>
                  <a:outerShdw blurRad="38100" dist="38100" dir="2700000" algn="tl">
                    <a:srgbClr val="000000">
                      <a:alpha val="43137"/>
                    </a:srgbClr>
                  </a:outerShdw>
                </a:effectLst>
                <a:latin typeface="NikoshBAN" pitchFamily="2" charset="0"/>
                <a:cs typeface="NikoshBAN" pitchFamily="2" charset="0"/>
              </a:rPr>
              <a:t>মনোযোগ</a:t>
            </a:r>
            <a:r>
              <a:rPr lang="en-US" sz="4400" b="1" spc="-150" dirty="0" smtClean="0">
                <a:solidFill>
                  <a:schemeClr val="accent4">
                    <a:lumMod val="10000"/>
                  </a:schemeClr>
                </a:solidFill>
                <a:effectLst>
                  <a:outerShdw blurRad="38100" dist="38100" dir="2700000" algn="tl">
                    <a:srgbClr val="000000">
                      <a:alpha val="43137"/>
                    </a:srgbClr>
                  </a:outerShdw>
                </a:effectLst>
                <a:latin typeface="NikoshBAN" pitchFamily="2" charset="0"/>
                <a:cs typeface="NikoshBAN" pitchFamily="2" charset="0"/>
              </a:rPr>
              <a:t> </a:t>
            </a:r>
            <a:r>
              <a:rPr lang="en-US" sz="4400" b="1" spc="-150" dirty="0" err="1" smtClean="0">
                <a:solidFill>
                  <a:schemeClr val="accent4">
                    <a:lumMod val="10000"/>
                  </a:schemeClr>
                </a:solidFill>
                <a:effectLst>
                  <a:outerShdw blurRad="38100" dist="38100" dir="2700000" algn="tl">
                    <a:srgbClr val="000000">
                      <a:alpha val="43137"/>
                    </a:srgbClr>
                  </a:outerShdw>
                </a:effectLst>
                <a:latin typeface="NikoshBAN" pitchFamily="2" charset="0"/>
                <a:cs typeface="NikoshBAN" pitchFamily="2" charset="0"/>
              </a:rPr>
              <a:t>দিয়ে</a:t>
            </a:r>
            <a:r>
              <a:rPr lang="en-US" sz="4400" b="1" spc="-150" dirty="0" smtClean="0">
                <a:solidFill>
                  <a:schemeClr val="accent4">
                    <a:lumMod val="10000"/>
                  </a:schemeClr>
                </a:solidFill>
                <a:effectLst>
                  <a:outerShdw blurRad="38100" dist="38100" dir="2700000" algn="tl">
                    <a:srgbClr val="000000">
                      <a:alpha val="43137"/>
                    </a:srgbClr>
                  </a:outerShdw>
                </a:effectLst>
                <a:latin typeface="NikoshBAN" pitchFamily="2" charset="0"/>
                <a:cs typeface="NikoshBAN" pitchFamily="2" charset="0"/>
              </a:rPr>
              <a:t> </a:t>
            </a:r>
            <a:r>
              <a:rPr lang="en-US" sz="4400" b="1" spc="-150" dirty="0" err="1" smtClean="0">
                <a:solidFill>
                  <a:schemeClr val="accent4">
                    <a:lumMod val="10000"/>
                  </a:schemeClr>
                </a:solidFill>
                <a:effectLst>
                  <a:outerShdw blurRad="38100" dist="38100" dir="2700000" algn="tl">
                    <a:srgbClr val="000000">
                      <a:alpha val="43137"/>
                    </a:srgbClr>
                  </a:outerShdw>
                </a:effectLst>
                <a:latin typeface="NikoshBAN" pitchFamily="2" charset="0"/>
                <a:cs typeface="NikoshBAN" pitchFamily="2" charset="0"/>
              </a:rPr>
              <a:t>দেখ</a:t>
            </a:r>
            <a:r>
              <a:rPr lang="en-US" sz="4400" b="1" spc="-150" dirty="0" smtClean="0">
                <a:solidFill>
                  <a:schemeClr val="accent4">
                    <a:lumMod val="10000"/>
                  </a:schemeClr>
                </a:solidFill>
                <a:effectLst>
                  <a:outerShdw blurRad="38100" dist="38100" dir="2700000" algn="tl">
                    <a:srgbClr val="000000">
                      <a:alpha val="43137"/>
                    </a:srgbClr>
                  </a:outerShdw>
                </a:effectLst>
                <a:latin typeface="NikoshBAN" pitchFamily="2" charset="0"/>
                <a:cs typeface="NikoshBAN" pitchFamily="2" charset="0"/>
              </a:rPr>
              <a:t>…</a:t>
            </a:r>
            <a:endParaRPr lang="en-US" sz="4400" b="1" spc="-150" dirty="0">
              <a:solidFill>
                <a:schemeClr val="accent4">
                  <a:lumMod val="10000"/>
                </a:schemeClr>
              </a:solidFill>
              <a:effectLst>
                <a:outerShdw blurRad="38100" dist="38100" dir="2700000" algn="tl">
                  <a:srgbClr val="000000">
                    <a:alpha val="43137"/>
                  </a:srgbClr>
                </a:outerShdw>
              </a:effectLst>
              <a:latin typeface="NikoshBAN" pitchFamily="2" charset="0"/>
              <a:cs typeface="NikoshBAN" pitchFamily="2" charset="0"/>
            </a:endParaRPr>
          </a:p>
        </p:txBody>
      </p:sp>
      <p:graphicFrame>
        <p:nvGraphicFramePr>
          <p:cNvPr id="3" name="Object 2">
            <a:hlinkClick r:id="" action="ppaction://ole?verb=0"/>
          </p:cNvPr>
          <p:cNvGraphicFramePr>
            <a:graphicFrameLocks noChangeAspect="1"/>
          </p:cNvGraphicFramePr>
          <p:nvPr>
            <p:extLst>
              <p:ext uri="{D42A27DB-BD31-4B8C-83A1-F6EECF244321}">
                <p14:modId xmlns:p14="http://schemas.microsoft.com/office/powerpoint/2010/main" val="1191054269"/>
              </p:ext>
            </p:extLst>
          </p:nvPr>
        </p:nvGraphicFramePr>
        <p:xfrm>
          <a:off x="5257800" y="3043238"/>
          <a:ext cx="914400" cy="771525"/>
        </p:xfrm>
        <a:graphic>
          <a:graphicData uri="http://schemas.openxmlformats.org/presentationml/2006/ole">
            <mc:AlternateContent xmlns:mc="http://schemas.openxmlformats.org/markup-compatibility/2006">
              <mc:Choice xmlns:v="urn:schemas-microsoft-com:vml" Requires="v">
                <p:oleObj spid="_x0000_s2072" name="Packager Shell Object" showAsIcon="1" r:id="rId4" imgW="914400" imgH="771480" progId="Package">
                  <p:embed/>
                </p:oleObj>
              </mc:Choice>
              <mc:Fallback>
                <p:oleObj name="Packager Shell Object" showAsIcon="1" r:id="rId4" imgW="914400" imgH="771480" progId="Package">
                  <p:embed/>
                  <p:pic>
                    <p:nvPicPr>
                      <p:cNvPr id="0" name=""/>
                      <p:cNvPicPr/>
                      <p:nvPr/>
                    </p:nvPicPr>
                    <p:blipFill>
                      <a:blip r:embed="rId5"/>
                      <a:stretch>
                        <a:fillRect/>
                      </a:stretch>
                    </p:blipFill>
                    <p:spPr>
                      <a:xfrm>
                        <a:off x="5257800" y="3043238"/>
                        <a:ext cx="914400" cy="771525"/>
                      </a:xfrm>
                      <a:prstGeom prst="rect">
                        <a:avLst/>
                      </a:prstGeom>
                    </p:spPr>
                  </p:pic>
                </p:oleObj>
              </mc:Fallback>
            </mc:AlternateContent>
          </a:graphicData>
        </a:graphic>
      </p:graphicFrame>
      <p:sp>
        <p:nvSpPr>
          <p:cNvPr id="4" name="TextBox 3"/>
          <p:cNvSpPr txBox="1"/>
          <p:nvPr/>
        </p:nvSpPr>
        <p:spPr>
          <a:xfrm>
            <a:off x="1832268" y="5424998"/>
            <a:ext cx="7772400" cy="914400"/>
          </a:xfrm>
          <a:prstGeom prst="rect">
            <a:avLst/>
          </a:prstGeom>
          <a:solidFill>
            <a:schemeClr val="bg2"/>
          </a:solidFill>
          <a:ln>
            <a:noFill/>
          </a:ln>
          <a:effectLst>
            <a:glow rad="228600">
              <a:schemeClr val="accent6">
                <a:satMod val="175000"/>
                <a:alpha val="40000"/>
              </a:schemeClr>
            </a:glow>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3"/>
          </a:lnRef>
          <a:fillRef idx="2">
            <a:schemeClr val="accent3"/>
          </a:fillRef>
          <a:effectRef idx="1">
            <a:schemeClr val="accent3"/>
          </a:effectRef>
          <a:fontRef idx="minor">
            <a:schemeClr val="dk1"/>
          </a:fontRef>
        </p:style>
        <p:txBody>
          <a:bodyPr wrap="square" rtlCol="0">
            <a:spAutoFit/>
          </a:bodyPr>
          <a:lstStyle/>
          <a:p>
            <a:pPr algn="ctr"/>
            <a:r>
              <a:rPr lang="bn-IN" sz="5400" b="1" dirty="0" smtClean="0">
                <a:latin typeface="NikoshBAN" pitchFamily="2" charset="0"/>
                <a:cs typeface="NikoshBAN" pitchFamily="2" charset="0"/>
              </a:rPr>
              <a:t>ভিডিওতে কী সম্পর্কে বলা হয়েছে?</a:t>
            </a:r>
            <a:endParaRPr lang="en-US" sz="5400" b="1" dirty="0">
              <a:latin typeface="NikoshBAN" pitchFamily="2" charset="0"/>
              <a:cs typeface="NikoshBAN" pitchFamily="2" charset="0"/>
            </a:endParaRPr>
          </a:p>
        </p:txBody>
      </p:sp>
      <p:sp>
        <p:nvSpPr>
          <p:cNvPr id="5" name="TextBox 4"/>
          <p:cNvSpPr txBox="1"/>
          <p:nvPr/>
        </p:nvSpPr>
        <p:spPr>
          <a:xfrm>
            <a:off x="2157040" y="5487863"/>
            <a:ext cx="7040880" cy="769441"/>
          </a:xfrm>
          <a:prstGeom prst="rect">
            <a:avLst/>
          </a:prstGeom>
          <a:solidFill>
            <a:schemeClr val="bg2"/>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spAutoFit/>
          </a:bodyPr>
          <a:lstStyle/>
          <a:p>
            <a:pPr algn="ctr"/>
            <a:r>
              <a:rPr lang="bn-IN" sz="4400" b="1" dirty="0" smtClean="0">
                <a:latin typeface="NikoshBAN" pitchFamily="2" charset="0"/>
                <a:cs typeface="NikoshBAN" pitchFamily="2" charset="0"/>
              </a:rPr>
              <a:t>ভার্চুয়াল </a:t>
            </a:r>
            <a:r>
              <a:rPr lang="bn-IN" sz="4400" b="1" dirty="0">
                <a:latin typeface="NikoshBAN" pitchFamily="2" charset="0"/>
                <a:cs typeface="NikoshBAN" pitchFamily="2" charset="0"/>
              </a:rPr>
              <a:t>অফিস</a:t>
            </a:r>
            <a:r>
              <a:rPr lang="bn-BD" sz="4400" b="1" dirty="0">
                <a:latin typeface="NikoshBAN" pitchFamily="2" charset="0"/>
                <a:cs typeface="NikoshBAN" pitchFamily="2" charset="0"/>
              </a:rPr>
              <a:t> </a:t>
            </a:r>
            <a:r>
              <a:rPr lang="bn-IN" sz="4400" b="1" dirty="0">
                <a:latin typeface="NikoshBAN" pitchFamily="2" charset="0"/>
                <a:cs typeface="NikoshBAN" pitchFamily="2" charset="0"/>
              </a:rPr>
              <a:t>(</a:t>
            </a:r>
            <a:r>
              <a:rPr lang="en-US" sz="4400" b="1" dirty="0">
                <a:latin typeface="NikoshBAN" pitchFamily="2" charset="0"/>
                <a:cs typeface="NikoshBAN" pitchFamily="2" charset="0"/>
              </a:rPr>
              <a:t>Virtual office)</a:t>
            </a:r>
          </a:p>
        </p:txBody>
      </p:sp>
    </p:spTree>
    <p:extLst>
      <p:ext uri="{BB962C8B-B14F-4D97-AF65-F5344CB8AC3E}">
        <p14:creationId xmlns:p14="http://schemas.microsoft.com/office/powerpoint/2010/main" val="12145286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xit" presetSubtype="32" fill="hold" grpId="1" nodeType="clickEffect">
                                  <p:stCondLst>
                                    <p:cond delay="0"/>
                                  </p:stCondLst>
                                  <p:childTnLst>
                                    <p:anim calcmode="lin" valueType="num">
                                      <p:cBhvr>
                                        <p:cTn id="13" dur="500"/>
                                        <p:tgtEl>
                                          <p:spTgt spid="4"/>
                                        </p:tgtEl>
                                        <p:attrNameLst>
                                          <p:attrName>ppt_w</p:attrName>
                                        </p:attrNameLst>
                                      </p:cBhvr>
                                      <p:tavLst>
                                        <p:tav tm="0">
                                          <p:val>
                                            <p:strVal val="ppt_w"/>
                                          </p:val>
                                        </p:tav>
                                        <p:tav tm="100000">
                                          <p:val>
                                            <p:fltVal val="0"/>
                                          </p:val>
                                        </p:tav>
                                      </p:tavLst>
                                    </p:anim>
                                    <p:anim calcmode="lin" valueType="num">
                                      <p:cBhvr>
                                        <p:cTn id="14" dur="500"/>
                                        <p:tgtEl>
                                          <p:spTgt spid="4"/>
                                        </p:tgtEl>
                                        <p:attrNameLst>
                                          <p:attrName>ppt_h</p:attrName>
                                        </p:attrNameLst>
                                      </p:cBhvr>
                                      <p:tavLst>
                                        <p:tav tm="0">
                                          <p:val>
                                            <p:strVal val="ppt_h"/>
                                          </p:val>
                                        </p:tav>
                                        <p:tav tm="100000">
                                          <p:val>
                                            <p:fltVal val="0"/>
                                          </p:val>
                                        </p:tav>
                                      </p:tavLst>
                                    </p:anim>
                                    <p:animEffect transition="out" filter="fade">
                                      <p:cBhvr>
                                        <p:cTn id="15" dur="500"/>
                                        <p:tgtEl>
                                          <p:spTgt spid="4"/>
                                        </p:tgtEl>
                                      </p:cBhvr>
                                    </p:animEffect>
                                    <p:set>
                                      <p:cBhvr>
                                        <p:cTn id="16" dur="1" fill="hold">
                                          <p:stCondLst>
                                            <p:cond delay="499"/>
                                          </p:stCondLst>
                                        </p:cTn>
                                        <p:tgtEl>
                                          <p:spTgt spid="4"/>
                                        </p:tgtEl>
                                        <p:attrNameLst>
                                          <p:attrName>style.visibility</p:attrName>
                                        </p:attrNameLst>
                                      </p:cBhvr>
                                      <p:to>
                                        <p:strVal val="hidden"/>
                                      </p:to>
                                    </p:se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5"/>
                                        </p:tgtEl>
                                        <p:attrNameLst>
                                          <p:attrName>style.visibility</p:attrName>
                                        </p:attrNameLst>
                                      </p:cBhvr>
                                      <p:to>
                                        <p:strVal val="visible"/>
                                      </p:to>
                                    </p:set>
                                    <p:anim calcmode="lin" valueType="num">
                                      <p:cBhvr>
                                        <p:cTn id="21" dur="500" fill="hold"/>
                                        <p:tgtEl>
                                          <p:spTgt spid="5"/>
                                        </p:tgtEl>
                                        <p:attrNameLst>
                                          <p:attrName>ppt_w</p:attrName>
                                        </p:attrNameLst>
                                      </p:cBhvr>
                                      <p:tavLst>
                                        <p:tav tm="0">
                                          <p:val>
                                            <p:fltVal val="0"/>
                                          </p:val>
                                        </p:tav>
                                        <p:tav tm="100000">
                                          <p:val>
                                            <p:strVal val="#ppt_w"/>
                                          </p:val>
                                        </p:tav>
                                      </p:tavLst>
                                    </p:anim>
                                    <p:anim calcmode="lin" valueType="num">
                                      <p:cBhvr>
                                        <p:cTn id="22" dur="500" fill="hold"/>
                                        <p:tgtEl>
                                          <p:spTgt spid="5"/>
                                        </p:tgtEl>
                                        <p:attrNameLst>
                                          <p:attrName>ppt_h</p:attrName>
                                        </p:attrNameLst>
                                      </p:cBhvr>
                                      <p:tavLst>
                                        <p:tav tm="0">
                                          <p:val>
                                            <p:fltVal val="0"/>
                                          </p:val>
                                        </p:tav>
                                        <p:tav tm="100000">
                                          <p:val>
                                            <p:strVal val="#ppt_h"/>
                                          </p:val>
                                        </p:tav>
                                      </p:tavLst>
                                    </p:anim>
                                    <p:animEffect transition="in" filter="fade">
                                      <p:cBhvr>
                                        <p:cTn id="23"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 grpId="1" animBg="1"/>
      <p:bldP spid="5"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144683" y="347440"/>
            <a:ext cx="7040880" cy="769441"/>
          </a:xfrm>
          <a:prstGeom prst="rect">
            <a:avLst/>
          </a:prstGeom>
          <a:solidFill>
            <a:schemeClr val="bg2"/>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spAutoFit/>
          </a:bodyPr>
          <a:lstStyle/>
          <a:p>
            <a:pPr algn="ctr"/>
            <a:r>
              <a:rPr lang="bn-IN" sz="4400" b="1" dirty="0" smtClean="0">
                <a:latin typeface="NikoshBAN" pitchFamily="2" charset="0"/>
                <a:cs typeface="NikoshBAN" pitchFamily="2" charset="0"/>
              </a:rPr>
              <a:t>ভার্চুয়াল </a:t>
            </a:r>
            <a:r>
              <a:rPr lang="bn-IN" sz="4400" b="1" dirty="0">
                <a:latin typeface="NikoshBAN" pitchFamily="2" charset="0"/>
                <a:cs typeface="NikoshBAN" pitchFamily="2" charset="0"/>
              </a:rPr>
              <a:t>অফিস</a:t>
            </a:r>
            <a:r>
              <a:rPr lang="bn-BD" sz="4400" b="1" dirty="0">
                <a:latin typeface="NikoshBAN" pitchFamily="2" charset="0"/>
                <a:cs typeface="NikoshBAN" pitchFamily="2" charset="0"/>
              </a:rPr>
              <a:t> </a:t>
            </a:r>
            <a:r>
              <a:rPr lang="bn-IN" sz="4400" b="1" dirty="0">
                <a:latin typeface="NikoshBAN" pitchFamily="2" charset="0"/>
                <a:cs typeface="NikoshBAN" pitchFamily="2" charset="0"/>
              </a:rPr>
              <a:t>(</a:t>
            </a:r>
            <a:r>
              <a:rPr lang="en-US" sz="4400" b="1" dirty="0">
                <a:latin typeface="NikoshBAN" pitchFamily="2" charset="0"/>
                <a:cs typeface="NikoshBAN" pitchFamily="2" charset="0"/>
              </a:rPr>
              <a:t>Virtual office)</a:t>
            </a:r>
          </a:p>
        </p:txBody>
      </p:sp>
      <p:pic>
        <p:nvPicPr>
          <p:cNvPr id="3" name="Picture 2"/>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510686" y="3543300"/>
            <a:ext cx="2718914" cy="2029550"/>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pic>
      <p:sp>
        <p:nvSpPr>
          <p:cNvPr id="4" name="Rectangle 3">
            <a:extLst>
              <a:ext uri="{FF2B5EF4-FFF2-40B4-BE49-F238E27FC236}">
                <a16:creationId xmlns:a16="http://schemas.microsoft.com/office/drawing/2014/main" xmlns="" id="{7F1DDFE7-4133-4ED0-9B2F-0A112C57C281}"/>
              </a:ext>
            </a:extLst>
          </p:cNvPr>
          <p:cNvSpPr/>
          <p:nvPr/>
        </p:nvSpPr>
        <p:spPr>
          <a:xfrm>
            <a:off x="293789" y="4174453"/>
            <a:ext cx="4572000" cy="731520"/>
          </a:xfrm>
          <a:prstGeom prst="rect">
            <a:avLst/>
          </a:prstGeom>
          <a:solidFill>
            <a:schemeClr val="bg2"/>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anchor="ctr">
            <a:spAutoFit/>
          </a:bodyPr>
          <a:lstStyle/>
          <a:p>
            <a:pPr algn="ctr"/>
            <a:r>
              <a:rPr lang="bn-IN" sz="4400" b="1" dirty="0" smtClean="0">
                <a:latin typeface="NikoshBAN" pitchFamily="2" charset="0"/>
                <a:cs typeface="NikoshBAN" pitchFamily="2" charset="0"/>
              </a:rPr>
              <a:t>অফিস (</a:t>
            </a:r>
            <a:r>
              <a:rPr lang="en-US" sz="4400" b="1" dirty="0" smtClean="0">
                <a:latin typeface="NikoshBAN" pitchFamily="2" charset="0"/>
                <a:cs typeface="NikoshBAN" pitchFamily="2" charset="0"/>
              </a:rPr>
              <a:t>office</a:t>
            </a:r>
            <a:r>
              <a:rPr lang="bn-IN" sz="4400" b="1" dirty="0" smtClean="0">
                <a:latin typeface="NikoshBAN" pitchFamily="2" charset="0"/>
                <a:cs typeface="NikoshBAN" pitchFamily="2" charset="0"/>
              </a:rPr>
              <a:t>)</a:t>
            </a:r>
            <a:endParaRPr lang="en-US" sz="4400" dirty="0">
              <a:latin typeface="NikoshBAN" panose="02000000000000000000" pitchFamily="2" charset="0"/>
              <a:cs typeface="NikoshBAN" panose="02000000000000000000" pitchFamily="2" charset="0"/>
            </a:endParaRPr>
          </a:p>
        </p:txBody>
      </p:sp>
      <p:pic>
        <p:nvPicPr>
          <p:cNvPr id="5" name="Picture 4"/>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498182" y="1292950"/>
            <a:ext cx="2655218" cy="1983650"/>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pic>
      <p:sp>
        <p:nvSpPr>
          <p:cNvPr id="6" name="TextBox 5"/>
          <p:cNvSpPr txBox="1"/>
          <p:nvPr/>
        </p:nvSpPr>
        <p:spPr>
          <a:xfrm>
            <a:off x="289446" y="2073802"/>
            <a:ext cx="4572000" cy="769441"/>
          </a:xfrm>
          <a:prstGeom prst="rect">
            <a:avLst/>
          </a:prstGeom>
          <a:solidFill>
            <a:schemeClr val="bg2"/>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spAutoFit/>
          </a:bodyPr>
          <a:lstStyle/>
          <a:p>
            <a:pPr algn="ctr"/>
            <a:r>
              <a:rPr lang="bn-IN" sz="4400" b="1" dirty="0" smtClean="0">
                <a:latin typeface="NikoshBAN" pitchFamily="2" charset="0"/>
                <a:cs typeface="NikoshBAN" pitchFamily="2" charset="0"/>
              </a:rPr>
              <a:t>ভার্চুয়াল</a:t>
            </a:r>
            <a:r>
              <a:rPr lang="bn-BD" sz="4400" b="1" dirty="0" smtClean="0">
                <a:latin typeface="NikoshBAN" pitchFamily="2" charset="0"/>
                <a:cs typeface="NikoshBAN" pitchFamily="2" charset="0"/>
              </a:rPr>
              <a:t> </a:t>
            </a:r>
            <a:r>
              <a:rPr lang="bn-IN" sz="4400" b="1" dirty="0">
                <a:latin typeface="NikoshBAN" pitchFamily="2" charset="0"/>
                <a:cs typeface="NikoshBAN" pitchFamily="2" charset="0"/>
              </a:rPr>
              <a:t>(</a:t>
            </a:r>
            <a:r>
              <a:rPr lang="en-US" sz="4400" b="1" dirty="0" smtClean="0">
                <a:latin typeface="NikoshBAN" pitchFamily="2" charset="0"/>
                <a:cs typeface="NikoshBAN" pitchFamily="2" charset="0"/>
              </a:rPr>
              <a:t>Virtual ) </a:t>
            </a:r>
            <a:endParaRPr lang="en-US" sz="4400" b="1" dirty="0">
              <a:latin typeface="NikoshBAN" pitchFamily="2" charset="0"/>
              <a:cs typeface="NikoshBAN" pitchFamily="2" charset="0"/>
            </a:endParaRPr>
          </a:p>
        </p:txBody>
      </p:sp>
      <p:grpSp>
        <p:nvGrpSpPr>
          <p:cNvPr id="7" name="Group 6"/>
          <p:cNvGrpSpPr/>
          <p:nvPr/>
        </p:nvGrpSpPr>
        <p:grpSpPr>
          <a:xfrm>
            <a:off x="5454554" y="1328600"/>
            <a:ext cx="2813146" cy="1983650"/>
            <a:chOff x="533400" y="1371600"/>
            <a:chExt cx="2462706" cy="1803813"/>
          </a:xfrm>
        </p:grpSpPr>
        <p:cxnSp>
          <p:nvCxnSpPr>
            <p:cNvPr id="8" name="Straight Connector 7"/>
            <p:cNvCxnSpPr/>
            <p:nvPr/>
          </p:nvCxnSpPr>
          <p:spPr>
            <a:xfrm flipH="1">
              <a:off x="533400" y="1371600"/>
              <a:ext cx="2462706" cy="1651413"/>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533400" y="1371600"/>
              <a:ext cx="2396897" cy="1803813"/>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grpSp>
      <p:sp>
        <p:nvSpPr>
          <p:cNvPr id="10" name="TextBox 9"/>
          <p:cNvSpPr txBox="1"/>
          <p:nvPr/>
        </p:nvSpPr>
        <p:spPr>
          <a:xfrm>
            <a:off x="5003799" y="2255322"/>
            <a:ext cx="365760" cy="369332"/>
          </a:xfrm>
          <a:prstGeom prst="rect">
            <a:avLst/>
          </a:prstGeom>
          <a:solidFill>
            <a:srgbClr val="00B050"/>
          </a:solidFill>
          <a:ln>
            <a:solidFill>
              <a:srgbClr val="002060"/>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spAutoFit/>
          </a:bodyPr>
          <a:lstStyle/>
          <a:p>
            <a:r>
              <a:rPr lang="bn-IN" dirty="0"/>
              <a:t>=</a:t>
            </a:r>
            <a:endParaRPr lang="en-US" dirty="0"/>
          </a:p>
        </p:txBody>
      </p:sp>
      <p:sp>
        <p:nvSpPr>
          <p:cNvPr id="11" name="TextBox 10"/>
          <p:cNvSpPr txBox="1"/>
          <p:nvPr/>
        </p:nvSpPr>
        <p:spPr>
          <a:xfrm>
            <a:off x="8239646" y="2048402"/>
            <a:ext cx="2743200" cy="584775"/>
          </a:xfrm>
          <a:prstGeom prst="rect">
            <a:avLst/>
          </a:prstGeom>
          <a:solidFill>
            <a:schemeClr val="bg2"/>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spAutoFit/>
          </a:bodyPr>
          <a:lstStyle/>
          <a:p>
            <a:pPr algn="ctr"/>
            <a:r>
              <a:rPr lang="bn-IN" sz="3200" b="1" dirty="0" smtClean="0">
                <a:latin typeface="NikoshBAN" pitchFamily="2" charset="0"/>
                <a:cs typeface="NikoshBAN" pitchFamily="2" charset="0"/>
              </a:rPr>
              <a:t>ভৌত অস্তিত্ব নেই</a:t>
            </a:r>
            <a:r>
              <a:rPr lang="en-US" sz="3200" b="1" dirty="0" smtClean="0">
                <a:latin typeface="NikoshBAN" pitchFamily="2" charset="0"/>
                <a:cs typeface="NikoshBAN" pitchFamily="2" charset="0"/>
              </a:rPr>
              <a:t> </a:t>
            </a:r>
            <a:endParaRPr lang="en-US" sz="3200" b="1" dirty="0">
              <a:latin typeface="NikoshBAN" pitchFamily="2" charset="0"/>
              <a:cs typeface="NikoshBAN" pitchFamily="2" charset="0"/>
            </a:endParaRPr>
          </a:p>
        </p:txBody>
      </p:sp>
      <p:sp>
        <p:nvSpPr>
          <p:cNvPr id="12" name="TextBox 11"/>
          <p:cNvSpPr txBox="1"/>
          <p:nvPr/>
        </p:nvSpPr>
        <p:spPr>
          <a:xfrm>
            <a:off x="4978399" y="4357461"/>
            <a:ext cx="365760" cy="369332"/>
          </a:xfrm>
          <a:prstGeom prst="rect">
            <a:avLst/>
          </a:prstGeom>
          <a:solidFill>
            <a:srgbClr val="00B050"/>
          </a:solidFill>
          <a:ln>
            <a:solidFill>
              <a:srgbClr val="002060"/>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spAutoFit/>
          </a:bodyPr>
          <a:lstStyle/>
          <a:p>
            <a:r>
              <a:rPr lang="bn-IN" dirty="0"/>
              <a:t>=</a:t>
            </a:r>
            <a:endParaRPr lang="en-US" dirty="0"/>
          </a:p>
        </p:txBody>
      </p:sp>
      <p:sp>
        <p:nvSpPr>
          <p:cNvPr id="13" name="TextBox 12"/>
          <p:cNvSpPr txBox="1"/>
          <p:nvPr/>
        </p:nvSpPr>
        <p:spPr>
          <a:xfrm>
            <a:off x="8328546" y="4080402"/>
            <a:ext cx="2743200" cy="584775"/>
          </a:xfrm>
          <a:prstGeom prst="rect">
            <a:avLst/>
          </a:prstGeom>
          <a:solidFill>
            <a:schemeClr val="bg2"/>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spAutoFit/>
          </a:bodyPr>
          <a:lstStyle/>
          <a:p>
            <a:pPr algn="ctr"/>
            <a:r>
              <a:rPr lang="bn-IN" sz="3200" b="1" dirty="0" smtClean="0">
                <a:latin typeface="NikoshBAN" pitchFamily="2" charset="0"/>
                <a:cs typeface="NikoshBAN" pitchFamily="2" charset="0"/>
              </a:rPr>
              <a:t>দপ্তর</a:t>
            </a:r>
            <a:r>
              <a:rPr lang="en-US" sz="3200" b="1" dirty="0" smtClean="0">
                <a:latin typeface="NikoshBAN" pitchFamily="2" charset="0"/>
                <a:cs typeface="NikoshBAN" pitchFamily="2" charset="0"/>
              </a:rPr>
              <a:t> </a:t>
            </a:r>
            <a:endParaRPr lang="en-US" sz="3200" b="1" dirty="0">
              <a:latin typeface="NikoshBAN" pitchFamily="2" charset="0"/>
              <a:cs typeface="NikoshBAN" pitchFamily="2" charset="0"/>
            </a:endParaRPr>
          </a:p>
        </p:txBody>
      </p:sp>
      <p:grpSp>
        <p:nvGrpSpPr>
          <p:cNvPr id="14" name="Group 13"/>
          <p:cNvGrpSpPr/>
          <p:nvPr/>
        </p:nvGrpSpPr>
        <p:grpSpPr>
          <a:xfrm>
            <a:off x="6277428" y="4027920"/>
            <a:ext cx="1409700" cy="990600"/>
            <a:chOff x="6819900" y="1066800"/>
            <a:chExt cx="1409700" cy="990600"/>
          </a:xfrm>
        </p:grpSpPr>
        <p:cxnSp>
          <p:nvCxnSpPr>
            <p:cNvPr id="15" name="Straight Connector 14"/>
            <p:cNvCxnSpPr/>
            <p:nvPr/>
          </p:nvCxnSpPr>
          <p:spPr>
            <a:xfrm flipV="1">
              <a:off x="6934200" y="1066800"/>
              <a:ext cx="1295400" cy="99060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flipV="1">
              <a:off x="6819900" y="1562100"/>
              <a:ext cx="114300" cy="49530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grpSp>
      <p:sp>
        <p:nvSpPr>
          <p:cNvPr id="17" name="TextBox 16"/>
          <p:cNvSpPr txBox="1"/>
          <p:nvPr/>
        </p:nvSpPr>
        <p:spPr>
          <a:xfrm>
            <a:off x="1232348" y="5860376"/>
            <a:ext cx="8961120" cy="523220"/>
          </a:xfrm>
          <a:prstGeom prst="rect">
            <a:avLst/>
          </a:prstGeom>
          <a:solidFill>
            <a:schemeClr val="bg2"/>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spAutoFit/>
          </a:bodyPr>
          <a:lstStyle/>
          <a:p>
            <a:pPr algn="ctr"/>
            <a:r>
              <a:rPr lang="bn-IN" sz="2800" b="1" dirty="0">
                <a:latin typeface="NikoshBAN" pitchFamily="2" charset="0"/>
                <a:cs typeface="NikoshBAN" pitchFamily="2" charset="0"/>
              </a:rPr>
              <a:t>ভৌত অস্তিত্ব </a:t>
            </a:r>
            <a:r>
              <a:rPr lang="bn-IN" sz="2800" b="1" dirty="0" smtClean="0">
                <a:latin typeface="NikoshBAN" pitchFamily="2" charset="0"/>
                <a:cs typeface="NikoshBAN" pitchFamily="2" charset="0"/>
              </a:rPr>
              <a:t>নেই এমন একটি অফিসকে আমরা ভার্চুয়াল অফিস বলতে পারি</a:t>
            </a:r>
            <a:r>
              <a:rPr lang="en-US" sz="2800" b="1" dirty="0" smtClean="0">
                <a:latin typeface="NikoshBAN" pitchFamily="2" charset="0"/>
                <a:cs typeface="NikoshBAN" pitchFamily="2" charset="0"/>
              </a:rPr>
              <a:t>  </a:t>
            </a:r>
            <a:endParaRPr lang="en-US" sz="2800" b="1" dirty="0">
              <a:latin typeface="NikoshBAN" pitchFamily="2" charset="0"/>
              <a:cs typeface="NikoshBAN" pitchFamily="2" charset="0"/>
            </a:endParaRPr>
          </a:p>
        </p:txBody>
      </p:sp>
    </p:spTree>
    <p:extLst>
      <p:ext uri="{BB962C8B-B14F-4D97-AF65-F5344CB8AC3E}">
        <p14:creationId xmlns:p14="http://schemas.microsoft.com/office/powerpoint/2010/main" val="1396914522"/>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ppt_w</p:attrName>
                                        </p:attrNameLst>
                                      </p:cBhvr>
                                      <p:tavLst>
                                        <p:tav tm="0">
                                          <p:val>
                                            <p:fltVal val="0"/>
                                          </p:val>
                                        </p:tav>
                                        <p:tav tm="100000">
                                          <p:val>
                                            <p:strVal val="#ppt_w"/>
                                          </p:val>
                                        </p:tav>
                                      </p:tavLst>
                                    </p:anim>
                                    <p:anim calcmode="lin" valueType="num">
                                      <p:cBhvr>
                                        <p:cTn id="8" dur="500" fill="hold"/>
                                        <p:tgtEl>
                                          <p:spTgt spid="10"/>
                                        </p:tgtEl>
                                        <p:attrNameLst>
                                          <p:attrName>ppt_h</p:attrName>
                                        </p:attrNameLst>
                                      </p:cBhvr>
                                      <p:tavLst>
                                        <p:tav tm="0">
                                          <p:val>
                                            <p:fltVal val="0"/>
                                          </p:val>
                                        </p:tav>
                                        <p:tav tm="100000">
                                          <p:val>
                                            <p:strVal val="#ppt_h"/>
                                          </p:val>
                                        </p:tav>
                                      </p:tavLst>
                                    </p:anim>
                                    <p:animEffect transition="in" filter="fade">
                                      <p:cBhvr>
                                        <p:cTn id="9" dur="500"/>
                                        <p:tgtEl>
                                          <p:spTgt spid="10"/>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5"/>
                                        </p:tgtEl>
                                        <p:attrNameLst>
                                          <p:attrName>style.visibility</p:attrName>
                                        </p:attrNameLst>
                                      </p:cBhvr>
                                      <p:to>
                                        <p:strVal val="visible"/>
                                      </p:to>
                                    </p:set>
                                    <p:anim calcmode="lin" valueType="num">
                                      <p:cBhvr>
                                        <p:cTn id="14" dur="500" fill="hold"/>
                                        <p:tgtEl>
                                          <p:spTgt spid="5"/>
                                        </p:tgtEl>
                                        <p:attrNameLst>
                                          <p:attrName>ppt_w</p:attrName>
                                        </p:attrNameLst>
                                      </p:cBhvr>
                                      <p:tavLst>
                                        <p:tav tm="0">
                                          <p:val>
                                            <p:fltVal val="0"/>
                                          </p:val>
                                        </p:tav>
                                        <p:tav tm="100000">
                                          <p:val>
                                            <p:strVal val="#ppt_w"/>
                                          </p:val>
                                        </p:tav>
                                      </p:tavLst>
                                    </p:anim>
                                    <p:anim calcmode="lin" valueType="num">
                                      <p:cBhvr>
                                        <p:cTn id="15" dur="500" fill="hold"/>
                                        <p:tgtEl>
                                          <p:spTgt spid="5"/>
                                        </p:tgtEl>
                                        <p:attrNameLst>
                                          <p:attrName>ppt_h</p:attrName>
                                        </p:attrNameLst>
                                      </p:cBhvr>
                                      <p:tavLst>
                                        <p:tav tm="0">
                                          <p:val>
                                            <p:fltVal val="0"/>
                                          </p:val>
                                        </p:tav>
                                        <p:tav tm="100000">
                                          <p:val>
                                            <p:strVal val="#ppt_h"/>
                                          </p:val>
                                        </p:tav>
                                      </p:tavLst>
                                    </p:anim>
                                    <p:animEffect transition="in" filter="fade">
                                      <p:cBhvr>
                                        <p:cTn id="16" dur="500"/>
                                        <p:tgtEl>
                                          <p:spTgt spid="5"/>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7"/>
                                        </p:tgtEl>
                                        <p:attrNameLst>
                                          <p:attrName>style.visibility</p:attrName>
                                        </p:attrNameLst>
                                      </p:cBhvr>
                                      <p:to>
                                        <p:strVal val="visible"/>
                                      </p:to>
                                    </p:set>
                                    <p:anim calcmode="lin" valueType="num">
                                      <p:cBhvr>
                                        <p:cTn id="21" dur="500" fill="hold"/>
                                        <p:tgtEl>
                                          <p:spTgt spid="7"/>
                                        </p:tgtEl>
                                        <p:attrNameLst>
                                          <p:attrName>ppt_w</p:attrName>
                                        </p:attrNameLst>
                                      </p:cBhvr>
                                      <p:tavLst>
                                        <p:tav tm="0">
                                          <p:val>
                                            <p:fltVal val="0"/>
                                          </p:val>
                                        </p:tav>
                                        <p:tav tm="100000">
                                          <p:val>
                                            <p:strVal val="#ppt_w"/>
                                          </p:val>
                                        </p:tav>
                                      </p:tavLst>
                                    </p:anim>
                                    <p:anim calcmode="lin" valueType="num">
                                      <p:cBhvr>
                                        <p:cTn id="22" dur="500" fill="hold"/>
                                        <p:tgtEl>
                                          <p:spTgt spid="7"/>
                                        </p:tgtEl>
                                        <p:attrNameLst>
                                          <p:attrName>ppt_h</p:attrName>
                                        </p:attrNameLst>
                                      </p:cBhvr>
                                      <p:tavLst>
                                        <p:tav tm="0">
                                          <p:val>
                                            <p:fltVal val="0"/>
                                          </p:val>
                                        </p:tav>
                                        <p:tav tm="100000">
                                          <p:val>
                                            <p:strVal val="#ppt_h"/>
                                          </p:val>
                                        </p:tav>
                                      </p:tavLst>
                                    </p:anim>
                                    <p:animEffect transition="in" filter="fade">
                                      <p:cBhvr>
                                        <p:cTn id="23" dur="500"/>
                                        <p:tgtEl>
                                          <p:spTgt spid="7"/>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grpId="0" nodeType="clickEffect">
                                  <p:stCondLst>
                                    <p:cond delay="0"/>
                                  </p:stCondLst>
                                  <p:childTnLst>
                                    <p:set>
                                      <p:cBhvr>
                                        <p:cTn id="27" dur="1" fill="hold">
                                          <p:stCondLst>
                                            <p:cond delay="0"/>
                                          </p:stCondLst>
                                        </p:cTn>
                                        <p:tgtEl>
                                          <p:spTgt spid="11"/>
                                        </p:tgtEl>
                                        <p:attrNameLst>
                                          <p:attrName>style.visibility</p:attrName>
                                        </p:attrNameLst>
                                      </p:cBhvr>
                                      <p:to>
                                        <p:strVal val="visible"/>
                                      </p:to>
                                    </p:set>
                                    <p:anim calcmode="lin" valueType="num">
                                      <p:cBhvr>
                                        <p:cTn id="28" dur="500" fill="hold"/>
                                        <p:tgtEl>
                                          <p:spTgt spid="11"/>
                                        </p:tgtEl>
                                        <p:attrNameLst>
                                          <p:attrName>ppt_w</p:attrName>
                                        </p:attrNameLst>
                                      </p:cBhvr>
                                      <p:tavLst>
                                        <p:tav tm="0">
                                          <p:val>
                                            <p:fltVal val="0"/>
                                          </p:val>
                                        </p:tav>
                                        <p:tav tm="100000">
                                          <p:val>
                                            <p:strVal val="#ppt_w"/>
                                          </p:val>
                                        </p:tav>
                                      </p:tavLst>
                                    </p:anim>
                                    <p:anim calcmode="lin" valueType="num">
                                      <p:cBhvr>
                                        <p:cTn id="29" dur="500" fill="hold"/>
                                        <p:tgtEl>
                                          <p:spTgt spid="11"/>
                                        </p:tgtEl>
                                        <p:attrNameLst>
                                          <p:attrName>ppt_h</p:attrName>
                                        </p:attrNameLst>
                                      </p:cBhvr>
                                      <p:tavLst>
                                        <p:tav tm="0">
                                          <p:val>
                                            <p:fltVal val="0"/>
                                          </p:val>
                                        </p:tav>
                                        <p:tav tm="100000">
                                          <p:val>
                                            <p:strVal val="#ppt_h"/>
                                          </p:val>
                                        </p:tav>
                                      </p:tavLst>
                                    </p:anim>
                                    <p:animEffect transition="in" filter="fade">
                                      <p:cBhvr>
                                        <p:cTn id="30" dur="500"/>
                                        <p:tgtEl>
                                          <p:spTgt spid="11"/>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grpId="0" nodeType="clickEffect">
                                  <p:stCondLst>
                                    <p:cond delay="0"/>
                                  </p:stCondLst>
                                  <p:childTnLst>
                                    <p:set>
                                      <p:cBhvr>
                                        <p:cTn id="34" dur="1" fill="hold">
                                          <p:stCondLst>
                                            <p:cond delay="0"/>
                                          </p:stCondLst>
                                        </p:cTn>
                                        <p:tgtEl>
                                          <p:spTgt spid="4"/>
                                        </p:tgtEl>
                                        <p:attrNameLst>
                                          <p:attrName>style.visibility</p:attrName>
                                        </p:attrNameLst>
                                      </p:cBhvr>
                                      <p:to>
                                        <p:strVal val="visible"/>
                                      </p:to>
                                    </p:set>
                                    <p:anim calcmode="lin" valueType="num">
                                      <p:cBhvr>
                                        <p:cTn id="35" dur="500" fill="hold"/>
                                        <p:tgtEl>
                                          <p:spTgt spid="4"/>
                                        </p:tgtEl>
                                        <p:attrNameLst>
                                          <p:attrName>ppt_w</p:attrName>
                                        </p:attrNameLst>
                                      </p:cBhvr>
                                      <p:tavLst>
                                        <p:tav tm="0">
                                          <p:val>
                                            <p:fltVal val="0"/>
                                          </p:val>
                                        </p:tav>
                                        <p:tav tm="100000">
                                          <p:val>
                                            <p:strVal val="#ppt_w"/>
                                          </p:val>
                                        </p:tav>
                                      </p:tavLst>
                                    </p:anim>
                                    <p:anim calcmode="lin" valueType="num">
                                      <p:cBhvr>
                                        <p:cTn id="36" dur="500" fill="hold"/>
                                        <p:tgtEl>
                                          <p:spTgt spid="4"/>
                                        </p:tgtEl>
                                        <p:attrNameLst>
                                          <p:attrName>ppt_h</p:attrName>
                                        </p:attrNameLst>
                                      </p:cBhvr>
                                      <p:tavLst>
                                        <p:tav tm="0">
                                          <p:val>
                                            <p:fltVal val="0"/>
                                          </p:val>
                                        </p:tav>
                                        <p:tav tm="100000">
                                          <p:val>
                                            <p:strVal val="#ppt_h"/>
                                          </p:val>
                                        </p:tav>
                                      </p:tavLst>
                                    </p:anim>
                                    <p:animEffect transition="in" filter="fade">
                                      <p:cBhvr>
                                        <p:cTn id="37" dur="500"/>
                                        <p:tgtEl>
                                          <p:spTgt spid="4"/>
                                        </p:tgtEl>
                                      </p:cBhvr>
                                    </p:animEffect>
                                  </p:childTnLst>
                                </p:cTn>
                              </p:par>
                            </p:childTnLst>
                          </p:cTn>
                        </p:par>
                      </p:childTnLst>
                    </p:cTn>
                  </p:par>
                  <p:par>
                    <p:cTn id="38" fill="hold">
                      <p:stCondLst>
                        <p:cond delay="indefinite"/>
                      </p:stCondLst>
                      <p:childTnLst>
                        <p:par>
                          <p:cTn id="39" fill="hold">
                            <p:stCondLst>
                              <p:cond delay="0"/>
                            </p:stCondLst>
                            <p:childTnLst>
                              <p:par>
                                <p:cTn id="40" presetID="53" presetClass="entr" presetSubtype="16" fill="hold" grpId="0" nodeType="clickEffect">
                                  <p:stCondLst>
                                    <p:cond delay="0"/>
                                  </p:stCondLst>
                                  <p:childTnLst>
                                    <p:set>
                                      <p:cBhvr>
                                        <p:cTn id="41" dur="1" fill="hold">
                                          <p:stCondLst>
                                            <p:cond delay="0"/>
                                          </p:stCondLst>
                                        </p:cTn>
                                        <p:tgtEl>
                                          <p:spTgt spid="12"/>
                                        </p:tgtEl>
                                        <p:attrNameLst>
                                          <p:attrName>style.visibility</p:attrName>
                                        </p:attrNameLst>
                                      </p:cBhvr>
                                      <p:to>
                                        <p:strVal val="visible"/>
                                      </p:to>
                                    </p:set>
                                    <p:anim calcmode="lin" valueType="num">
                                      <p:cBhvr>
                                        <p:cTn id="42" dur="500" fill="hold"/>
                                        <p:tgtEl>
                                          <p:spTgt spid="12"/>
                                        </p:tgtEl>
                                        <p:attrNameLst>
                                          <p:attrName>ppt_w</p:attrName>
                                        </p:attrNameLst>
                                      </p:cBhvr>
                                      <p:tavLst>
                                        <p:tav tm="0">
                                          <p:val>
                                            <p:fltVal val="0"/>
                                          </p:val>
                                        </p:tav>
                                        <p:tav tm="100000">
                                          <p:val>
                                            <p:strVal val="#ppt_w"/>
                                          </p:val>
                                        </p:tav>
                                      </p:tavLst>
                                    </p:anim>
                                    <p:anim calcmode="lin" valueType="num">
                                      <p:cBhvr>
                                        <p:cTn id="43" dur="500" fill="hold"/>
                                        <p:tgtEl>
                                          <p:spTgt spid="12"/>
                                        </p:tgtEl>
                                        <p:attrNameLst>
                                          <p:attrName>ppt_h</p:attrName>
                                        </p:attrNameLst>
                                      </p:cBhvr>
                                      <p:tavLst>
                                        <p:tav tm="0">
                                          <p:val>
                                            <p:fltVal val="0"/>
                                          </p:val>
                                        </p:tav>
                                        <p:tav tm="100000">
                                          <p:val>
                                            <p:strVal val="#ppt_h"/>
                                          </p:val>
                                        </p:tav>
                                      </p:tavLst>
                                    </p:anim>
                                    <p:animEffect transition="in" filter="fade">
                                      <p:cBhvr>
                                        <p:cTn id="44" dur="500"/>
                                        <p:tgtEl>
                                          <p:spTgt spid="12"/>
                                        </p:tgtEl>
                                      </p:cBhvr>
                                    </p:animEffect>
                                  </p:childTnLst>
                                </p:cTn>
                              </p:par>
                            </p:childTnLst>
                          </p:cTn>
                        </p:par>
                      </p:childTnLst>
                    </p:cTn>
                  </p:par>
                  <p:par>
                    <p:cTn id="45" fill="hold">
                      <p:stCondLst>
                        <p:cond delay="indefinite"/>
                      </p:stCondLst>
                      <p:childTnLst>
                        <p:par>
                          <p:cTn id="46" fill="hold">
                            <p:stCondLst>
                              <p:cond delay="0"/>
                            </p:stCondLst>
                            <p:childTnLst>
                              <p:par>
                                <p:cTn id="47" presetID="53" presetClass="entr" presetSubtype="16" fill="hold" nodeType="clickEffect">
                                  <p:stCondLst>
                                    <p:cond delay="0"/>
                                  </p:stCondLst>
                                  <p:childTnLst>
                                    <p:set>
                                      <p:cBhvr>
                                        <p:cTn id="48" dur="1" fill="hold">
                                          <p:stCondLst>
                                            <p:cond delay="0"/>
                                          </p:stCondLst>
                                        </p:cTn>
                                        <p:tgtEl>
                                          <p:spTgt spid="3"/>
                                        </p:tgtEl>
                                        <p:attrNameLst>
                                          <p:attrName>style.visibility</p:attrName>
                                        </p:attrNameLst>
                                      </p:cBhvr>
                                      <p:to>
                                        <p:strVal val="visible"/>
                                      </p:to>
                                    </p:set>
                                    <p:anim calcmode="lin" valueType="num">
                                      <p:cBhvr>
                                        <p:cTn id="49" dur="500" fill="hold"/>
                                        <p:tgtEl>
                                          <p:spTgt spid="3"/>
                                        </p:tgtEl>
                                        <p:attrNameLst>
                                          <p:attrName>ppt_w</p:attrName>
                                        </p:attrNameLst>
                                      </p:cBhvr>
                                      <p:tavLst>
                                        <p:tav tm="0">
                                          <p:val>
                                            <p:fltVal val="0"/>
                                          </p:val>
                                        </p:tav>
                                        <p:tav tm="100000">
                                          <p:val>
                                            <p:strVal val="#ppt_w"/>
                                          </p:val>
                                        </p:tav>
                                      </p:tavLst>
                                    </p:anim>
                                    <p:anim calcmode="lin" valueType="num">
                                      <p:cBhvr>
                                        <p:cTn id="50" dur="500" fill="hold"/>
                                        <p:tgtEl>
                                          <p:spTgt spid="3"/>
                                        </p:tgtEl>
                                        <p:attrNameLst>
                                          <p:attrName>ppt_h</p:attrName>
                                        </p:attrNameLst>
                                      </p:cBhvr>
                                      <p:tavLst>
                                        <p:tav tm="0">
                                          <p:val>
                                            <p:fltVal val="0"/>
                                          </p:val>
                                        </p:tav>
                                        <p:tav tm="100000">
                                          <p:val>
                                            <p:strVal val="#ppt_h"/>
                                          </p:val>
                                        </p:tav>
                                      </p:tavLst>
                                    </p:anim>
                                    <p:animEffect transition="in" filter="fade">
                                      <p:cBhvr>
                                        <p:cTn id="51" dur="500"/>
                                        <p:tgtEl>
                                          <p:spTgt spid="3"/>
                                        </p:tgtEl>
                                      </p:cBhvr>
                                    </p:animEffect>
                                  </p:childTnLst>
                                </p:cTn>
                              </p:par>
                            </p:childTnLst>
                          </p:cTn>
                        </p:par>
                      </p:childTnLst>
                    </p:cTn>
                  </p:par>
                  <p:par>
                    <p:cTn id="52" fill="hold">
                      <p:stCondLst>
                        <p:cond delay="indefinite"/>
                      </p:stCondLst>
                      <p:childTnLst>
                        <p:par>
                          <p:cTn id="53" fill="hold">
                            <p:stCondLst>
                              <p:cond delay="0"/>
                            </p:stCondLst>
                            <p:childTnLst>
                              <p:par>
                                <p:cTn id="54" presetID="53" presetClass="entr" presetSubtype="16" fill="hold" nodeType="clickEffect">
                                  <p:stCondLst>
                                    <p:cond delay="0"/>
                                  </p:stCondLst>
                                  <p:childTnLst>
                                    <p:set>
                                      <p:cBhvr>
                                        <p:cTn id="55" dur="1" fill="hold">
                                          <p:stCondLst>
                                            <p:cond delay="0"/>
                                          </p:stCondLst>
                                        </p:cTn>
                                        <p:tgtEl>
                                          <p:spTgt spid="14"/>
                                        </p:tgtEl>
                                        <p:attrNameLst>
                                          <p:attrName>style.visibility</p:attrName>
                                        </p:attrNameLst>
                                      </p:cBhvr>
                                      <p:to>
                                        <p:strVal val="visible"/>
                                      </p:to>
                                    </p:set>
                                    <p:anim calcmode="lin" valueType="num">
                                      <p:cBhvr>
                                        <p:cTn id="56" dur="500" fill="hold"/>
                                        <p:tgtEl>
                                          <p:spTgt spid="14"/>
                                        </p:tgtEl>
                                        <p:attrNameLst>
                                          <p:attrName>ppt_w</p:attrName>
                                        </p:attrNameLst>
                                      </p:cBhvr>
                                      <p:tavLst>
                                        <p:tav tm="0">
                                          <p:val>
                                            <p:fltVal val="0"/>
                                          </p:val>
                                        </p:tav>
                                        <p:tav tm="100000">
                                          <p:val>
                                            <p:strVal val="#ppt_w"/>
                                          </p:val>
                                        </p:tav>
                                      </p:tavLst>
                                    </p:anim>
                                    <p:anim calcmode="lin" valueType="num">
                                      <p:cBhvr>
                                        <p:cTn id="57" dur="500" fill="hold"/>
                                        <p:tgtEl>
                                          <p:spTgt spid="14"/>
                                        </p:tgtEl>
                                        <p:attrNameLst>
                                          <p:attrName>ppt_h</p:attrName>
                                        </p:attrNameLst>
                                      </p:cBhvr>
                                      <p:tavLst>
                                        <p:tav tm="0">
                                          <p:val>
                                            <p:fltVal val="0"/>
                                          </p:val>
                                        </p:tav>
                                        <p:tav tm="100000">
                                          <p:val>
                                            <p:strVal val="#ppt_h"/>
                                          </p:val>
                                        </p:tav>
                                      </p:tavLst>
                                    </p:anim>
                                    <p:animEffect transition="in" filter="fade">
                                      <p:cBhvr>
                                        <p:cTn id="58" dur="500"/>
                                        <p:tgtEl>
                                          <p:spTgt spid="14"/>
                                        </p:tgtEl>
                                      </p:cBhvr>
                                    </p:animEffect>
                                  </p:childTnLst>
                                </p:cTn>
                              </p:par>
                            </p:childTnLst>
                          </p:cTn>
                        </p:par>
                      </p:childTnLst>
                    </p:cTn>
                  </p:par>
                  <p:par>
                    <p:cTn id="59" fill="hold">
                      <p:stCondLst>
                        <p:cond delay="indefinite"/>
                      </p:stCondLst>
                      <p:childTnLst>
                        <p:par>
                          <p:cTn id="60" fill="hold">
                            <p:stCondLst>
                              <p:cond delay="0"/>
                            </p:stCondLst>
                            <p:childTnLst>
                              <p:par>
                                <p:cTn id="61" presetID="53" presetClass="entr" presetSubtype="16" fill="hold" grpId="0" nodeType="clickEffect">
                                  <p:stCondLst>
                                    <p:cond delay="0"/>
                                  </p:stCondLst>
                                  <p:childTnLst>
                                    <p:set>
                                      <p:cBhvr>
                                        <p:cTn id="62" dur="1" fill="hold">
                                          <p:stCondLst>
                                            <p:cond delay="0"/>
                                          </p:stCondLst>
                                        </p:cTn>
                                        <p:tgtEl>
                                          <p:spTgt spid="13"/>
                                        </p:tgtEl>
                                        <p:attrNameLst>
                                          <p:attrName>style.visibility</p:attrName>
                                        </p:attrNameLst>
                                      </p:cBhvr>
                                      <p:to>
                                        <p:strVal val="visible"/>
                                      </p:to>
                                    </p:set>
                                    <p:anim calcmode="lin" valueType="num">
                                      <p:cBhvr>
                                        <p:cTn id="63" dur="500" fill="hold"/>
                                        <p:tgtEl>
                                          <p:spTgt spid="13"/>
                                        </p:tgtEl>
                                        <p:attrNameLst>
                                          <p:attrName>ppt_w</p:attrName>
                                        </p:attrNameLst>
                                      </p:cBhvr>
                                      <p:tavLst>
                                        <p:tav tm="0">
                                          <p:val>
                                            <p:fltVal val="0"/>
                                          </p:val>
                                        </p:tav>
                                        <p:tav tm="100000">
                                          <p:val>
                                            <p:strVal val="#ppt_w"/>
                                          </p:val>
                                        </p:tav>
                                      </p:tavLst>
                                    </p:anim>
                                    <p:anim calcmode="lin" valueType="num">
                                      <p:cBhvr>
                                        <p:cTn id="64" dur="500" fill="hold"/>
                                        <p:tgtEl>
                                          <p:spTgt spid="13"/>
                                        </p:tgtEl>
                                        <p:attrNameLst>
                                          <p:attrName>ppt_h</p:attrName>
                                        </p:attrNameLst>
                                      </p:cBhvr>
                                      <p:tavLst>
                                        <p:tav tm="0">
                                          <p:val>
                                            <p:fltVal val="0"/>
                                          </p:val>
                                        </p:tav>
                                        <p:tav tm="100000">
                                          <p:val>
                                            <p:strVal val="#ppt_h"/>
                                          </p:val>
                                        </p:tav>
                                      </p:tavLst>
                                    </p:anim>
                                    <p:animEffect transition="in" filter="fade">
                                      <p:cBhvr>
                                        <p:cTn id="65" dur="500"/>
                                        <p:tgtEl>
                                          <p:spTgt spid="13"/>
                                        </p:tgtEl>
                                      </p:cBhvr>
                                    </p:animEffect>
                                  </p:childTnLst>
                                </p:cTn>
                              </p:par>
                            </p:childTnLst>
                          </p:cTn>
                        </p:par>
                      </p:childTnLst>
                    </p:cTn>
                  </p:par>
                  <p:par>
                    <p:cTn id="66" fill="hold">
                      <p:stCondLst>
                        <p:cond delay="indefinite"/>
                      </p:stCondLst>
                      <p:childTnLst>
                        <p:par>
                          <p:cTn id="67" fill="hold">
                            <p:stCondLst>
                              <p:cond delay="0"/>
                            </p:stCondLst>
                            <p:childTnLst>
                              <p:par>
                                <p:cTn id="68" presetID="53" presetClass="entr" presetSubtype="16" fill="hold" grpId="0" nodeType="clickEffect">
                                  <p:stCondLst>
                                    <p:cond delay="0"/>
                                  </p:stCondLst>
                                  <p:childTnLst>
                                    <p:set>
                                      <p:cBhvr>
                                        <p:cTn id="69" dur="1" fill="hold">
                                          <p:stCondLst>
                                            <p:cond delay="0"/>
                                          </p:stCondLst>
                                        </p:cTn>
                                        <p:tgtEl>
                                          <p:spTgt spid="17"/>
                                        </p:tgtEl>
                                        <p:attrNameLst>
                                          <p:attrName>style.visibility</p:attrName>
                                        </p:attrNameLst>
                                      </p:cBhvr>
                                      <p:to>
                                        <p:strVal val="visible"/>
                                      </p:to>
                                    </p:set>
                                    <p:anim calcmode="lin" valueType="num">
                                      <p:cBhvr>
                                        <p:cTn id="70" dur="500" fill="hold"/>
                                        <p:tgtEl>
                                          <p:spTgt spid="17"/>
                                        </p:tgtEl>
                                        <p:attrNameLst>
                                          <p:attrName>ppt_w</p:attrName>
                                        </p:attrNameLst>
                                      </p:cBhvr>
                                      <p:tavLst>
                                        <p:tav tm="0">
                                          <p:val>
                                            <p:fltVal val="0"/>
                                          </p:val>
                                        </p:tav>
                                        <p:tav tm="100000">
                                          <p:val>
                                            <p:strVal val="#ppt_w"/>
                                          </p:val>
                                        </p:tav>
                                      </p:tavLst>
                                    </p:anim>
                                    <p:anim calcmode="lin" valueType="num">
                                      <p:cBhvr>
                                        <p:cTn id="71" dur="500" fill="hold"/>
                                        <p:tgtEl>
                                          <p:spTgt spid="17"/>
                                        </p:tgtEl>
                                        <p:attrNameLst>
                                          <p:attrName>ppt_h</p:attrName>
                                        </p:attrNameLst>
                                      </p:cBhvr>
                                      <p:tavLst>
                                        <p:tav tm="0">
                                          <p:val>
                                            <p:fltVal val="0"/>
                                          </p:val>
                                        </p:tav>
                                        <p:tav tm="100000">
                                          <p:val>
                                            <p:strVal val="#ppt_h"/>
                                          </p:val>
                                        </p:tav>
                                      </p:tavLst>
                                    </p:anim>
                                    <p:animEffect transition="in" filter="fade">
                                      <p:cBhvr>
                                        <p:cTn id="72"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0" grpId="0" animBg="1"/>
      <p:bldP spid="11" grpId="0" animBg="1"/>
      <p:bldP spid="12" grpId="0" animBg="1"/>
      <p:bldP spid="13" grpId="0" animBg="1"/>
      <p:bldP spid="1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Group 9"/>
          <p:cNvGrpSpPr/>
          <p:nvPr/>
        </p:nvGrpSpPr>
        <p:grpSpPr>
          <a:xfrm>
            <a:off x="293125" y="1489332"/>
            <a:ext cx="3479500" cy="2908831"/>
            <a:chOff x="293125" y="1353405"/>
            <a:chExt cx="3479500" cy="2908831"/>
          </a:xfrm>
        </p:grpSpPr>
        <p:pic>
          <p:nvPicPr>
            <p:cNvPr id="2" name="Picture 1"/>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93125" y="1353405"/>
              <a:ext cx="3474720" cy="2378336"/>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pic>
        <p:sp>
          <p:nvSpPr>
            <p:cNvPr id="5" name="Rectangle 4">
              <a:extLst>
                <a:ext uri="{FF2B5EF4-FFF2-40B4-BE49-F238E27FC236}">
                  <a16:creationId xmlns:a16="http://schemas.microsoft.com/office/drawing/2014/main" xmlns="" id="{7F1DDFE7-4133-4ED0-9B2F-0A112C57C281}"/>
                </a:ext>
              </a:extLst>
            </p:cNvPr>
            <p:cNvSpPr/>
            <p:nvPr/>
          </p:nvSpPr>
          <p:spPr>
            <a:xfrm>
              <a:off x="297905" y="3739016"/>
              <a:ext cx="3474720" cy="523220"/>
            </a:xfrm>
            <a:prstGeom prst="rect">
              <a:avLst/>
            </a:prstGeom>
            <a:solidFill>
              <a:schemeClr val="bg2"/>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anchor="ctr">
              <a:spAutoFit/>
            </a:bodyPr>
            <a:lstStyle/>
            <a:p>
              <a:pPr algn="ctr"/>
              <a:r>
                <a:rPr lang="bn-IN" sz="2800" b="1" dirty="0" smtClean="0">
                  <a:latin typeface="NikoshBAN" pitchFamily="2" charset="0"/>
                  <a:cs typeface="NikoshBAN" pitchFamily="2" charset="0"/>
                </a:rPr>
                <a:t>অফিসে গিয়ে অফিস করা</a:t>
              </a:r>
              <a:endParaRPr lang="en-US" sz="2800" dirty="0">
                <a:latin typeface="NikoshBAN" panose="02000000000000000000" pitchFamily="2" charset="0"/>
                <a:cs typeface="NikoshBAN" panose="02000000000000000000" pitchFamily="2" charset="0"/>
              </a:endParaRPr>
            </a:p>
          </p:txBody>
        </p:sp>
      </p:grpSp>
      <p:grpSp>
        <p:nvGrpSpPr>
          <p:cNvPr id="13" name="Group 12"/>
          <p:cNvGrpSpPr/>
          <p:nvPr/>
        </p:nvGrpSpPr>
        <p:grpSpPr>
          <a:xfrm>
            <a:off x="3922565" y="1482810"/>
            <a:ext cx="3490535" cy="2894759"/>
            <a:chOff x="3922565" y="1371597"/>
            <a:chExt cx="3490535" cy="2894759"/>
          </a:xfrm>
        </p:grpSpPr>
        <p:pic>
          <p:nvPicPr>
            <p:cNvPr id="3" name="Picture 2"/>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3938380" y="1371597"/>
              <a:ext cx="3474720" cy="2361101"/>
            </a:xfrm>
            <a:prstGeom prst="rect">
              <a:avLst/>
            </a:prstGeom>
          </p:spPr>
        </p:pic>
        <p:sp>
          <p:nvSpPr>
            <p:cNvPr id="6" name="Rectangle 5">
              <a:extLst>
                <a:ext uri="{FF2B5EF4-FFF2-40B4-BE49-F238E27FC236}">
                  <a16:creationId xmlns:a16="http://schemas.microsoft.com/office/drawing/2014/main" xmlns="" id="{7F1DDFE7-4133-4ED0-9B2F-0A112C57C281}"/>
                </a:ext>
              </a:extLst>
            </p:cNvPr>
            <p:cNvSpPr/>
            <p:nvPr/>
          </p:nvSpPr>
          <p:spPr>
            <a:xfrm>
              <a:off x="3922565" y="3743136"/>
              <a:ext cx="3474720" cy="523220"/>
            </a:xfrm>
            <a:prstGeom prst="rect">
              <a:avLst/>
            </a:prstGeom>
            <a:solidFill>
              <a:schemeClr val="bg2"/>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anchor="ctr">
              <a:spAutoFit/>
            </a:bodyPr>
            <a:lstStyle/>
            <a:p>
              <a:pPr algn="ctr"/>
              <a:r>
                <a:rPr lang="bn-IN" sz="2800" b="1" dirty="0" smtClean="0">
                  <a:latin typeface="NikoshBAN" pitchFamily="2" charset="0"/>
                  <a:cs typeface="NikoshBAN" pitchFamily="2" charset="0"/>
                </a:rPr>
                <a:t>বাসায় বসে অফিস করা</a:t>
              </a:r>
              <a:endParaRPr lang="en-US" sz="2800" dirty="0">
                <a:latin typeface="NikoshBAN" panose="02000000000000000000" pitchFamily="2" charset="0"/>
                <a:cs typeface="NikoshBAN" panose="02000000000000000000" pitchFamily="2" charset="0"/>
              </a:endParaRPr>
            </a:p>
          </p:txBody>
        </p:sp>
      </p:grpSp>
      <p:grpSp>
        <p:nvGrpSpPr>
          <p:cNvPr id="14" name="Group 13"/>
          <p:cNvGrpSpPr/>
          <p:nvPr/>
        </p:nvGrpSpPr>
        <p:grpSpPr>
          <a:xfrm>
            <a:off x="7569315" y="1470446"/>
            <a:ext cx="3474720" cy="2909543"/>
            <a:chOff x="7569315" y="1371590"/>
            <a:chExt cx="3474720" cy="2909543"/>
          </a:xfrm>
        </p:grpSpPr>
        <p:grpSp>
          <p:nvGrpSpPr>
            <p:cNvPr id="9" name="Group 8"/>
            <p:cNvGrpSpPr/>
            <p:nvPr/>
          </p:nvGrpSpPr>
          <p:grpSpPr>
            <a:xfrm>
              <a:off x="7597127" y="1371590"/>
              <a:ext cx="3433116" cy="2355069"/>
              <a:chOff x="7399401" y="1839137"/>
              <a:chExt cx="3939280" cy="2690622"/>
            </a:xfrm>
          </p:grpSpPr>
          <p:pic>
            <p:nvPicPr>
              <p:cNvPr id="7" name="Picture 6"/>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399401" y="1839137"/>
                <a:ext cx="1880524" cy="2646366"/>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pic>
          <p:pic>
            <p:nvPicPr>
              <p:cNvPr id="8" name="Picture 7"/>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9279925" y="1839137"/>
                <a:ext cx="2058756" cy="2690622"/>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pic>
        </p:grpSp>
        <p:sp>
          <p:nvSpPr>
            <p:cNvPr id="11" name="TextBox 10"/>
            <p:cNvSpPr txBox="1"/>
            <p:nvPr/>
          </p:nvSpPr>
          <p:spPr>
            <a:xfrm>
              <a:off x="7569315" y="3757913"/>
              <a:ext cx="3474720" cy="523220"/>
            </a:xfrm>
            <a:prstGeom prst="rect">
              <a:avLst/>
            </a:prstGeom>
            <a:solidFill>
              <a:schemeClr val="bg2"/>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spAutoFit/>
            </a:bodyPr>
            <a:lstStyle/>
            <a:p>
              <a:pPr algn="ctr"/>
              <a:r>
                <a:rPr lang="bn-IN" sz="2800" b="1" dirty="0" smtClean="0">
                  <a:latin typeface="NikoshBAN" pitchFamily="2" charset="0"/>
                  <a:cs typeface="NikoshBAN" pitchFamily="2" charset="0"/>
                </a:rPr>
                <a:t>ভার্চুয়াল </a:t>
              </a:r>
              <a:r>
                <a:rPr lang="bn-IN" sz="2800" b="1" dirty="0">
                  <a:latin typeface="NikoshBAN" pitchFamily="2" charset="0"/>
                  <a:cs typeface="NikoshBAN" pitchFamily="2" charset="0"/>
                </a:rPr>
                <a:t>অফিস</a:t>
              </a:r>
              <a:r>
                <a:rPr lang="bn-BD" sz="2800" b="1" dirty="0">
                  <a:latin typeface="NikoshBAN" pitchFamily="2" charset="0"/>
                  <a:cs typeface="NikoshBAN" pitchFamily="2" charset="0"/>
                </a:rPr>
                <a:t> </a:t>
              </a:r>
              <a:endParaRPr lang="en-US" sz="2800" b="1" dirty="0">
                <a:latin typeface="NikoshBAN" pitchFamily="2" charset="0"/>
                <a:cs typeface="NikoshBAN" pitchFamily="2" charset="0"/>
              </a:endParaRPr>
            </a:p>
          </p:txBody>
        </p:sp>
      </p:grpSp>
      <p:sp>
        <p:nvSpPr>
          <p:cNvPr id="12" name="Freeform 11"/>
          <p:cNvSpPr/>
          <p:nvPr/>
        </p:nvSpPr>
        <p:spPr>
          <a:xfrm>
            <a:off x="8444640" y="1408670"/>
            <a:ext cx="1477836" cy="1013254"/>
          </a:xfrm>
          <a:custGeom>
            <a:avLst/>
            <a:gdLst>
              <a:gd name="connsiteX0" fmla="*/ 0 w 1983545"/>
              <a:gd name="connsiteY0" fmla="*/ 731520 h 731520"/>
              <a:gd name="connsiteX1" fmla="*/ 84407 w 1983545"/>
              <a:gd name="connsiteY1" fmla="*/ 576776 h 731520"/>
              <a:gd name="connsiteX2" fmla="*/ 98474 w 1983545"/>
              <a:gd name="connsiteY2" fmla="*/ 534573 h 731520"/>
              <a:gd name="connsiteX3" fmla="*/ 168813 w 1983545"/>
              <a:gd name="connsiteY3" fmla="*/ 464234 h 731520"/>
              <a:gd name="connsiteX4" fmla="*/ 253219 w 1983545"/>
              <a:gd name="connsiteY4" fmla="*/ 407964 h 731520"/>
              <a:gd name="connsiteX5" fmla="*/ 281354 w 1983545"/>
              <a:gd name="connsiteY5" fmla="*/ 365760 h 731520"/>
              <a:gd name="connsiteX6" fmla="*/ 351693 w 1983545"/>
              <a:gd name="connsiteY6" fmla="*/ 309490 h 731520"/>
              <a:gd name="connsiteX7" fmla="*/ 379828 w 1983545"/>
              <a:gd name="connsiteY7" fmla="*/ 253219 h 731520"/>
              <a:gd name="connsiteX8" fmla="*/ 422031 w 1983545"/>
              <a:gd name="connsiteY8" fmla="*/ 225084 h 731520"/>
              <a:gd name="connsiteX9" fmla="*/ 436099 w 1983545"/>
              <a:gd name="connsiteY9" fmla="*/ 182880 h 731520"/>
              <a:gd name="connsiteX10" fmla="*/ 492370 w 1983545"/>
              <a:gd name="connsiteY10" fmla="*/ 112542 h 731520"/>
              <a:gd name="connsiteX11" fmla="*/ 534573 w 1983545"/>
              <a:gd name="connsiteY11" fmla="*/ 98474 h 731520"/>
              <a:gd name="connsiteX12" fmla="*/ 647114 w 1983545"/>
              <a:gd name="connsiteY12" fmla="*/ 56271 h 731520"/>
              <a:gd name="connsiteX13" fmla="*/ 731520 w 1983545"/>
              <a:gd name="connsiteY13" fmla="*/ 28136 h 731520"/>
              <a:gd name="connsiteX14" fmla="*/ 773724 w 1983545"/>
              <a:gd name="connsiteY14" fmla="*/ 14068 h 731520"/>
              <a:gd name="connsiteX15" fmla="*/ 829994 w 1983545"/>
              <a:gd name="connsiteY15" fmla="*/ 0 h 731520"/>
              <a:gd name="connsiteX16" fmla="*/ 970671 w 1983545"/>
              <a:gd name="connsiteY16" fmla="*/ 14068 h 731520"/>
              <a:gd name="connsiteX17" fmla="*/ 1153551 w 1983545"/>
              <a:gd name="connsiteY17" fmla="*/ 28136 h 731520"/>
              <a:gd name="connsiteX18" fmla="*/ 1237957 w 1983545"/>
              <a:gd name="connsiteY18" fmla="*/ 70339 h 731520"/>
              <a:gd name="connsiteX19" fmla="*/ 1350499 w 1983545"/>
              <a:gd name="connsiteY19" fmla="*/ 98474 h 731520"/>
              <a:gd name="connsiteX20" fmla="*/ 1392702 w 1983545"/>
              <a:gd name="connsiteY20" fmla="*/ 126610 h 731520"/>
              <a:gd name="connsiteX21" fmla="*/ 1434905 w 1983545"/>
              <a:gd name="connsiteY21" fmla="*/ 168813 h 731520"/>
              <a:gd name="connsiteX22" fmla="*/ 1477108 w 1983545"/>
              <a:gd name="connsiteY22" fmla="*/ 182880 h 731520"/>
              <a:gd name="connsiteX23" fmla="*/ 1575582 w 1983545"/>
              <a:gd name="connsiteY23" fmla="*/ 267287 h 731520"/>
              <a:gd name="connsiteX24" fmla="*/ 1617785 w 1983545"/>
              <a:gd name="connsiteY24" fmla="*/ 309490 h 731520"/>
              <a:gd name="connsiteX25" fmla="*/ 1645920 w 1983545"/>
              <a:gd name="connsiteY25" fmla="*/ 351693 h 731520"/>
              <a:gd name="connsiteX26" fmla="*/ 1659988 w 1983545"/>
              <a:gd name="connsiteY26" fmla="*/ 393896 h 731520"/>
              <a:gd name="connsiteX27" fmla="*/ 1702191 w 1983545"/>
              <a:gd name="connsiteY27" fmla="*/ 422031 h 731520"/>
              <a:gd name="connsiteX28" fmla="*/ 1730327 w 1983545"/>
              <a:gd name="connsiteY28" fmla="*/ 450167 h 731520"/>
              <a:gd name="connsiteX29" fmla="*/ 1856936 w 1983545"/>
              <a:gd name="connsiteY29" fmla="*/ 520505 h 731520"/>
              <a:gd name="connsiteX30" fmla="*/ 1913207 w 1983545"/>
              <a:gd name="connsiteY30" fmla="*/ 604911 h 731520"/>
              <a:gd name="connsiteX31" fmla="*/ 1941342 w 1983545"/>
              <a:gd name="connsiteY31" fmla="*/ 633047 h 731520"/>
              <a:gd name="connsiteX32" fmla="*/ 1983545 w 1983545"/>
              <a:gd name="connsiteY32" fmla="*/ 661182 h 731520"/>
              <a:gd name="connsiteX0" fmla="*/ 0 w 1983545"/>
              <a:gd name="connsiteY0" fmla="*/ 731520 h 731520"/>
              <a:gd name="connsiteX1" fmla="*/ 84407 w 1983545"/>
              <a:gd name="connsiteY1" fmla="*/ 576776 h 731520"/>
              <a:gd name="connsiteX2" fmla="*/ 98474 w 1983545"/>
              <a:gd name="connsiteY2" fmla="*/ 534573 h 731520"/>
              <a:gd name="connsiteX3" fmla="*/ 168813 w 1983545"/>
              <a:gd name="connsiteY3" fmla="*/ 464234 h 731520"/>
              <a:gd name="connsiteX4" fmla="*/ 253219 w 1983545"/>
              <a:gd name="connsiteY4" fmla="*/ 407964 h 731520"/>
              <a:gd name="connsiteX5" fmla="*/ 281354 w 1983545"/>
              <a:gd name="connsiteY5" fmla="*/ 365760 h 731520"/>
              <a:gd name="connsiteX6" fmla="*/ 351693 w 1983545"/>
              <a:gd name="connsiteY6" fmla="*/ 309490 h 731520"/>
              <a:gd name="connsiteX7" fmla="*/ 379828 w 1983545"/>
              <a:gd name="connsiteY7" fmla="*/ 253219 h 731520"/>
              <a:gd name="connsiteX8" fmla="*/ 422031 w 1983545"/>
              <a:gd name="connsiteY8" fmla="*/ 225084 h 731520"/>
              <a:gd name="connsiteX9" fmla="*/ 436099 w 1983545"/>
              <a:gd name="connsiteY9" fmla="*/ 182880 h 731520"/>
              <a:gd name="connsiteX10" fmla="*/ 492370 w 1983545"/>
              <a:gd name="connsiteY10" fmla="*/ 112542 h 731520"/>
              <a:gd name="connsiteX11" fmla="*/ 534573 w 1983545"/>
              <a:gd name="connsiteY11" fmla="*/ 98474 h 731520"/>
              <a:gd name="connsiteX12" fmla="*/ 647114 w 1983545"/>
              <a:gd name="connsiteY12" fmla="*/ 56271 h 731520"/>
              <a:gd name="connsiteX13" fmla="*/ 731520 w 1983545"/>
              <a:gd name="connsiteY13" fmla="*/ 28136 h 731520"/>
              <a:gd name="connsiteX14" fmla="*/ 773724 w 1983545"/>
              <a:gd name="connsiteY14" fmla="*/ 14068 h 731520"/>
              <a:gd name="connsiteX15" fmla="*/ 829994 w 1983545"/>
              <a:gd name="connsiteY15" fmla="*/ 0 h 731520"/>
              <a:gd name="connsiteX16" fmla="*/ 970671 w 1983545"/>
              <a:gd name="connsiteY16" fmla="*/ 14068 h 731520"/>
              <a:gd name="connsiteX17" fmla="*/ 1153551 w 1983545"/>
              <a:gd name="connsiteY17" fmla="*/ 28136 h 731520"/>
              <a:gd name="connsiteX18" fmla="*/ 1237957 w 1983545"/>
              <a:gd name="connsiteY18" fmla="*/ 70339 h 731520"/>
              <a:gd name="connsiteX19" fmla="*/ 1350499 w 1983545"/>
              <a:gd name="connsiteY19" fmla="*/ 98474 h 731520"/>
              <a:gd name="connsiteX20" fmla="*/ 1392702 w 1983545"/>
              <a:gd name="connsiteY20" fmla="*/ 126610 h 731520"/>
              <a:gd name="connsiteX21" fmla="*/ 1434905 w 1983545"/>
              <a:gd name="connsiteY21" fmla="*/ 168813 h 731520"/>
              <a:gd name="connsiteX22" fmla="*/ 1477108 w 1983545"/>
              <a:gd name="connsiteY22" fmla="*/ 182880 h 731520"/>
              <a:gd name="connsiteX23" fmla="*/ 1575582 w 1983545"/>
              <a:gd name="connsiteY23" fmla="*/ 267287 h 731520"/>
              <a:gd name="connsiteX24" fmla="*/ 1617785 w 1983545"/>
              <a:gd name="connsiteY24" fmla="*/ 309490 h 731520"/>
              <a:gd name="connsiteX25" fmla="*/ 1645920 w 1983545"/>
              <a:gd name="connsiteY25" fmla="*/ 351693 h 731520"/>
              <a:gd name="connsiteX26" fmla="*/ 1659988 w 1983545"/>
              <a:gd name="connsiteY26" fmla="*/ 393896 h 731520"/>
              <a:gd name="connsiteX27" fmla="*/ 1702191 w 1983545"/>
              <a:gd name="connsiteY27" fmla="*/ 422031 h 731520"/>
              <a:gd name="connsiteX28" fmla="*/ 1730327 w 1983545"/>
              <a:gd name="connsiteY28" fmla="*/ 450167 h 731520"/>
              <a:gd name="connsiteX29" fmla="*/ 1856936 w 1983545"/>
              <a:gd name="connsiteY29" fmla="*/ 520505 h 731520"/>
              <a:gd name="connsiteX30" fmla="*/ 1913207 w 1983545"/>
              <a:gd name="connsiteY30" fmla="*/ 604911 h 731520"/>
              <a:gd name="connsiteX31" fmla="*/ 1941342 w 1983545"/>
              <a:gd name="connsiteY31" fmla="*/ 633047 h 731520"/>
              <a:gd name="connsiteX32" fmla="*/ 1983545 w 1983545"/>
              <a:gd name="connsiteY32" fmla="*/ 661182 h 731520"/>
              <a:gd name="connsiteX0" fmla="*/ 0 w 1983545"/>
              <a:gd name="connsiteY0" fmla="*/ 731520 h 731520"/>
              <a:gd name="connsiteX1" fmla="*/ 84407 w 1983545"/>
              <a:gd name="connsiteY1" fmla="*/ 576776 h 731520"/>
              <a:gd name="connsiteX2" fmla="*/ 98474 w 1983545"/>
              <a:gd name="connsiteY2" fmla="*/ 534573 h 731520"/>
              <a:gd name="connsiteX3" fmla="*/ 168813 w 1983545"/>
              <a:gd name="connsiteY3" fmla="*/ 464234 h 731520"/>
              <a:gd name="connsiteX4" fmla="*/ 253219 w 1983545"/>
              <a:gd name="connsiteY4" fmla="*/ 407964 h 731520"/>
              <a:gd name="connsiteX5" fmla="*/ 281354 w 1983545"/>
              <a:gd name="connsiteY5" fmla="*/ 365760 h 731520"/>
              <a:gd name="connsiteX6" fmla="*/ 351693 w 1983545"/>
              <a:gd name="connsiteY6" fmla="*/ 309490 h 731520"/>
              <a:gd name="connsiteX7" fmla="*/ 379828 w 1983545"/>
              <a:gd name="connsiteY7" fmla="*/ 253219 h 731520"/>
              <a:gd name="connsiteX8" fmla="*/ 422031 w 1983545"/>
              <a:gd name="connsiteY8" fmla="*/ 225084 h 731520"/>
              <a:gd name="connsiteX9" fmla="*/ 436099 w 1983545"/>
              <a:gd name="connsiteY9" fmla="*/ 182880 h 731520"/>
              <a:gd name="connsiteX10" fmla="*/ 492370 w 1983545"/>
              <a:gd name="connsiteY10" fmla="*/ 112542 h 731520"/>
              <a:gd name="connsiteX11" fmla="*/ 534573 w 1983545"/>
              <a:gd name="connsiteY11" fmla="*/ 98474 h 731520"/>
              <a:gd name="connsiteX12" fmla="*/ 647114 w 1983545"/>
              <a:gd name="connsiteY12" fmla="*/ 56271 h 731520"/>
              <a:gd name="connsiteX13" fmla="*/ 731520 w 1983545"/>
              <a:gd name="connsiteY13" fmla="*/ 28136 h 731520"/>
              <a:gd name="connsiteX14" fmla="*/ 773724 w 1983545"/>
              <a:gd name="connsiteY14" fmla="*/ 14068 h 731520"/>
              <a:gd name="connsiteX15" fmla="*/ 829994 w 1983545"/>
              <a:gd name="connsiteY15" fmla="*/ 0 h 731520"/>
              <a:gd name="connsiteX16" fmla="*/ 970671 w 1983545"/>
              <a:gd name="connsiteY16" fmla="*/ 14068 h 731520"/>
              <a:gd name="connsiteX17" fmla="*/ 1153551 w 1983545"/>
              <a:gd name="connsiteY17" fmla="*/ 28136 h 731520"/>
              <a:gd name="connsiteX18" fmla="*/ 1237957 w 1983545"/>
              <a:gd name="connsiteY18" fmla="*/ 70339 h 731520"/>
              <a:gd name="connsiteX19" fmla="*/ 1350499 w 1983545"/>
              <a:gd name="connsiteY19" fmla="*/ 98474 h 731520"/>
              <a:gd name="connsiteX20" fmla="*/ 1392702 w 1983545"/>
              <a:gd name="connsiteY20" fmla="*/ 126610 h 731520"/>
              <a:gd name="connsiteX21" fmla="*/ 1434905 w 1983545"/>
              <a:gd name="connsiteY21" fmla="*/ 168813 h 731520"/>
              <a:gd name="connsiteX22" fmla="*/ 1477108 w 1983545"/>
              <a:gd name="connsiteY22" fmla="*/ 182880 h 731520"/>
              <a:gd name="connsiteX23" fmla="*/ 1575582 w 1983545"/>
              <a:gd name="connsiteY23" fmla="*/ 267287 h 731520"/>
              <a:gd name="connsiteX24" fmla="*/ 1617785 w 1983545"/>
              <a:gd name="connsiteY24" fmla="*/ 309490 h 731520"/>
              <a:gd name="connsiteX25" fmla="*/ 1645920 w 1983545"/>
              <a:gd name="connsiteY25" fmla="*/ 351693 h 731520"/>
              <a:gd name="connsiteX26" fmla="*/ 1659988 w 1983545"/>
              <a:gd name="connsiteY26" fmla="*/ 393896 h 731520"/>
              <a:gd name="connsiteX27" fmla="*/ 1702191 w 1983545"/>
              <a:gd name="connsiteY27" fmla="*/ 422031 h 731520"/>
              <a:gd name="connsiteX28" fmla="*/ 1730327 w 1983545"/>
              <a:gd name="connsiteY28" fmla="*/ 450167 h 731520"/>
              <a:gd name="connsiteX29" fmla="*/ 1856936 w 1983545"/>
              <a:gd name="connsiteY29" fmla="*/ 520505 h 731520"/>
              <a:gd name="connsiteX30" fmla="*/ 1913207 w 1983545"/>
              <a:gd name="connsiteY30" fmla="*/ 604911 h 731520"/>
              <a:gd name="connsiteX31" fmla="*/ 1941342 w 1983545"/>
              <a:gd name="connsiteY31" fmla="*/ 633047 h 731520"/>
              <a:gd name="connsiteX32" fmla="*/ 1983545 w 1983545"/>
              <a:gd name="connsiteY32" fmla="*/ 661182 h 731520"/>
              <a:gd name="connsiteX0" fmla="*/ 0 w 1983545"/>
              <a:gd name="connsiteY0" fmla="*/ 731520 h 731520"/>
              <a:gd name="connsiteX1" fmla="*/ 84407 w 1983545"/>
              <a:gd name="connsiteY1" fmla="*/ 576776 h 731520"/>
              <a:gd name="connsiteX2" fmla="*/ 98474 w 1983545"/>
              <a:gd name="connsiteY2" fmla="*/ 534573 h 731520"/>
              <a:gd name="connsiteX3" fmla="*/ 168813 w 1983545"/>
              <a:gd name="connsiteY3" fmla="*/ 464234 h 731520"/>
              <a:gd name="connsiteX4" fmla="*/ 253219 w 1983545"/>
              <a:gd name="connsiteY4" fmla="*/ 407964 h 731520"/>
              <a:gd name="connsiteX5" fmla="*/ 281354 w 1983545"/>
              <a:gd name="connsiteY5" fmla="*/ 365760 h 731520"/>
              <a:gd name="connsiteX6" fmla="*/ 351693 w 1983545"/>
              <a:gd name="connsiteY6" fmla="*/ 309490 h 731520"/>
              <a:gd name="connsiteX7" fmla="*/ 379828 w 1983545"/>
              <a:gd name="connsiteY7" fmla="*/ 253219 h 731520"/>
              <a:gd name="connsiteX8" fmla="*/ 422031 w 1983545"/>
              <a:gd name="connsiteY8" fmla="*/ 225084 h 731520"/>
              <a:gd name="connsiteX9" fmla="*/ 436099 w 1983545"/>
              <a:gd name="connsiteY9" fmla="*/ 182880 h 731520"/>
              <a:gd name="connsiteX10" fmla="*/ 492370 w 1983545"/>
              <a:gd name="connsiteY10" fmla="*/ 112542 h 731520"/>
              <a:gd name="connsiteX11" fmla="*/ 534573 w 1983545"/>
              <a:gd name="connsiteY11" fmla="*/ 98474 h 731520"/>
              <a:gd name="connsiteX12" fmla="*/ 647114 w 1983545"/>
              <a:gd name="connsiteY12" fmla="*/ 56271 h 731520"/>
              <a:gd name="connsiteX13" fmla="*/ 731520 w 1983545"/>
              <a:gd name="connsiteY13" fmla="*/ 28136 h 731520"/>
              <a:gd name="connsiteX14" fmla="*/ 773724 w 1983545"/>
              <a:gd name="connsiteY14" fmla="*/ 14068 h 731520"/>
              <a:gd name="connsiteX15" fmla="*/ 829994 w 1983545"/>
              <a:gd name="connsiteY15" fmla="*/ 0 h 731520"/>
              <a:gd name="connsiteX16" fmla="*/ 970671 w 1983545"/>
              <a:gd name="connsiteY16" fmla="*/ 14068 h 731520"/>
              <a:gd name="connsiteX17" fmla="*/ 1153551 w 1983545"/>
              <a:gd name="connsiteY17" fmla="*/ 28136 h 731520"/>
              <a:gd name="connsiteX18" fmla="*/ 1237957 w 1983545"/>
              <a:gd name="connsiteY18" fmla="*/ 70339 h 731520"/>
              <a:gd name="connsiteX19" fmla="*/ 1350499 w 1983545"/>
              <a:gd name="connsiteY19" fmla="*/ 98474 h 731520"/>
              <a:gd name="connsiteX20" fmla="*/ 1392702 w 1983545"/>
              <a:gd name="connsiteY20" fmla="*/ 126610 h 731520"/>
              <a:gd name="connsiteX21" fmla="*/ 1434905 w 1983545"/>
              <a:gd name="connsiteY21" fmla="*/ 168813 h 731520"/>
              <a:gd name="connsiteX22" fmla="*/ 1477108 w 1983545"/>
              <a:gd name="connsiteY22" fmla="*/ 182880 h 731520"/>
              <a:gd name="connsiteX23" fmla="*/ 1575582 w 1983545"/>
              <a:gd name="connsiteY23" fmla="*/ 267287 h 731520"/>
              <a:gd name="connsiteX24" fmla="*/ 1617785 w 1983545"/>
              <a:gd name="connsiteY24" fmla="*/ 309490 h 731520"/>
              <a:gd name="connsiteX25" fmla="*/ 1645920 w 1983545"/>
              <a:gd name="connsiteY25" fmla="*/ 351693 h 731520"/>
              <a:gd name="connsiteX26" fmla="*/ 1659988 w 1983545"/>
              <a:gd name="connsiteY26" fmla="*/ 393896 h 731520"/>
              <a:gd name="connsiteX27" fmla="*/ 1702191 w 1983545"/>
              <a:gd name="connsiteY27" fmla="*/ 422031 h 731520"/>
              <a:gd name="connsiteX28" fmla="*/ 1730327 w 1983545"/>
              <a:gd name="connsiteY28" fmla="*/ 450167 h 731520"/>
              <a:gd name="connsiteX29" fmla="*/ 1856936 w 1983545"/>
              <a:gd name="connsiteY29" fmla="*/ 520505 h 731520"/>
              <a:gd name="connsiteX30" fmla="*/ 1913207 w 1983545"/>
              <a:gd name="connsiteY30" fmla="*/ 604911 h 731520"/>
              <a:gd name="connsiteX31" fmla="*/ 1941342 w 1983545"/>
              <a:gd name="connsiteY31" fmla="*/ 633047 h 731520"/>
              <a:gd name="connsiteX32" fmla="*/ 1983545 w 1983545"/>
              <a:gd name="connsiteY32" fmla="*/ 661182 h 731520"/>
              <a:gd name="connsiteX0" fmla="*/ 0 w 1946383"/>
              <a:gd name="connsiteY0" fmla="*/ 731520 h 731520"/>
              <a:gd name="connsiteX1" fmla="*/ 84407 w 1946383"/>
              <a:gd name="connsiteY1" fmla="*/ 576776 h 731520"/>
              <a:gd name="connsiteX2" fmla="*/ 98474 w 1946383"/>
              <a:gd name="connsiteY2" fmla="*/ 534573 h 731520"/>
              <a:gd name="connsiteX3" fmla="*/ 168813 w 1946383"/>
              <a:gd name="connsiteY3" fmla="*/ 464234 h 731520"/>
              <a:gd name="connsiteX4" fmla="*/ 253219 w 1946383"/>
              <a:gd name="connsiteY4" fmla="*/ 407964 h 731520"/>
              <a:gd name="connsiteX5" fmla="*/ 281354 w 1946383"/>
              <a:gd name="connsiteY5" fmla="*/ 365760 h 731520"/>
              <a:gd name="connsiteX6" fmla="*/ 351693 w 1946383"/>
              <a:gd name="connsiteY6" fmla="*/ 309490 h 731520"/>
              <a:gd name="connsiteX7" fmla="*/ 379828 w 1946383"/>
              <a:gd name="connsiteY7" fmla="*/ 253219 h 731520"/>
              <a:gd name="connsiteX8" fmla="*/ 422031 w 1946383"/>
              <a:gd name="connsiteY8" fmla="*/ 225084 h 731520"/>
              <a:gd name="connsiteX9" fmla="*/ 436099 w 1946383"/>
              <a:gd name="connsiteY9" fmla="*/ 182880 h 731520"/>
              <a:gd name="connsiteX10" fmla="*/ 492370 w 1946383"/>
              <a:gd name="connsiteY10" fmla="*/ 112542 h 731520"/>
              <a:gd name="connsiteX11" fmla="*/ 534573 w 1946383"/>
              <a:gd name="connsiteY11" fmla="*/ 98474 h 731520"/>
              <a:gd name="connsiteX12" fmla="*/ 647114 w 1946383"/>
              <a:gd name="connsiteY12" fmla="*/ 56271 h 731520"/>
              <a:gd name="connsiteX13" fmla="*/ 731520 w 1946383"/>
              <a:gd name="connsiteY13" fmla="*/ 28136 h 731520"/>
              <a:gd name="connsiteX14" fmla="*/ 773724 w 1946383"/>
              <a:gd name="connsiteY14" fmla="*/ 14068 h 731520"/>
              <a:gd name="connsiteX15" fmla="*/ 829994 w 1946383"/>
              <a:gd name="connsiteY15" fmla="*/ 0 h 731520"/>
              <a:gd name="connsiteX16" fmla="*/ 970671 w 1946383"/>
              <a:gd name="connsiteY16" fmla="*/ 14068 h 731520"/>
              <a:gd name="connsiteX17" fmla="*/ 1153551 w 1946383"/>
              <a:gd name="connsiteY17" fmla="*/ 28136 h 731520"/>
              <a:gd name="connsiteX18" fmla="*/ 1237957 w 1946383"/>
              <a:gd name="connsiteY18" fmla="*/ 70339 h 731520"/>
              <a:gd name="connsiteX19" fmla="*/ 1350499 w 1946383"/>
              <a:gd name="connsiteY19" fmla="*/ 98474 h 731520"/>
              <a:gd name="connsiteX20" fmla="*/ 1392702 w 1946383"/>
              <a:gd name="connsiteY20" fmla="*/ 126610 h 731520"/>
              <a:gd name="connsiteX21" fmla="*/ 1434905 w 1946383"/>
              <a:gd name="connsiteY21" fmla="*/ 168813 h 731520"/>
              <a:gd name="connsiteX22" fmla="*/ 1477108 w 1946383"/>
              <a:gd name="connsiteY22" fmla="*/ 182880 h 731520"/>
              <a:gd name="connsiteX23" fmla="*/ 1575582 w 1946383"/>
              <a:gd name="connsiteY23" fmla="*/ 267287 h 731520"/>
              <a:gd name="connsiteX24" fmla="*/ 1617785 w 1946383"/>
              <a:gd name="connsiteY24" fmla="*/ 309490 h 731520"/>
              <a:gd name="connsiteX25" fmla="*/ 1645920 w 1946383"/>
              <a:gd name="connsiteY25" fmla="*/ 351693 h 731520"/>
              <a:gd name="connsiteX26" fmla="*/ 1659988 w 1946383"/>
              <a:gd name="connsiteY26" fmla="*/ 393896 h 731520"/>
              <a:gd name="connsiteX27" fmla="*/ 1702191 w 1946383"/>
              <a:gd name="connsiteY27" fmla="*/ 422031 h 731520"/>
              <a:gd name="connsiteX28" fmla="*/ 1730327 w 1946383"/>
              <a:gd name="connsiteY28" fmla="*/ 450167 h 731520"/>
              <a:gd name="connsiteX29" fmla="*/ 1856936 w 1946383"/>
              <a:gd name="connsiteY29" fmla="*/ 520505 h 731520"/>
              <a:gd name="connsiteX30" fmla="*/ 1913207 w 1946383"/>
              <a:gd name="connsiteY30" fmla="*/ 604911 h 731520"/>
              <a:gd name="connsiteX31" fmla="*/ 1941342 w 1946383"/>
              <a:gd name="connsiteY31" fmla="*/ 633047 h 731520"/>
              <a:gd name="connsiteX32" fmla="*/ 1937643 w 1946383"/>
              <a:gd name="connsiteY32" fmla="*/ 591514 h 731520"/>
              <a:gd name="connsiteX0" fmla="*/ 0 w 1946383"/>
              <a:gd name="connsiteY0" fmla="*/ 731520 h 731520"/>
              <a:gd name="connsiteX1" fmla="*/ 84407 w 1946383"/>
              <a:gd name="connsiteY1" fmla="*/ 576776 h 731520"/>
              <a:gd name="connsiteX2" fmla="*/ 98474 w 1946383"/>
              <a:gd name="connsiteY2" fmla="*/ 534573 h 731520"/>
              <a:gd name="connsiteX3" fmla="*/ 168813 w 1946383"/>
              <a:gd name="connsiteY3" fmla="*/ 464234 h 731520"/>
              <a:gd name="connsiteX4" fmla="*/ 253219 w 1946383"/>
              <a:gd name="connsiteY4" fmla="*/ 407964 h 731520"/>
              <a:gd name="connsiteX5" fmla="*/ 281354 w 1946383"/>
              <a:gd name="connsiteY5" fmla="*/ 365760 h 731520"/>
              <a:gd name="connsiteX6" fmla="*/ 351693 w 1946383"/>
              <a:gd name="connsiteY6" fmla="*/ 309490 h 731520"/>
              <a:gd name="connsiteX7" fmla="*/ 379828 w 1946383"/>
              <a:gd name="connsiteY7" fmla="*/ 253219 h 731520"/>
              <a:gd name="connsiteX8" fmla="*/ 422031 w 1946383"/>
              <a:gd name="connsiteY8" fmla="*/ 225084 h 731520"/>
              <a:gd name="connsiteX9" fmla="*/ 436099 w 1946383"/>
              <a:gd name="connsiteY9" fmla="*/ 182880 h 731520"/>
              <a:gd name="connsiteX10" fmla="*/ 492370 w 1946383"/>
              <a:gd name="connsiteY10" fmla="*/ 112542 h 731520"/>
              <a:gd name="connsiteX11" fmla="*/ 534573 w 1946383"/>
              <a:gd name="connsiteY11" fmla="*/ 98474 h 731520"/>
              <a:gd name="connsiteX12" fmla="*/ 647114 w 1946383"/>
              <a:gd name="connsiteY12" fmla="*/ 56271 h 731520"/>
              <a:gd name="connsiteX13" fmla="*/ 731520 w 1946383"/>
              <a:gd name="connsiteY13" fmla="*/ 28136 h 731520"/>
              <a:gd name="connsiteX14" fmla="*/ 773724 w 1946383"/>
              <a:gd name="connsiteY14" fmla="*/ 14068 h 731520"/>
              <a:gd name="connsiteX15" fmla="*/ 829994 w 1946383"/>
              <a:gd name="connsiteY15" fmla="*/ 0 h 731520"/>
              <a:gd name="connsiteX16" fmla="*/ 970671 w 1946383"/>
              <a:gd name="connsiteY16" fmla="*/ 14068 h 731520"/>
              <a:gd name="connsiteX17" fmla="*/ 1153551 w 1946383"/>
              <a:gd name="connsiteY17" fmla="*/ 28136 h 731520"/>
              <a:gd name="connsiteX18" fmla="*/ 1237957 w 1946383"/>
              <a:gd name="connsiteY18" fmla="*/ 70339 h 731520"/>
              <a:gd name="connsiteX19" fmla="*/ 1350499 w 1946383"/>
              <a:gd name="connsiteY19" fmla="*/ 98474 h 731520"/>
              <a:gd name="connsiteX20" fmla="*/ 1392702 w 1946383"/>
              <a:gd name="connsiteY20" fmla="*/ 126610 h 731520"/>
              <a:gd name="connsiteX21" fmla="*/ 1434905 w 1946383"/>
              <a:gd name="connsiteY21" fmla="*/ 168813 h 731520"/>
              <a:gd name="connsiteX22" fmla="*/ 1477108 w 1946383"/>
              <a:gd name="connsiteY22" fmla="*/ 182880 h 731520"/>
              <a:gd name="connsiteX23" fmla="*/ 1575582 w 1946383"/>
              <a:gd name="connsiteY23" fmla="*/ 267287 h 731520"/>
              <a:gd name="connsiteX24" fmla="*/ 1617785 w 1946383"/>
              <a:gd name="connsiteY24" fmla="*/ 309490 h 731520"/>
              <a:gd name="connsiteX25" fmla="*/ 1645920 w 1946383"/>
              <a:gd name="connsiteY25" fmla="*/ 351693 h 731520"/>
              <a:gd name="connsiteX26" fmla="*/ 1659988 w 1946383"/>
              <a:gd name="connsiteY26" fmla="*/ 393896 h 731520"/>
              <a:gd name="connsiteX27" fmla="*/ 1702191 w 1946383"/>
              <a:gd name="connsiteY27" fmla="*/ 422031 h 731520"/>
              <a:gd name="connsiteX28" fmla="*/ 1730327 w 1946383"/>
              <a:gd name="connsiteY28" fmla="*/ 450167 h 731520"/>
              <a:gd name="connsiteX29" fmla="*/ 1856936 w 1946383"/>
              <a:gd name="connsiteY29" fmla="*/ 520505 h 731520"/>
              <a:gd name="connsiteX30" fmla="*/ 1913207 w 1946383"/>
              <a:gd name="connsiteY30" fmla="*/ 604911 h 731520"/>
              <a:gd name="connsiteX31" fmla="*/ 1941342 w 1946383"/>
              <a:gd name="connsiteY31" fmla="*/ 633047 h 731520"/>
              <a:gd name="connsiteX32" fmla="*/ 1937643 w 1946383"/>
              <a:gd name="connsiteY32" fmla="*/ 591514 h 731520"/>
              <a:gd name="connsiteX0" fmla="*/ 0 w 1946383"/>
              <a:gd name="connsiteY0" fmla="*/ 731520 h 731520"/>
              <a:gd name="connsiteX1" fmla="*/ 84407 w 1946383"/>
              <a:gd name="connsiteY1" fmla="*/ 576776 h 731520"/>
              <a:gd name="connsiteX2" fmla="*/ 98474 w 1946383"/>
              <a:gd name="connsiteY2" fmla="*/ 534573 h 731520"/>
              <a:gd name="connsiteX3" fmla="*/ 168813 w 1946383"/>
              <a:gd name="connsiteY3" fmla="*/ 464234 h 731520"/>
              <a:gd name="connsiteX4" fmla="*/ 253219 w 1946383"/>
              <a:gd name="connsiteY4" fmla="*/ 407964 h 731520"/>
              <a:gd name="connsiteX5" fmla="*/ 281354 w 1946383"/>
              <a:gd name="connsiteY5" fmla="*/ 365760 h 731520"/>
              <a:gd name="connsiteX6" fmla="*/ 351693 w 1946383"/>
              <a:gd name="connsiteY6" fmla="*/ 309490 h 731520"/>
              <a:gd name="connsiteX7" fmla="*/ 379828 w 1946383"/>
              <a:gd name="connsiteY7" fmla="*/ 253219 h 731520"/>
              <a:gd name="connsiteX8" fmla="*/ 422031 w 1946383"/>
              <a:gd name="connsiteY8" fmla="*/ 225084 h 731520"/>
              <a:gd name="connsiteX9" fmla="*/ 436099 w 1946383"/>
              <a:gd name="connsiteY9" fmla="*/ 182880 h 731520"/>
              <a:gd name="connsiteX10" fmla="*/ 492370 w 1946383"/>
              <a:gd name="connsiteY10" fmla="*/ 112542 h 731520"/>
              <a:gd name="connsiteX11" fmla="*/ 534573 w 1946383"/>
              <a:gd name="connsiteY11" fmla="*/ 98474 h 731520"/>
              <a:gd name="connsiteX12" fmla="*/ 647114 w 1946383"/>
              <a:gd name="connsiteY12" fmla="*/ 56271 h 731520"/>
              <a:gd name="connsiteX13" fmla="*/ 731520 w 1946383"/>
              <a:gd name="connsiteY13" fmla="*/ 28136 h 731520"/>
              <a:gd name="connsiteX14" fmla="*/ 773724 w 1946383"/>
              <a:gd name="connsiteY14" fmla="*/ 14068 h 731520"/>
              <a:gd name="connsiteX15" fmla="*/ 829994 w 1946383"/>
              <a:gd name="connsiteY15" fmla="*/ 0 h 731520"/>
              <a:gd name="connsiteX16" fmla="*/ 970671 w 1946383"/>
              <a:gd name="connsiteY16" fmla="*/ 14068 h 731520"/>
              <a:gd name="connsiteX17" fmla="*/ 1153551 w 1946383"/>
              <a:gd name="connsiteY17" fmla="*/ 28136 h 731520"/>
              <a:gd name="connsiteX18" fmla="*/ 1237957 w 1946383"/>
              <a:gd name="connsiteY18" fmla="*/ 70339 h 731520"/>
              <a:gd name="connsiteX19" fmla="*/ 1350499 w 1946383"/>
              <a:gd name="connsiteY19" fmla="*/ 98474 h 731520"/>
              <a:gd name="connsiteX20" fmla="*/ 1392702 w 1946383"/>
              <a:gd name="connsiteY20" fmla="*/ 126610 h 731520"/>
              <a:gd name="connsiteX21" fmla="*/ 1434905 w 1946383"/>
              <a:gd name="connsiteY21" fmla="*/ 168813 h 731520"/>
              <a:gd name="connsiteX22" fmla="*/ 1477108 w 1946383"/>
              <a:gd name="connsiteY22" fmla="*/ 182880 h 731520"/>
              <a:gd name="connsiteX23" fmla="*/ 1575582 w 1946383"/>
              <a:gd name="connsiteY23" fmla="*/ 267287 h 731520"/>
              <a:gd name="connsiteX24" fmla="*/ 1617785 w 1946383"/>
              <a:gd name="connsiteY24" fmla="*/ 309490 h 731520"/>
              <a:gd name="connsiteX25" fmla="*/ 1645920 w 1946383"/>
              <a:gd name="connsiteY25" fmla="*/ 351693 h 731520"/>
              <a:gd name="connsiteX26" fmla="*/ 1659988 w 1946383"/>
              <a:gd name="connsiteY26" fmla="*/ 393896 h 731520"/>
              <a:gd name="connsiteX27" fmla="*/ 1702191 w 1946383"/>
              <a:gd name="connsiteY27" fmla="*/ 422031 h 731520"/>
              <a:gd name="connsiteX28" fmla="*/ 1730327 w 1946383"/>
              <a:gd name="connsiteY28" fmla="*/ 450167 h 731520"/>
              <a:gd name="connsiteX29" fmla="*/ 1856936 w 1946383"/>
              <a:gd name="connsiteY29" fmla="*/ 520505 h 731520"/>
              <a:gd name="connsiteX30" fmla="*/ 1913207 w 1946383"/>
              <a:gd name="connsiteY30" fmla="*/ 604911 h 731520"/>
              <a:gd name="connsiteX31" fmla="*/ 1941342 w 1946383"/>
              <a:gd name="connsiteY31" fmla="*/ 633047 h 731520"/>
              <a:gd name="connsiteX32" fmla="*/ 1937643 w 1946383"/>
              <a:gd name="connsiteY32" fmla="*/ 591514 h 731520"/>
              <a:gd name="connsiteX0" fmla="*/ 0 w 1942189"/>
              <a:gd name="connsiteY0" fmla="*/ 731520 h 731520"/>
              <a:gd name="connsiteX1" fmla="*/ 84407 w 1942189"/>
              <a:gd name="connsiteY1" fmla="*/ 576776 h 731520"/>
              <a:gd name="connsiteX2" fmla="*/ 98474 w 1942189"/>
              <a:gd name="connsiteY2" fmla="*/ 534573 h 731520"/>
              <a:gd name="connsiteX3" fmla="*/ 168813 w 1942189"/>
              <a:gd name="connsiteY3" fmla="*/ 464234 h 731520"/>
              <a:gd name="connsiteX4" fmla="*/ 253219 w 1942189"/>
              <a:gd name="connsiteY4" fmla="*/ 407964 h 731520"/>
              <a:gd name="connsiteX5" fmla="*/ 281354 w 1942189"/>
              <a:gd name="connsiteY5" fmla="*/ 365760 h 731520"/>
              <a:gd name="connsiteX6" fmla="*/ 351693 w 1942189"/>
              <a:gd name="connsiteY6" fmla="*/ 309490 h 731520"/>
              <a:gd name="connsiteX7" fmla="*/ 379828 w 1942189"/>
              <a:gd name="connsiteY7" fmla="*/ 253219 h 731520"/>
              <a:gd name="connsiteX8" fmla="*/ 422031 w 1942189"/>
              <a:gd name="connsiteY8" fmla="*/ 225084 h 731520"/>
              <a:gd name="connsiteX9" fmla="*/ 436099 w 1942189"/>
              <a:gd name="connsiteY9" fmla="*/ 182880 h 731520"/>
              <a:gd name="connsiteX10" fmla="*/ 492370 w 1942189"/>
              <a:gd name="connsiteY10" fmla="*/ 112542 h 731520"/>
              <a:gd name="connsiteX11" fmla="*/ 534573 w 1942189"/>
              <a:gd name="connsiteY11" fmla="*/ 98474 h 731520"/>
              <a:gd name="connsiteX12" fmla="*/ 647114 w 1942189"/>
              <a:gd name="connsiteY12" fmla="*/ 56271 h 731520"/>
              <a:gd name="connsiteX13" fmla="*/ 731520 w 1942189"/>
              <a:gd name="connsiteY13" fmla="*/ 28136 h 731520"/>
              <a:gd name="connsiteX14" fmla="*/ 773724 w 1942189"/>
              <a:gd name="connsiteY14" fmla="*/ 14068 h 731520"/>
              <a:gd name="connsiteX15" fmla="*/ 829994 w 1942189"/>
              <a:gd name="connsiteY15" fmla="*/ 0 h 731520"/>
              <a:gd name="connsiteX16" fmla="*/ 970671 w 1942189"/>
              <a:gd name="connsiteY16" fmla="*/ 14068 h 731520"/>
              <a:gd name="connsiteX17" fmla="*/ 1153551 w 1942189"/>
              <a:gd name="connsiteY17" fmla="*/ 28136 h 731520"/>
              <a:gd name="connsiteX18" fmla="*/ 1237957 w 1942189"/>
              <a:gd name="connsiteY18" fmla="*/ 70339 h 731520"/>
              <a:gd name="connsiteX19" fmla="*/ 1350499 w 1942189"/>
              <a:gd name="connsiteY19" fmla="*/ 98474 h 731520"/>
              <a:gd name="connsiteX20" fmla="*/ 1392702 w 1942189"/>
              <a:gd name="connsiteY20" fmla="*/ 126610 h 731520"/>
              <a:gd name="connsiteX21" fmla="*/ 1434905 w 1942189"/>
              <a:gd name="connsiteY21" fmla="*/ 168813 h 731520"/>
              <a:gd name="connsiteX22" fmla="*/ 1477108 w 1942189"/>
              <a:gd name="connsiteY22" fmla="*/ 182880 h 731520"/>
              <a:gd name="connsiteX23" fmla="*/ 1575582 w 1942189"/>
              <a:gd name="connsiteY23" fmla="*/ 267287 h 731520"/>
              <a:gd name="connsiteX24" fmla="*/ 1617785 w 1942189"/>
              <a:gd name="connsiteY24" fmla="*/ 309490 h 731520"/>
              <a:gd name="connsiteX25" fmla="*/ 1645920 w 1942189"/>
              <a:gd name="connsiteY25" fmla="*/ 351693 h 731520"/>
              <a:gd name="connsiteX26" fmla="*/ 1659988 w 1942189"/>
              <a:gd name="connsiteY26" fmla="*/ 393896 h 731520"/>
              <a:gd name="connsiteX27" fmla="*/ 1702191 w 1942189"/>
              <a:gd name="connsiteY27" fmla="*/ 422031 h 731520"/>
              <a:gd name="connsiteX28" fmla="*/ 1730327 w 1942189"/>
              <a:gd name="connsiteY28" fmla="*/ 450167 h 731520"/>
              <a:gd name="connsiteX29" fmla="*/ 1856936 w 1942189"/>
              <a:gd name="connsiteY29" fmla="*/ 520505 h 731520"/>
              <a:gd name="connsiteX30" fmla="*/ 1913207 w 1942189"/>
              <a:gd name="connsiteY30" fmla="*/ 604911 h 731520"/>
              <a:gd name="connsiteX31" fmla="*/ 1941342 w 1942189"/>
              <a:gd name="connsiteY31" fmla="*/ 633047 h 731520"/>
              <a:gd name="connsiteX32" fmla="*/ 1809116 w 1942189"/>
              <a:gd name="connsiteY32" fmla="*/ 382511 h 731520"/>
              <a:gd name="connsiteX0" fmla="*/ 0 w 1942099"/>
              <a:gd name="connsiteY0" fmla="*/ 731520 h 731520"/>
              <a:gd name="connsiteX1" fmla="*/ 84407 w 1942099"/>
              <a:gd name="connsiteY1" fmla="*/ 576776 h 731520"/>
              <a:gd name="connsiteX2" fmla="*/ 98474 w 1942099"/>
              <a:gd name="connsiteY2" fmla="*/ 534573 h 731520"/>
              <a:gd name="connsiteX3" fmla="*/ 168813 w 1942099"/>
              <a:gd name="connsiteY3" fmla="*/ 464234 h 731520"/>
              <a:gd name="connsiteX4" fmla="*/ 253219 w 1942099"/>
              <a:gd name="connsiteY4" fmla="*/ 407964 h 731520"/>
              <a:gd name="connsiteX5" fmla="*/ 281354 w 1942099"/>
              <a:gd name="connsiteY5" fmla="*/ 365760 h 731520"/>
              <a:gd name="connsiteX6" fmla="*/ 351693 w 1942099"/>
              <a:gd name="connsiteY6" fmla="*/ 309490 h 731520"/>
              <a:gd name="connsiteX7" fmla="*/ 379828 w 1942099"/>
              <a:gd name="connsiteY7" fmla="*/ 253219 h 731520"/>
              <a:gd name="connsiteX8" fmla="*/ 422031 w 1942099"/>
              <a:gd name="connsiteY8" fmla="*/ 225084 h 731520"/>
              <a:gd name="connsiteX9" fmla="*/ 436099 w 1942099"/>
              <a:gd name="connsiteY9" fmla="*/ 182880 h 731520"/>
              <a:gd name="connsiteX10" fmla="*/ 492370 w 1942099"/>
              <a:gd name="connsiteY10" fmla="*/ 112542 h 731520"/>
              <a:gd name="connsiteX11" fmla="*/ 534573 w 1942099"/>
              <a:gd name="connsiteY11" fmla="*/ 98474 h 731520"/>
              <a:gd name="connsiteX12" fmla="*/ 647114 w 1942099"/>
              <a:gd name="connsiteY12" fmla="*/ 56271 h 731520"/>
              <a:gd name="connsiteX13" fmla="*/ 731520 w 1942099"/>
              <a:gd name="connsiteY13" fmla="*/ 28136 h 731520"/>
              <a:gd name="connsiteX14" fmla="*/ 773724 w 1942099"/>
              <a:gd name="connsiteY14" fmla="*/ 14068 h 731520"/>
              <a:gd name="connsiteX15" fmla="*/ 829994 w 1942099"/>
              <a:gd name="connsiteY15" fmla="*/ 0 h 731520"/>
              <a:gd name="connsiteX16" fmla="*/ 970671 w 1942099"/>
              <a:gd name="connsiteY16" fmla="*/ 14068 h 731520"/>
              <a:gd name="connsiteX17" fmla="*/ 1153551 w 1942099"/>
              <a:gd name="connsiteY17" fmla="*/ 28136 h 731520"/>
              <a:gd name="connsiteX18" fmla="*/ 1237957 w 1942099"/>
              <a:gd name="connsiteY18" fmla="*/ 70339 h 731520"/>
              <a:gd name="connsiteX19" fmla="*/ 1350499 w 1942099"/>
              <a:gd name="connsiteY19" fmla="*/ 98474 h 731520"/>
              <a:gd name="connsiteX20" fmla="*/ 1392702 w 1942099"/>
              <a:gd name="connsiteY20" fmla="*/ 126610 h 731520"/>
              <a:gd name="connsiteX21" fmla="*/ 1434905 w 1942099"/>
              <a:gd name="connsiteY21" fmla="*/ 168813 h 731520"/>
              <a:gd name="connsiteX22" fmla="*/ 1477108 w 1942099"/>
              <a:gd name="connsiteY22" fmla="*/ 182880 h 731520"/>
              <a:gd name="connsiteX23" fmla="*/ 1575582 w 1942099"/>
              <a:gd name="connsiteY23" fmla="*/ 267287 h 731520"/>
              <a:gd name="connsiteX24" fmla="*/ 1617785 w 1942099"/>
              <a:gd name="connsiteY24" fmla="*/ 309490 h 731520"/>
              <a:gd name="connsiteX25" fmla="*/ 1645920 w 1942099"/>
              <a:gd name="connsiteY25" fmla="*/ 351693 h 731520"/>
              <a:gd name="connsiteX26" fmla="*/ 1659988 w 1942099"/>
              <a:gd name="connsiteY26" fmla="*/ 393896 h 731520"/>
              <a:gd name="connsiteX27" fmla="*/ 1702191 w 1942099"/>
              <a:gd name="connsiteY27" fmla="*/ 422031 h 731520"/>
              <a:gd name="connsiteX28" fmla="*/ 1730327 w 1942099"/>
              <a:gd name="connsiteY28" fmla="*/ 450167 h 731520"/>
              <a:gd name="connsiteX29" fmla="*/ 1856936 w 1942099"/>
              <a:gd name="connsiteY29" fmla="*/ 520505 h 731520"/>
              <a:gd name="connsiteX30" fmla="*/ 1913207 w 1942099"/>
              <a:gd name="connsiteY30" fmla="*/ 604911 h 731520"/>
              <a:gd name="connsiteX31" fmla="*/ 1941342 w 1942099"/>
              <a:gd name="connsiteY31" fmla="*/ 633047 h 731520"/>
              <a:gd name="connsiteX32" fmla="*/ 1790755 w 1942099"/>
              <a:gd name="connsiteY32" fmla="*/ 434763 h 731520"/>
              <a:gd name="connsiteX0" fmla="*/ 0 w 1942099"/>
              <a:gd name="connsiteY0" fmla="*/ 731520 h 731520"/>
              <a:gd name="connsiteX1" fmla="*/ 84407 w 1942099"/>
              <a:gd name="connsiteY1" fmla="*/ 576776 h 731520"/>
              <a:gd name="connsiteX2" fmla="*/ 98474 w 1942099"/>
              <a:gd name="connsiteY2" fmla="*/ 534573 h 731520"/>
              <a:gd name="connsiteX3" fmla="*/ 168813 w 1942099"/>
              <a:gd name="connsiteY3" fmla="*/ 464234 h 731520"/>
              <a:gd name="connsiteX4" fmla="*/ 253219 w 1942099"/>
              <a:gd name="connsiteY4" fmla="*/ 407964 h 731520"/>
              <a:gd name="connsiteX5" fmla="*/ 281354 w 1942099"/>
              <a:gd name="connsiteY5" fmla="*/ 365760 h 731520"/>
              <a:gd name="connsiteX6" fmla="*/ 351693 w 1942099"/>
              <a:gd name="connsiteY6" fmla="*/ 309490 h 731520"/>
              <a:gd name="connsiteX7" fmla="*/ 379828 w 1942099"/>
              <a:gd name="connsiteY7" fmla="*/ 253219 h 731520"/>
              <a:gd name="connsiteX8" fmla="*/ 422031 w 1942099"/>
              <a:gd name="connsiteY8" fmla="*/ 225084 h 731520"/>
              <a:gd name="connsiteX9" fmla="*/ 436099 w 1942099"/>
              <a:gd name="connsiteY9" fmla="*/ 182880 h 731520"/>
              <a:gd name="connsiteX10" fmla="*/ 492370 w 1942099"/>
              <a:gd name="connsiteY10" fmla="*/ 112542 h 731520"/>
              <a:gd name="connsiteX11" fmla="*/ 534573 w 1942099"/>
              <a:gd name="connsiteY11" fmla="*/ 98474 h 731520"/>
              <a:gd name="connsiteX12" fmla="*/ 647114 w 1942099"/>
              <a:gd name="connsiteY12" fmla="*/ 56271 h 731520"/>
              <a:gd name="connsiteX13" fmla="*/ 731520 w 1942099"/>
              <a:gd name="connsiteY13" fmla="*/ 28136 h 731520"/>
              <a:gd name="connsiteX14" fmla="*/ 773724 w 1942099"/>
              <a:gd name="connsiteY14" fmla="*/ 14068 h 731520"/>
              <a:gd name="connsiteX15" fmla="*/ 829994 w 1942099"/>
              <a:gd name="connsiteY15" fmla="*/ 0 h 731520"/>
              <a:gd name="connsiteX16" fmla="*/ 970671 w 1942099"/>
              <a:gd name="connsiteY16" fmla="*/ 14068 h 731520"/>
              <a:gd name="connsiteX17" fmla="*/ 1153551 w 1942099"/>
              <a:gd name="connsiteY17" fmla="*/ 28136 h 731520"/>
              <a:gd name="connsiteX18" fmla="*/ 1237957 w 1942099"/>
              <a:gd name="connsiteY18" fmla="*/ 70339 h 731520"/>
              <a:gd name="connsiteX19" fmla="*/ 1350499 w 1942099"/>
              <a:gd name="connsiteY19" fmla="*/ 98474 h 731520"/>
              <a:gd name="connsiteX20" fmla="*/ 1392702 w 1942099"/>
              <a:gd name="connsiteY20" fmla="*/ 126610 h 731520"/>
              <a:gd name="connsiteX21" fmla="*/ 1434905 w 1942099"/>
              <a:gd name="connsiteY21" fmla="*/ 168813 h 731520"/>
              <a:gd name="connsiteX22" fmla="*/ 1477108 w 1942099"/>
              <a:gd name="connsiteY22" fmla="*/ 182880 h 731520"/>
              <a:gd name="connsiteX23" fmla="*/ 1575582 w 1942099"/>
              <a:gd name="connsiteY23" fmla="*/ 267287 h 731520"/>
              <a:gd name="connsiteX24" fmla="*/ 1617785 w 1942099"/>
              <a:gd name="connsiteY24" fmla="*/ 309490 h 731520"/>
              <a:gd name="connsiteX25" fmla="*/ 1645920 w 1942099"/>
              <a:gd name="connsiteY25" fmla="*/ 351693 h 731520"/>
              <a:gd name="connsiteX26" fmla="*/ 1659988 w 1942099"/>
              <a:gd name="connsiteY26" fmla="*/ 393896 h 731520"/>
              <a:gd name="connsiteX27" fmla="*/ 1702191 w 1942099"/>
              <a:gd name="connsiteY27" fmla="*/ 422031 h 731520"/>
              <a:gd name="connsiteX28" fmla="*/ 1730327 w 1942099"/>
              <a:gd name="connsiteY28" fmla="*/ 450167 h 731520"/>
              <a:gd name="connsiteX29" fmla="*/ 1856936 w 1942099"/>
              <a:gd name="connsiteY29" fmla="*/ 520505 h 731520"/>
              <a:gd name="connsiteX30" fmla="*/ 1913207 w 1942099"/>
              <a:gd name="connsiteY30" fmla="*/ 604911 h 731520"/>
              <a:gd name="connsiteX31" fmla="*/ 1941342 w 1942099"/>
              <a:gd name="connsiteY31" fmla="*/ 633047 h 731520"/>
              <a:gd name="connsiteX32" fmla="*/ 1790755 w 1942099"/>
              <a:gd name="connsiteY32" fmla="*/ 434763 h 731520"/>
              <a:gd name="connsiteX0" fmla="*/ 0 w 1942099"/>
              <a:gd name="connsiteY0" fmla="*/ 731520 h 731520"/>
              <a:gd name="connsiteX1" fmla="*/ 84407 w 1942099"/>
              <a:gd name="connsiteY1" fmla="*/ 576776 h 731520"/>
              <a:gd name="connsiteX2" fmla="*/ 98474 w 1942099"/>
              <a:gd name="connsiteY2" fmla="*/ 534573 h 731520"/>
              <a:gd name="connsiteX3" fmla="*/ 168813 w 1942099"/>
              <a:gd name="connsiteY3" fmla="*/ 464234 h 731520"/>
              <a:gd name="connsiteX4" fmla="*/ 253219 w 1942099"/>
              <a:gd name="connsiteY4" fmla="*/ 407964 h 731520"/>
              <a:gd name="connsiteX5" fmla="*/ 281354 w 1942099"/>
              <a:gd name="connsiteY5" fmla="*/ 365760 h 731520"/>
              <a:gd name="connsiteX6" fmla="*/ 351693 w 1942099"/>
              <a:gd name="connsiteY6" fmla="*/ 309490 h 731520"/>
              <a:gd name="connsiteX7" fmla="*/ 379828 w 1942099"/>
              <a:gd name="connsiteY7" fmla="*/ 253219 h 731520"/>
              <a:gd name="connsiteX8" fmla="*/ 422031 w 1942099"/>
              <a:gd name="connsiteY8" fmla="*/ 225084 h 731520"/>
              <a:gd name="connsiteX9" fmla="*/ 436099 w 1942099"/>
              <a:gd name="connsiteY9" fmla="*/ 182880 h 731520"/>
              <a:gd name="connsiteX10" fmla="*/ 492370 w 1942099"/>
              <a:gd name="connsiteY10" fmla="*/ 112542 h 731520"/>
              <a:gd name="connsiteX11" fmla="*/ 534573 w 1942099"/>
              <a:gd name="connsiteY11" fmla="*/ 98474 h 731520"/>
              <a:gd name="connsiteX12" fmla="*/ 647114 w 1942099"/>
              <a:gd name="connsiteY12" fmla="*/ 56271 h 731520"/>
              <a:gd name="connsiteX13" fmla="*/ 731520 w 1942099"/>
              <a:gd name="connsiteY13" fmla="*/ 28136 h 731520"/>
              <a:gd name="connsiteX14" fmla="*/ 773724 w 1942099"/>
              <a:gd name="connsiteY14" fmla="*/ 14068 h 731520"/>
              <a:gd name="connsiteX15" fmla="*/ 829994 w 1942099"/>
              <a:gd name="connsiteY15" fmla="*/ 0 h 731520"/>
              <a:gd name="connsiteX16" fmla="*/ 970671 w 1942099"/>
              <a:gd name="connsiteY16" fmla="*/ 14068 h 731520"/>
              <a:gd name="connsiteX17" fmla="*/ 1153551 w 1942099"/>
              <a:gd name="connsiteY17" fmla="*/ 28136 h 731520"/>
              <a:gd name="connsiteX18" fmla="*/ 1237957 w 1942099"/>
              <a:gd name="connsiteY18" fmla="*/ 70339 h 731520"/>
              <a:gd name="connsiteX19" fmla="*/ 1350499 w 1942099"/>
              <a:gd name="connsiteY19" fmla="*/ 98474 h 731520"/>
              <a:gd name="connsiteX20" fmla="*/ 1392702 w 1942099"/>
              <a:gd name="connsiteY20" fmla="*/ 126610 h 731520"/>
              <a:gd name="connsiteX21" fmla="*/ 1434905 w 1942099"/>
              <a:gd name="connsiteY21" fmla="*/ 168813 h 731520"/>
              <a:gd name="connsiteX22" fmla="*/ 1477108 w 1942099"/>
              <a:gd name="connsiteY22" fmla="*/ 182880 h 731520"/>
              <a:gd name="connsiteX23" fmla="*/ 1575582 w 1942099"/>
              <a:gd name="connsiteY23" fmla="*/ 267287 h 731520"/>
              <a:gd name="connsiteX24" fmla="*/ 1617785 w 1942099"/>
              <a:gd name="connsiteY24" fmla="*/ 309490 h 731520"/>
              <a:gd name="connsiteX25" fmla="*/ 1645920 w 1942099"/>
              <a:gd name="connsiteY25" fmla="*/ 351693 h 731520"/>
              <a:gd name="connsiteX26" fmla="*/ 1659988 w 1942099"/>
              <a:gd name="connsiteY26" fmla="*/ 393896 h 731520"/>
              <a:gd name="connsiteX27" fmla="*/ 1702191 w 1942099"/>
              <a:gd name="connsiteY27" fmla="*/ 422031 h 731520"/>
              <a:gd name="connsiteX28" fmla="*/ 1730327 w 1942099"/>
              <a:gd name="connsiteY28" fmla="*/ 450167 h 731520"/>
              <a:gd name="connsiteX29" fmla="*/ 1856936 w 1942099"/>
              <a:gd name="connsiteY29" fmla="*/ 520505 h 731520"/>
              <a:gd name="connsiteX30" fmla="*/ 1913207 w 1942099"/>
              <a:gd name="connsiteY30" fmla="*/ 604911 h 731520"/>
              <a:gd name="connsiteX31" fmla="*/ 1941342 w 1942099"/>
              <a:gd name="connsiteY31" fmla="*/ 633047 h 731520"/>
              <a:gd name="connsiteX32" fmla="*/ 1790755 w 1942099"/>
              <a:gd name="connsiteY32" fmla="*/ 434763 h 731520"/>
              <a:gd name="connsiteX0" fmla="*/ 0 w 1942099"/>
              <a:gd name="connsiteY0" fmla="*/ 731520 h 731520"/>
              <a:gd name="connsiteX1" fmla="*/ 84407 w 1942099"/>
              <a:gd name="connsiteY1" fmla="*/ 576776 h 731520"/>
              <a:gd name="connsiteX2" fmla="*/ 98474 w 1942099"/>
              <a:gd name="connsiteY2" fmla="*/ 534573 h 731520"/>
              <a:gd name="connsiteX3" fmla="*/ 168813 w 1942099"/>
              <a:gd name="connsiteY3" fmla="*/ 464234 h 731520"/>
              <a:gd name="connsiteX4" fmla="*/ 253219 w 1942099"/>
              <a:gd name="connsiteY4" fmla="*/ 407964 h 731520"/>
              <a:gd name="connsiteX5" fmla="*/ 281354 w 1942099"/>
              <a:gd name="connsiteY5" fmla="*/ 365760 h 731520"/>
              <a:gd name="connsiteX6" fmla="*/ 351693 w 1942099"/>
              <a:gd name="connsiteY6" fmla="*/ 309490 h 731520"/>
              <a:gd name="connsiteX7" fmla="*/ 379828 w 1942099"/>
              <a:gd name="connsiteY7" fmla="*/ 253219 h 731520"/>
              <a:gd name="connsiteX8" fmla="*/ 422031 w 1942099"/>
              <a:gd name="connsiteY8" fmla="*/ 225084 h 731520"/>
              <a:gd name="connsiteX9" fmla="*/ 436099 w 1942099"/>
              <a:gd name="connsiteY9" fmla="*/ 182880 h 731520"/>
              <a:gd name="connsiteX10" fmla="*/ 492370 w 1942099"/>
              <a:gd name="connsiteY10" fmla="*/ 112542 h 731520"/>
              <a:gd name="connsiteX11" fmla="*/ 534573 w 1942099"/>
              <a:gd name="connsiteY11" fmla="*/ 98474 h 731520"/>
              <a:gd name="connsiteX12" fmla="*/ 647114 w 1942099"/>
              <a:gd name="connsiteY12" fmla="*/ 56271 h 731520"/>
              <a:gd name="connsiteX13" fmla="*/ 731520 w 1942099"/>
              <a:gd name="connsiteY13" fmla="*/ 28136 h 731520"/>
              <a:gd name="connsiteX14" fmla="*/ 773724 w 1942099"/>
              <a:gd name="connsiteY14" fmla="*/ 14068 h 731520"/>
              <a:gd name="connsiteX15" fmla="*/ 829994 w 1942099"/>
              <a:gd name="connsiteY15" fmla="*/ 0 h 731520"/>
              <a:gd name="connsiteX16" fmla="*/ 970671 w 1942099"/>
              <a:gd name="connsiteY16" fmla="*/ 14068 h 731520"/>
              <a:gd name="connsiteX17" fmla="*/ 1153551 w 1942099"/>
              <a:gd name="connsiteY17" fmla="*/ 28136 h 731520"/>
              <a:gd name="connsiteX18" fmla="*/ 1237957 w 1942099"/>
              <a:gd name="connsiteY18" fmla="*/ 70339 h 731520"/>
              <a:gd name="connsiteX19" fmla="*/ 1350499 w 1942099"/>
              <a:gd name="connsiteY19" fmla="*/ 98474 h 731520"/>
              <a:gd name="connsiteX20" fmla="*/ 1392702 w 1942099"/>
              <a:gd name="connsiteY20" fmla="*/ 126610 h 731520"/>
              <a:gd name="connsiteX21" fmla="*/ 1434905 w 1942099"/>
              <a:gd name="connsiteY21" fmla="*/ 168813 h 731520"/>
              <a:gd name="connsiteX22" fmla="*/ 1477108 w 1942099"/>
              <a:gd name="connsiteY22" fmla="*/ 182880 h 731520"/>
              <a:gd name="connsiteX23" fmla="*/ 1575582 w 1942099"/>
              <a:gd name="connsiteY23" fmla="*/ 267287 h 731520"/>
              <a:gd name="connsiteX24" fmla="*/ 1617785 w 1942099"/>
              <a:gd name="connsiteY24" fmla="*/ 309490 h 731520"/>
              <a:gd name="connsiteX25" fmla="*/ 1645920 w 1942099"/>
              <a:gd name="connsiteY25" fmla="*/ 351693 h 731520"/>
              <a:gd name="connsiteX26" fmla="*/ 1659988 w 1942099"/>
              <a:gd name="connsiteY26" fmla="*/ 393896 h 731520"/>
              <a:gd name="connsiteX27" fmla="*/ 1702191 w 1942099"/>
              <a:gd name="connsiteY27" fmla="*/ 422031 h 731520"/>
              <a:gd name="connsiteX28" fmla="*/ 1730327 w 1942099"/>
              <a:gd name="connsiteY28" fmla="*/ 450167 h 731520"/>
              <a:gd name="connsiteX29" fmla="*/ 1856936 w 1942099"/>
              <a:gd name="connsiteY29" fmla="*/ 520505 h 731520"/>
              <a:gd name="connsiteX30" fmla="*/ 1913207 w 1942099"/>
              <a:gd name="connsiteY30" fmla="*/ 604911 h 731520"/>
              <a:gd name="connsiteX31" fmla="*/ 1941342 w 1942099"/>
              <a:gd name="connsiteY31" fmla="*/ 633047 h 731520"/>
              <a:gd name="connsiteX32" fmla="*/ 1790755 w 1942099"/>
              <a:gd name="connsiteY32" fmla="*/ 434763 h 731520"/>
              <a:gd name="connsiteX0" fmla="*/ 0 w 2075351"/>
              <a:gd name="connsiteY0" fmla="*/ 731520 h 800517"/>
              <a:gd name="connsiteX1" fmla="*/ 84407 w 2075351"/>
              <a:gd name="connsiteY1" fmla="*/ 576776 h 800517"/>
              <a:gd name="connsiteX2" fmla="*/ 98474 w 2075351"/>
              <a:gd name="connsiteY2" fmla="*/ 534573 h 800517"/>
              <a:gd name="connsiteX3" fmla="*/ 168813 w 2075351"/>
              <a:gd name="connsiteY3" fmla="*/ 464234 h 800517"/>
              <a:gd name="connsiteX4" fmla="*/ 253219 w 2075351"/>
              <a:gd name="connsiteY4" fmla="*/ 407964 h 800517"/>
              <a:gd name="connsiteX5" fmla="*/ 281354 w 2075351"/>
              <a:gd name="connsiteY5" fmla="*/ 365760 h 800517"/>
              <a:gd name="connsiteX6" fmla="*/ 351693 w 2075351"/>
              <a:gd name="connsiteY6" fmla="*/ 309490 h 800517"/>
              <a:gd name="connsiteX7" fmla="*/ 379828 w 2075351"/>
              <a:gd name="connsiteY7" fmla="*/ 253219 h 800517"/>
              <a:gd name="connsiteX8" fmla="*/ 422031 w 2075351"/>
              <a:gd name="connsiteY8" fmla="*/ 225084 h 800517"/>
              <a:gd name="connsiteX9" fmla="*/ 436099 w 2075351"/>
              <a:gd name="connsiteY9" fmla="*/ 182880 h 800517"/>
              <a:gd name="connsiteX10" fmla="*/ 492370 w 2075351"/>
              <a:gd name="connsiteY10" fmla="*/ 112542 h 800517"/>
              <a:gd name="connsiteX11" fmla="*/ 534573 w 2075351"/>
              <a:gd name="connsiteY11" fmla="*/ 98474 h 800517"/>
              <a:gd name="connsiteX12" fmla="*/ 647114 w 2075351"/>
              <a:gd name="connsiteY12" fmla="*/ 56271 h 800517"/>
              <a:gd name="connsiteX13" fmla="*/ 731520 w 2075351"/>
              <a:gd name="connsiteY13" fmla="*/ 28136 h 800517"/>
              <a:gd name="connsiteX14" fmla="*/ 773724 w 2075351"/>
              <a:gd name="connsiteY14" fmla="*/ 14068 h 800517"/>
              <a:gd name="connsiteX15" fmla="*/ 829994 w 2075351"/>
              <a:gd name="connsiteY15" fmla="*/ 0 h 800517"/>
              <a:gd name="connsiteX16" fmla="*/ 970671 w 2075351"/>
              <a:gd name="connsiteY16" fmla="*/ 14068 h 800517"/>
              <a:gd name="connsiteX17" fmla="*/ 1153551 w 2075351"/>
              <a:gd name="connsiteY17" fmla="*/ 28136 h 800517"/>
              <a:gd name="connsiteX18" fmla="*/ 1237957 w 2075351"/>
              <a:gd name="connsiteY18" fmla="*/ 70339 h 800517"/>
              <a:gd name="connsiteX19" fmla="*/ 1350499 w 2075351"/>
              <a:gd name="connsiteY19" fmla="*/ 98474 h 800517"/>
              <a:gd name="connsiteX20" fmla="*/ 1392702 w 2075351"/>
              <a:gd name="connsiteY20" fmla="*/ 126610 h 800517"/>
              <a:gd name="connsiteX21" fmla="*/ 1434905 w 2075351"/>
              <a:gd name="connsiteY21" fmla="*/ 168813 h 800517"/>
              <a:gd name="connsiteX22" fmla="*/ 1477108 w 2075351"/>
              <a:gd name="connsiteY22" fmla="*/ 182880 h 800517"/>
              <a:gd name="connsiteX23" fmla="*/ 1575582 w 2075351"/>
              <a:gd name="connsiteY23" fmla="*/ 267287 h 800517"/>
              <a:gd name="connsiteX24" fmla="*/ 1617785 w 2075351"/>
              <a:gd name="connsiteY24" fmla="*/ 309490 h 800517"/>
              <a:gd name="connsiteX25" fmla="*/ 1645920 w 2075351"/>
              <a:gd name="connsiteY25" fmla="*/ 351693 h 800517"/>
              <a:gd name="connsiteX26" fmla="*/ 1659988 w 2075351"/>
              <a:gd name="connsiteY26" fmla="*/ 393896 h 800517"/>
              <a:gd name="connsiteX27" fmla="*/ 1702191 w 2075351"/>
              <a:gd name="connsiteY27" fmla="*/ 422031 h 800517"/>
              <a:gd name="connsiteX28" fmla="*/ 1730327 w 2075351"/>
              <a:gd name="connsiteY28" fmla="*/ 450167 h 800517"/>
              <a:gd name="connsiteX29" fmla="*/ 1856936 w 2075351"/>
              <a:gd name="connsiteY29" fmla="*/ 520505 h 800517"/>
              <a:gd name="connsiteX30" fmla="*/ 1913207 w 2075351"/>
              <a:gd name="connsiteY30" fmla="*/ 604911 h 800517"/>
              <a:gd name="connsiteX31" fmla="*/ 1941342 w 2075351"/>
              <a:gd name="connsiteY31" fmla="*/ 633047 h 800517"/>
              <a:gd name="connsiteX32" fmla="*/ 2075351 w 2075351"/>
              <a:gd name="connsiteY32" fmla="*/ 800517 h 800517"/>
              <a:gd name="connsiteX0" fmla="*/ 0 w 2075351"/>
              <a:gd name="connsiteY0" fmla="*/ 731520 h 800517"/>
              <a:gd name="connsiteX1" fmla="*/ 84407 w 2075351"/>
              <a:gd name="connsiteY1" fmla="*/ 576776 h 800517"/>
              <a:gd name="connsiteX2" fmla="*/ 98474 w 2075351"/>
              <a:gd name="connsiteY2" fmla="*/ 534573 h 800517"/>
              <a:gd name="connsiteX3" fmla="*/ 168813 w 2075351"/>
              <a:gd name="connsiteY3" fmla="*/ 464234 h 800517"/>
              <a:gd name="connsiteX4" fmla="*/ 253219 w 2075351"/>
              <a:gd name="connsiteY4" fmla="*/ 407964 h 800517"/>
              <a:gd name="connsiteX5" fmla="*/ 281354 w 2075351"/>
              <a:gd name="connsiteY5" fmla="*/ 365760 h 800517"/>
              <a:gd name="connsiteX6" fmla="*/ 351693 w 2075351"/>
              <a:gd name="connsiteY6" fmla="*/ 309490 h 800517"/>
              <a:gd name="connsiteX7" fmla="*/ 379828 w 2075351"/>
              <a:gd name="connsiteY7" fmla="*/ 253219 h 800517"/>
              <a:gd name="connsiteX8" fmla="*/ 422031 w 2075351"/>
              <a:gd name="connsiteY8" fmla="*/ 225084 h 800517"/>
              <a:gd name="connsiteX9" fmla="*/ 436099 w 2075351"/>
              <a:gd name="connsiteY9" fmla="*/ 182880 h 800517"/>
              <a:gd name="connsiteX10" fmla="*/ 492370 w 2075351"/>
              <a:gd name="connsiteY10" fmla="*/ 112542 h 800517"/>
              <a:gd name="connsiteX11" fmla="*/ 534573 w 2075351"/>
              <a:gd name="connsiteY11" fmla="*/ 98474 h 800517"/>
              <a:gd name="connsiteX12" fmla="*/ 647114 w 2075351"/>
              <a:gd name="connsiteY12" fmla="*/ 56271 h 800517"/>
              <a:gd name="connsiteX13" fmla="*/ 731520 w 2075351"/>
              <a:gd name="connsiteY13" fmla="*/ 28136 h 800517"/>
              <a:gd name="connsiteX14" fmla="*/ 773724 w 2075351"/>
              <a:gd name="connsiteY14" fmla="*/ 14068 h 800517"/>
              <a:gd name="connsiteX15" fmla="*/ 829994 w 2075351"/>
              <a:gd name="connsiteY15" fmla="*/ 0 h 800517"/>
              <a:gd name="connsiteX16" fmla="*/ 970671 w 2075351"/>
              <a:gd name="connsiteY16" fmla="*/ 14068 h 800517"/>
              <a:gd name="connsiteX17" fmla="*/ 1153551 w 2075351"/>
              <a:gd name="connsiteY17" fmla="*/ 28136 h 800517"/>
              <a:gd name="connsiteX18" fmla="*/ 1237957 w 2075351"/>
              <a:gd name="connsiteY18" fmla="*/ 70339 h 800517"/>
              <a:gd name="connsiteX19" fmla="*/ 1350499 w 2075351"/>
              <a:gd name="connsiteY19" fmla="*/ 98474 h 800517"/>
              <a:gd name="connsiteX20" fmla="*/ 1392702 w 2075351"/>
              <a:gd name="connsiteY20" fmla="*/ 126610 h 800517"/>
              <a:gd name="connsiteX21" fmla="*/ 1434905 w 2075351"/>
              <a:gd name="connsiteY21" fmla="*/ 168813 h 800517"/>
              <a:gd name="connsiteX22" fmla="*/ 1477108 w 2075351"/>
              <a:gd name="connsiteY22" fmla="*/ 182880 h 800517"/>
              <a:gd name="connsiteX23" fmla="*/ 1575582 w 2075351"/>
              <a:gd name="connsiteY23" fmla="*/ 267287 h 800517"/>
              <a:gd name="connsiteX24" fmla="*/ 1617785 w 2075351"/>
              <a:gd name="connsiteY24" fmla="*/ 309490 h 800517"/>
              <a:gd name="connsiteX25" fmla="*/ 1645920 w 2075351"/>
              <a:gd name="connsiteY25" fmla="*/ 351693 h 800517"/>
              <a:gd name="connsiteX26" fmla="*/ 1659988 w 2075351"/>
              <a:gd name="connsiteY26" fmla="*/ 393896 h 800517"/>
              <a:gd name="connsiteX27" fmla="*/ 1702191 w 2075351"/>
              <a:gd name="connsiteY27" fmla="*/ 422031 h 800517"/>
              <a:gd name="connsiteX28" fmla="*/ 1730327 w 2075351"/>
              <a:gd name="connsiteY28" fmla="*/ 450167 h 800517"/>
              <a:gd name="connsiteX29" fmla="*/ 1856936 w 2075351"/>
              <a:gd name="connsiteY29" fmla="*/ 520505 h 800517"/>
              <a:gd name="connsiteX30" fmla="*/ 1913207 w 2075351"/>
              <a:gd name="connsiteY30" fmla="*/ 604911 h 800517"/>
              <a:gd name="connsiteX31" fmla="*/ 1941342 w 2075351"/>
              <a:gd name="connsiteY31" fmla="*/ 633047 h 800517"/>
              <a:gd name="connsiteX32" fmla="*/ 2075351 w 2075351"/>
              <a:gd name="connsiteY32" fmla="*/ 800517 h 800517"/>
              <a:gd name="connsiteX0" fmla="*/ 0 w 2075351"/>
              <a:gd name="connsiteY0" fmla="*/ 731520 h 800517"/>
              <a:gd name="connsiteX1" fmla="*/ 84407 w 2075351"/>
              <a:gd name="connsiteY1" fmla="*/ 576776 h 800517"/>
              <a:gd name="connsiteX2" fmla="*/ 98474 w 2075351"/>
              <a:gd name="connsiteY2" fmla="*/ 534573 h 800517"/>
              <a:gd name="connsiteX3" fmla="*/ 168813 w 2075351"/>
              <a:gd name="connsiteY3" fmla="*/ 464234 h 800517"/>
              <a:gd name="connsiteX4" fmla="*/ 253219 w 2075351"/>
              <a:gd name="connsiteY4" fmla="*/ 407964 h 800517"/>
              <a:gd name="connsiteX5" fmla="*/ 281354 w 2075351"/>
              <a:gd name="connsiteY5" fmla="*/ 365760 h 800517"/>
              <a:gd name="connsiteX6" fmla="*/ 351693 w 2075351"/>
              <a:gd name="connsiteY6" fmla="*/ 309490 h 800517"/>
              <a:gd name="connsiteX7" fmla="*/ 379828 w 2075351"/>
              <a:gd name="connsiteY7" fmla="*/ 253219 h 800517"/>
              <a:gd name="connsiteX8" fmla="*/ 422031 w 2075351"/>
              <a:gd name="connsiteY8" fmla="*/ 225084 h 800517"/>
              <a:gd name="connsiteX9" fmla="*/ 436099 w 2075351"/>
              <a:gd name="connsiteY9" fmla="*/ 182880 h 800517"/>
              <a:gd name="connsiteX10" fmla="*/ 492370 w 2075351"/>
              <a:gd name="connsiteY10" fmla="*/ 112542 h 800517"/>
              <a:gd name="connsiteX11" fmla="*/ 534573 w 2075351"/>
              <a:gd name="connsiteY11" fmla="*/ 98474 h 800517"/>
              <a:gd name="connsiteX12" fmla="*/ 647114 w 2075351"/>
              <a:gd name="connsiteY12" fmla="*/ 56271 h 800517"/>
              <a:gd name="connsiteX13" fmla="*/ 731520 w 2075351"/>
              <a:gd name="connsiteY13" fmla="*/ 28136 h 800517"/>
              <a:gd name="connsiteX14" fmla="*/ 773724 w 2075351"/>
              <a:gd name="connsiteY14" fmla="*/ 14068 h 800517"/>
              <a:gd name="connsiteX15" fmla="*/ 829994 w 2075351"/>
              <a:gd name="connsiteY15" fmla="*/ 0 h 800517"/>
              <a:gd name="connsiteX16" fmla="*/ 970671 w 2075351"/>
              <a:gd name="connsiteY16" fmla="*/ 14068 h 800517"/>
              <a:gd name="connsiteX17" fmla="*/ 1153551 w 2075351"/>
              <a:gd name="connsiteY17" fmla="*/ 28136 h 800517"/>
              <a:gd name="connsiteX18" fmla="*/ 1237957 w 2075351"/>
              <a:gd name="connsiteY18" fmla="*/ 70339 h 800517"/>
              <a:gd name="connsiteX19" fmla="*/ 1350499 w 2075351"/>
              <a:gd name="connsiteY19" fmla="*/ 98474 h 800517"/>
              <a:gd name="connsiteX20" fmla="*/ 1392702 w 2075351"/>
              <a:gd name="connsiteY20" fmla="*/ 126610 h 800517"/>
              <a:gd name="connsiteX21" fmla="*/ 1434905 w 2075351"/>
              <a:gd name="connsiteY21" fmla="*/ 168813 h 800517"/>
              <a:gd name="connsiteX22" fmla="*/ 1477108 w 2075351"/>
              <a:gd name="connsiteY22" fmla="*/ 182880 h 800517"/>
              <a:gd name="connsiteX23" fmla="*/ 1575582 w 2075351"/>
              <a:gd name="connsiteY23" fmla="*/ 267287 h 800517"/>
              <a:gd name="connsiteX24" fmla="*/ 1617785 w 2075351"/>
              <a:gd name="connsiteY24" fmla="*/ 309490 h 800517"/>
              <a:gd name="connsiteX25" fmla="*/ 1645920 w 2075351"/>
              <a:gd name="connsiteY25" fmla="*/ 351693 h 800517"/>
              <a:gd name="connsiteX26" fmla="*/ 1659988 w 2075351"/>
              <a:gd name="connsiteY26" fmla="*/ 393896 h 800517"/>
              <a:gd name="connsiteX27" fmla="*/ 1702191 w 2075351"/>
              <a:gd name="connsiteY27" fmla="*/ 422031 h 800517"/>
              <a:gd name="connsiteX28" fmla="*/ 1730327 w 2075351"/>
              <a:gd name="connsiteY28" fmla="*/ 450167 h 800517"/>
              <a:gd name="connsiteX29" fmla="*/ 1856936 w 2075351"/>
              <a:gd name="connsiteY29" fmla="*/ 520505 h 800517"/>
              <a:gd name="connsiteX30" fmla="*/ 1913207 w 2075351"/>
              <a:gd name="connsiteY30" fmla="*/ 604911 h 800517"/>
              <a:gd name="connsiteX31" fmla="*/ 1941342 w 2075351"/>
              <a:gd name="connsiteY31" fmla="*/ 633047 h 800517"/>
              <a:gd name="connsiteX32" fmla="*/ 2075351 w 2075351"/>
              <a:gd name="connsiteY32" fmla="*/ 800517 h 800517"/>
              <a:gd name="connsiteX0" fmla="*/ 0 w 2075351"/>
              <a:gd name="connsiteY0" fmla="*/ 731520 h 800517"/>
              <a:gd name="connsiteX1" fmla="*/ 84407 w 2075351"/>
              <a:gd name="connsiteY1" fmla="*/ 576776 h 800517"/>
              <a:gd name="connsiteX2" fmla="*/ 98474 w 2075351"/>
              <a:gd name="connsiteY2" fmla="*/ 534573 h 800517"/>
              <a:gd name="connsiteX3" fmla="*/ 168813 w 2075351"/>
              <a:gd name="connsiteY3" fmla="*/ 464234 h 800517"/>
              <a:gd name="connsiteX4" fmla="*/ 253219 w 2075351"/>
              <a:gd name="connsiteY4" fmla="*/ 407964 h 800517"/>
              <a:gd name="connsiteX5" fmla="*/ 281354 w 2075351"/>
              <a:gd name="connsiteY5" fmla="*/ 365760 h 800517"/>
              <a:gd name="connsiteX6" fmla="*/ 351693 w 2075351"/>
              <a:gd name="connsiteY6" fmla="*/ 309490 h 800517"/>
              <a:gd name="connsiteX7" fmla="*/ 379828 w 2075351"/>
              <a:gd name="connsiteY7" fmla="*/ 253219 h 800517"/>
              <a:gd name="connsiteX8" fmla="*/ 422031 w 2075351"/>
              <a:gd name="connsiteY8" fmla="*/ 225084 h 800517"/>
              <a:gd name="connsiteX9" fmla="*/ 436099 w 2075351"/>
              <a:gd name="connsiteY9" fmla="*/ 182880 h 800517"/>
              <a:gd name="connsiteX10" fmla="*/ 492370 w 2075351"/>
              <a:gd name="connsiteY10" fmla="*/ 112542 h 800517"/>
              <a:gd name="connsiteX11" fmla="*/ 534573 w 2075351"/>
              <a:gd name="connsiteY11" fmla="*/ 98474 h 800517"/>
              <a:gd name="connsiteX12" fmla="*/ 647114 w 2075351"/>
              <a:gd name="connsiteY12" fmla="*/ 56271 h 800517"/>
              <a:gd name="connsiteX13" fmla="*/ 731520 w 2075351"/>
              <a:gd name="connsiteY13" fmla="*/ 28136 h 800517"/>
              <a:gd name="connsiteX14" fmla="*/ 773724 w 2075351"/>
              <a:gd name="connsiteY14" fmla="*/ 14068 h 800517"/>
              <a:gd name="connsiteX15" fmla="*/ 829994 w 2075351"/>
              <a:gd name="connsiteY15" fmla="*/ 0 h 800517"/>
              <a:gd name="connsiteX16" fmla="*/ 970671 w 2075351"/>
              <a:gd name="connsiteY16" fmla="*/ 14068 h 800517"/>
              <a:gd name="connsiteX17" fmla="*/ 1153551 w 2075351"/>
              <a:gd name="connsiteY17" fmla="*/ 28136 h 800517"/>
              <a:gd name="connsiteX18" fmla="*/ 1237957 w 2075351"/>
              <a:gd name="connsiteY18" fmla="*/ 70339 h 800517"/>
              <a:gd name="connsiteX19" fmla="*/ 1350499 w 2075351"/>
              <a:gd name="connsiteY19" fmla="*/ 98474 h 800517"/>
              <a:gd name="connsiteX20" fmla="*/ 1392702 w 2075351"/>
              <a:gd name="connsiteY20" fmla="*/ 126610 h 800517"/>
              <a:gd name="connsiteX21" fmla="*/ 1434905 w 2075351"/>
              <a:gd name="connsiteY21" fmla="*/ 168813 h 800517"/>
              <a:gd name="connsiteX22" fmla="*/ 1477108 w 2075351"/>
              <a:gd name="connsiteY22" fmla="*/ 182880 h 800517"/>
              <a:gd name="connsiteX23" fmla="*/ 1575582 w 2075351"/>
              <a:gd name="connsiteY23" fmla="*/ 267287 h 800517"/>
              <a:gd name="connsiteX24" fmla="*/ 1617785 w 2075351"/>
              <a:gd name="connsiteY24" fmla="*/ 309490 h 800517"/>
              <a:gd name="connsiteX25" fmla="*/ 1645920 w 2075351"/>
              <a:gd name="connsiteY25" fmla="*/ 351693 h 800517"/>
              <a:gd name="connsiteX26" fmla="*/ 1659988 w 2075351"/>
              <a:gd name="connsiteY26" fmla="*/ 393896 h 800517"/>
              <a:gd name="connsiteX27" fmla="*/ 1702191 w 2075351"/>
              <a:gd name="connsiteY27" fmla="*/ 422031 h 800517"/>
              <a:gd name="connsiteX28" fmla="*/ 1730327 w 2075351"/>
              <a:gd name="connsiteY28" fmla="*/ 450167 h 800517"/>
              <a:gd name="connsiteX29" fmla="*/ 1856936 w 2075351"/>
              <a:gd name="connsiteY29" fmla="*/ 520505 h 800517"/>
              <a:gd name="connsiteX30" fmla="*/ 1913207 w 2075351"/>
              <a:gd name="connsiteY30" fmla="*/ 604911 h 800517"/>
              <a:gd name="connsiteX31" fmla="*/ 1941342 w 2075351"/>
              <a:gd name="connsiteY31" fmla="*/ 633047 h 800517"/>
              <a:gd name="connsiteX32" fmla="*/ 2075351 w 2075351"/>
              <a:gd name="connsiteY32" fmla="*/ 800517 h 800517"/>
              <a:gd name="connsiteX0" fmla="*/ 0 w 2075351"/>
              <a:gd name="connsiteY0" fmla="*/ 731520 h 800517"/>
              <a:gd name="connsiteX1" fmla="*/ 84407 w 2075351"/>
              <a:gd name="connsiteY1" fmla="*/ 576776 h 800517"/>
              <a:gd name="connsiteX2" fmla="*/ 98474 w 2075351"/>
              <a:gd name="connsiteY2" fmla="*/ 534573 h 800517"/>
              <a:gd name="connsiteX3" fmla="*/ 168813 w 2075351"/>
              <a:gd name="connsiteY3" fmla="*/ 464234 h 800517"/>
              <a:gd name="connsiteX4" fmla="*/ 253219 w 2075351"/>
              <a:gd name="connsiteY4" fmla="*/ 407964 h 800517"/>
              <a:gd name="connsiteX5" fmla="*/ 281354 w 2075351"/>
              <a:gd name="connsiteY5" fmla="*/ 365760 h 800517"/>
              <a:gd name="connsiteX6" fmla="*/ 351693 w 2075351"/>
              <a:gd name="connsiteY6" fmla="*/ 309490 h 800517"/>
              <a:gd name="connsiteX7" fmla="*/ 379828 w 2075351"/>
              <a:gd name="connsiteY7" fmla="*/ 253219 h 800517"/>
              <a:gd name="connsiteX8" fmla="*/ 422031 w 2075351"/>
              <a:gd name="connsiteY8" fmla="*/ 225084 h 800517"/>
              <a:gd name="connsiteX9" fmla="*/ 436099 w 2075351"/>
              <a:gd name="connsiteY9" fmla="*/ 182880 h 800517"/>
              <a:gd name="connsiteX10" fmla="*/ 492370 w 2075351"/>
              <a:gd name="connsiteY10" fmla="*/ 112542 h 800517"/>
              <a:gd name="connsiteX11" fmla="*/ 534573 w 2075351"/>
              <a:gd name="connsiteY11" fmla="*/ 98474 h 800517"/>
              <a:gd name="connsiteX12" fmla="*/ 647114 w 2075351"/>
              <a:gd name="connsiteY12" fmla="*/ 56271 h 800517"/>
              <a:gd name="connsiteX13" fmla="*/ 731520 w 2075351"/>
              <a:gd name="connsiteY13" fmla="*/ 28136 h 800517"/>
              <a:gd name="connsiteX14" fmla="*/ 773724 w 2075351"/>
              <a:gd name="connsiteY14" fmla="*/ 14068 h 800517"/>
              <a:gd name="connsiteX15" fmla="*/ 829994 w 2075351"/>
              <a:gd name="connsiteY15" fmla="*/ 0 h 800517"/>
              <a:gd name="connsiteX16" fmla="*/ 970671 w 2075351"/>
              <a:gd name="connsiteY16" fmla="*/ 14068 h 800517"/>
              <a:gd name="connsiteX17" fmla="*/ 1153551 w 2075351"/>
              <a:gd name="connsiteY17" fmla="*/ 28136 h 800517"/>
              <a:gd name="connsiteX18" fmla="*/ 1237957 w 2075351"/>
              <a:gd name="connsiteY18" fmla="*/ 70339 h 800517"/>
              <a:gd name="connsiteX19" fmla="*/ 1350499 w 2075351"/>
              <a:gd name="connsiteY19" fmla="*/ 98474 h 800517"/>
              <a:gd name="connsiteX20" fmla="*/ 1392702 w 2075351"/>
              <a:gd name="connsiteY20" fmla="*/ 126610 h 800517"/>
              <a:gd name="connsiteX21" fmla="*/ 1434905 w 2075351"/>
              <a:gd name="connsiteY21" fmla="*/ 168813 h 800517"/>
              <a:gd name="connsiteX22" fmla="*/ 1477108 w 2075351"/>
              <a:gd name="connsiteY22" fmla="*/ 182880 h 800517"/>
              <a:gd name="connsiteX23" fmla="*/ 1575582 w 2075351"/>
              <a:gd name="connsiteY23" fmla="*/ 267287 h 800517"/>
              <a:gd name="connsiteX24" fmla="*/ 1617785 w 2075351"/>
              <a:gd name="connsiteY24" fmla="*/ 309490 h 800517"/>
              <a:gd name="connsiteX25" fmla="*/ 1645920 w 2075351"/>
              <a:gd name="connsiteY25" fmla="*/ 351693 h 800517"/>
              <a:gd name="connsiteX26" fmla="*/ 1659988 w 2075351"/>
              <a:gd name="connsiteY26" fmla="*/ 393896 h 800517"/>
              <a:gd name="connsiteX27" fmla="*/ 1702191 w 2075351"/>
              <a:gd name="connsiteY27" fmla="*/ 422031 h 800517"/>
              <a:gd name="connsiteX28" fmla="*/ 1730327 w 2075351"/>
              <a:gd name="connsiteY28" fmla="*/ 450167 h 800517"/>
              <a:gd name="connsiteX29" fmla="*/ 1856936 w 2075351"/>
              <a:gd name="connsiteY29" fmla="*/ 520505 h 800517"/>
              <a:gd name="connsiteX30" fmla="*/ 1913207 w 2075351"/>
              <a:gd name="connsiteY30" fmla="*/ 604911 h 800517"/>
              <a:gd name="connsiteX31" fmla="*/ 1941342 w 2075351"/>
              <a:gd name="connsiteY31" fmla="*/ 633047 h 800517"/>
              <a:gd name="connsiteX32" fmla="*/ 2075351 w 2075351"/>
              <a:gd name="connsiteY32" fmla="*/ 800517 h 800517"/>
              <a:gd name="connsiteX0" fmla="*/ 0 w 2075351"/>
              <a:gd name="connsiteY0" fmla="*/ 731520 h 800517"/>
              <a:gd name="connsiteX1" fmla="*/ 84407 w 2075351"/>
              <a:gd name="connsiteY1" fmla="*/ 576776 h 800517"/>
              <a:gd name="connsiteX2" fmla="*/ 98474 w 2075351"/>
              <a:gd name="connsiteY2" fmla="*/ 534573 h 800517"/>
              <a:gd name="connsiteX3" fmla="*/ 168813 w 2075351"/>
              <a:gd name="connsiteY3" fmla="*/ 464234 h 800517"/>
              <a:gd name="connsiteX4" fmla="*/ 253219 w 2075351"/>
              <a:gd name="connsiteY4" fmla="*/ 407964 h 800517"/>
              <a:gd name="connsiteX5" fmla="*/ 281354 w 2075351"/>
              <a:gd name="connsiteY5" fmla="*/ 365760 h 800517"/>
              <a:gd name="connsiteX6" fmla="*/ 351693 w 2075351"/>
              <a:gd name="connsiteY6" fmla="*/ 309490 h 800517"/>
              <a:gd name="connsiteX7" fmla="*/ 379828 w 2075351"/>
              <a:gd name="connsiteY7" fmla="*/ 253219 h 800517"/>
              <a:gd name="connsiteX8" fmla="*/ 422031 w 2075351"/>
              <a:gd name="connsiteY8" fmla="*/ 225084 h 800517"/>
              <a:gd name="connsiteX9" fmla="*/ 436099 w 2075351"/>
              <a:gd name="connsiteY9" fmla="*/ 182880 h 800517"/>
              <a:gd name="connsiteX10" fmla="*/ 492370 w 2075351"/>
              <a:gd name="connsiteY10" fmla="*/ 112542 h 800517"/>
              <a:gd name="connsiteX11" fmla="*/ 534573 w 2075351"/>
              <a:gd name="connsiteY11" fmla="*/ 98474 h 800517"/>
              <a:gd name="connsiteX12" fmla="*/ 647114 w 2075351"/>
              <a:gd name="connsiteY12" fmla="*/ 56271 h 800517"/>
              <a:gd name="connsiteX13" fmla="*/ 731520 w 2075351"/>
              <a:gd name="connsiteY13" fmla="*/ 28136 h 800517"/>
              <a:gd name="connsiteX14" fmla="*/ 773724 w 2075351"/>
              <a:gd name="connsiteY14" fmla="*/ 14068 h 800517"/>
              <a:gd name="connsiteX15" fmla="*/ 829994 w 2075351"/>
              <a:gd name="connsiteY15" fmla="*/ 0 h 800517"/>
              <a:gd name="connsiteX16" fmla="*/ 970671 w 2075351"/>
              <a:gd name="connsiteY16" fmla="*/ 14068 h 800517"/>
              <a:gd name="connsiteX17" fmla="*/ 1153551 w 2075351"/>
              <a:gd name="connsiteY17" fmla="*/ 28136 h 800517"/>
              <a:gd name="connsiteX18" fmla="*/ 1237957 w 2075351"/>
              <a:gd name="connsiteY18" fmla="*/ 70339 h 800517"/>
              <a:gd name="connsiteX19" fmla="*/ 1350499 w 2075351"/>
              <a:gd name="connsiteY19" fmla="*/ 98474 h 800517"/>
              <a:gd name="connsiteX20" fmla="*/ 1392702 w 2075351"/>
              <a:gd name="connsiteY20" fmla="*/ 126610 h 800517"/>
              <a:gd name="connsiteX21" fmla="*/ 1434905 w 2075351"/>
              <a:gd name="connsiteY21" fmla="*/ 168813 h 800517"/>
              <a:gd name="connsiteX22" fmla="*/ 1477108 w 2075351"/>
              <a:gd name="connsiteY22" fmla="*/ 182880 h 800517"/>
              <a:gd name="connsiteX23" fmla="*/ 1575582 w 2075351"/>
              <a:gd name="connsiteY23" fmla="*/ 267287 h 800517"/>
              <a:gd name="connsiteX24" fmla="*/ 1617785 w 2075351"/>
              <a:gd name="connsiteY24" fmla="*/ 309490 h 800517"/>
              <a:gd name="connsiteX25" fmla="*/ 1645920 w 2075351"/>
              <a:gd name="connsiteY25" fmla="*/ 351693 h 800517"/>
              <a:gd name="connsiteX26" fmla="*/ 1659988 w 2075351"/>
              <a:gd name="connsiteY26" fmla="*/ 393896 h 800517"/>
              <a:gd name="connsiteX27" fmla="*/ 1702191 w 2075351"/>
              <a:gd name="connsiteY27" fmla="*/ 422031 h 800517"/>
              <a:gd name="connsiteX28" fmla="*/ 1730327 w 2075351"/>
              <a:gd name="connsiteY28" fmla="*/ 450167 h 800517"/>
              <a:gd name="connsiteX29" fmla="*/ 1856936 w 2075351"/>
              <a:gd name="connsiteY29" fmla="*/ 520505 h 800517"/>
              <a:gd name="connsiteX30" fmla="*/ 1913207 w 2075351"/>
              <a:gd name="connsiteY30" fmla="*/ 604911 h 800517"/>
              <a:gd name="connsiteX31" fmla="*/ 1941342 w 2075351"/>
              <a:gd name="connsiteY31" fmla="*/ 633047 h 800517"/>
              <a:gd name="connsiteX32" fmla="*/ 2075351 w 2075351"/>
              <a:gd name="connsiteY32" fmla="*/ 800517 h 800517"/>
              <a:gd name="connsiteX0" fmla="*/ 0 w 2075351"/>
              <a:gd name="connsiteY0" fmla="*/ 731520 h 800517"/>
              <a:gd name="connsiteX1" fmla="*/ 84407 w 2075351"/>
              <a:gd name="connsiteY1" fmla="*/ 576776 h 800517"/>
              <a:gd name="connsiteX2" fmla="*/ 98474 w 2075351"/>
              <a:gd name="connsiteY2" fmla="*/ 534573 h 800517"/>
              <a:gd name="connsiteX3" fmla="*/ 168813 w 2075351"/>
              <a:gd name="connsiteY3" fmla="*/ 464234 h 800517"/>
              <a:gd name="connsiteX4" fmla="*/ 253219 w 2075351"/>
              <a:gd name="connsiteY4" fmla="*/ 407964 h 800517"/>
              <a:gd name="connsiteX5" fmla="*/ 281354 w 2075351"/>
              <a:gd name="connsiteY5" fmla="*/ 365760 h 800517"/>
              <a:gd name="connsiteX6" fmla="*/ 351693 w 2075351"/>
              <a:gd name="connsiteY6" fmla="*/ 309490 h 800517"/>
              <a:gd name="connsiteX7" fmla="*/ 379828 w 2075351"/>
              <a:gd name="connsiteY7" fmla="*/ 253219 h 800517"/>
              <a:gd name="connsiteX8" fmla="*/ 422031 w 2075351"/>
              <a:gd name="connsiteY8" fmla="*/ 225084 h 800517"/>
              <a:gd name="connsiteX9" fmla="*/ 436099 w 2075351"/>
              <a:gd name="connsiteY9" fmla="*/ 182880 h 800517"/>
              <a:gd name="connsiteX10" fmla="*/ 492370 w 2075351"/>
              <a:gd name="connsiteY10" fmla="*/ 112542 h 800517"/>
              <a:gd name="connsiteX11" fmla="*/ 534573 w 2075351"/>
              <a:gd name="connsiteY11" fmla="*/ 98474 h 800517"/>
              <a:gd name="connsiteX12" fmla="*/ 647114 w 2075351"/>
              <a:gd name="connsiteY12" fmla="*/ 56271 h 800517"/>
              <a:gd name="connsiteX13" fmla="*/ 731520 w 2075351"/>
              <a:gd name="connsiteY13" fmla="*/ 28136 h 800517"/>
              <a:gd name="connsiteX14" fmla="*/ 773724 w 2075351"/>
              <a:gd name="connsiteY14" fmla="*/ 14068 h 800517"/>
              <a:gd name="connsiteX15" fmla="*/ 829994 w 2075351"/>
              <a:gd name="connsiteY15" fmla="*/ 0 h 800517"/>
              <a:gd name="connsiteX16" fmla="*/ 970671 w 2075351"/>
              <a:gd name="connsiteY16" fmla="*/ 14068 h 800517"/>
              <a:gd name="connsiteX17" fmla="*/ 1153551 w 2075351"/>
              <a:gd name="connsiteY17" fmla="*/ 28136 h 800517"/>
              <a:gd name="connsiteX18" fmla="*/ 1237957 w 2075351"/>
              <a:gd name="connsiteY18" fmla="*/ 70339 h 800517"/>
              <a:gd name="connsiteX19" fmla="*/ 1350499 w 2075351"/>
              <a:gd name="connsiteY19" fmla="*/ 98474 h 800517"/>
              <a:gd name="connsiteX20" fmla="*/ 1392702 w 2075351"/>
              <a:gd name="connsiteY20" fmla="*/ 126610 h 800517"/>
              <a:gd name="connsiteX21" fmla="*/ 1434905 w 2075351"/>
              <a:gd name="connsiteY21" fmla="*/ 168813 h 800517"/>
              <a:gd name="connsiteX22" fmla="*/ 1477108 w 2075351"/>
              <a:gd name="connsiteY22" fmla="*/ 182880 h 800517"/>
              <a:gd name="connsiteX23" fmla="*/ 1575582 w 2075351"/>
              <a:gd name="connsiteY23" fmla="*/ 267287 h 800517"/>
              <a:gd name="connsiteX24" fmla="*/ 1617785 w 2075351"/>
              <a:gd name="connsiteY24" fmla="*/ 309490 h 800517"/>
              <a:gd name="connsiteX25" fmla="*/ 1645920 w 2075351"/>
              <a:gd name="connsiteY25" fmla="*/ 351693 h 800517"/>
              <a:gd name="connsiteX26" fmla="*/ 1659988 w 2075351"/>
              <a:gd name="connsiteY26" fmla="*/ 393896 h 800517"/>
              <a:gd name="connsiteX27" fmla="*/ 1702191 w 2075351"/>
              <a:gd name="connsiteY27" fmla="*/ 422031 h 800517"/>
              <a:gd name="connsiteX28" fmla="*/ 1730327 w 2075351"/>
              <a:gd name="connsiteY28" fmla="*/ 450167 h 800517"/>
              <a:gd name="connsiteX29" fmla="*/ 1856936 w 2075351"/>
              <a:gd name="connsiteY29" fmla="*/ 520505 h 800517"/>
              <a:gd name="connsiteX30" fmla="*/ 1913207 w 2075351"/>
              <a:gd name="connsiteY30" fmla="*/ 604911 h 800517"/>
              <a:gd name="connsiteX31" fmla="*/ 1941342 w 2075351"/>
              <a:gd name="connsiteY31" fmla="*/ 633047 h 800517"/>
              <a:gd name="connsiteX32" fmla="*/ 2075351 w 2075351"/>
              <a:gd name="connsiteY32" fmla="*/ 800517 h 800517"/>
              <a:gd name="connsiteX0" fmla="*/ 0 w 2075351"/>
              <a:gd name="connsiteY0" fmla="*/ 731520 h 800517"/>
              <a:gd name="connsiteX1" fmla="*/ 84407 w 2075351"/>
              <a:gd name="connsiteY1" fmla="*/ 576776 h 800517"/>
              <a:gd name="connsiteX2" fmla="*/ 98474 w 2075351"/>
              <a:gd name="connsiteY2" fmla="*/ 534573 h 800517"/>
              <a:gd name="connsiteX3" fmla="*/ 168813 w 2075351"/>
              <a:gd name="connsiteY3" fmla="*/ 464234 h 800517"/>
              <a:gd name="connsiteX4" fmla="*/ 253219 w 2075351"/>
              <a:gd name="connsiteY4" fmla="*/ 407964 h 800517"/>
              <a:gd name="connsiteX5" fmla="*/ 281354 w 2075351"/>
              <a:gd name="connsiteY5" fmla="*/ 365760 h 800517"/>
              <a:gd name="connsiteX6" fmla="*/ 351693 w 2075351"/>
              <a:gd name="connsiteY6" fmla="*/ 309490 h 800517"/>
              <a:gd name="connsiteX7" fmla="*/ 379828 w 2075351"/>
              <a:gd name="connsiteY7" fmla="*/ 253219 h 800517"/>
              <a:gd name="connsiteX8" fmla="*/ 422031 w 2075351"/>
              <a:gd name="connsiteY8" fmla="*/ 225084 h 800517"/>
              <a:gd name="connsiteX9" fmla="*/ 436099 w 2075351"/>
              <a:gd name="connsiteY9" fmla="*/ 182880 h 800517"/>
              <a:gd name="connsiteX10" fmla="*/ 492370 w 2075351"/>
              <a:gd name="connsiteY10" fmla="*/ 112542 h 800517"/>
              <a:gd name="connsiteX11" fmla="*/ 534573 w 2075351"/>
              <a:gd name="connsiteY11" fmla="*/ 98474 h 800517"/>
              <a:gd name="connsiteX12" fmla="*/ 647114 w 2075351"/>
              <a:gd name="connsiteY12" fmla="*/ 56271 h 800517"/>
              <a:gd name="connsiteX13" fmla="*/ 731520 w 2075351"/>
              <a:gd name="connsiteY13" fmla="*/ 28136 h 800517"/>
              <a:gd name="connsiteX14" fmla="*/ 773724 w 2075351"/>
              <a:gd name="connsiteY14" fmla="*/ 14068 h 800517"/>
              <a:gd name="connsiteX15" fmla="*/ 829994 w 2075351"/>
              <a:gd name="connsiteY15" fmla="*/ 0 h 800517"/>
              <a:gd name="connsiteX16" fmla="*/ 970671 w 2075351"/>
              <a:gd name="connsiteY16" fmla="*/ 14068 h 800517"/>
              <a:gd name="connsiteX17" fmla="*/ 1153551 w 2075351"/>
              <a:gd name="connsiteY17" fmla="*/ 28136 h 800517"/>
              <a:gd name="connsiteX18" fmla="*/ 1237957 w 2075351"/>
              <a:gd name="connsiteY18" fmla="*/ 70339 h 800517"/>
              <a:gd name="connsiteX19" fmla="*/ 1350499 w 2075351"/>
              <a:gd name="connsiteY19" fmla="*/ 98474 h 800517"/>
              <a:gd name="connsiteX20" fmla="*/ 1392702 w 2075351"/>
              <a:gd name="connsiteY20" fmla="*/ 126610 h 800517"/>
              <a:gd name="connsiteX21" fmla="*/ 1434905 w 2075351"/>
              <a:gd name="connsiteY21" fmla="*/ 168813 h 800517"/>
              <a:gd name="connsiteX22" fmla="*/ 1477108 w 2075351"/>
              <a:gd name="connsiteY22" fmla="*/ 182880 h 800517"/>
              <a:gd name="connsiteX23" fmla="*/ 1575582 w 2075351"/>
              <a:gd name="connsiteY23" fmla="*/ 267287 h 800517"/>
              <a:gd name="connsiteX24" fmla="*/ 1617785 w 2075351"/>
              <a:gd name="connsiteY24" fmla="*/ 309490 h 800517"/>
              <a:gd name="connsiteX25" fmla="*/ 1645920 w 2075351"/>
              <a:gd name="connsiteY25" fmla="*/ 351693 h 800517"/>
              <a:gd name="connsiteX26" fmla="*/ 1659988 w 2075351"/>
              <a:gd name="connsiteY26" fmla="*/ 393896 h 800517"/>
              <a:gd name="connsiteX27" fmla="*/ 1702191 w 2075351"/>
              <a:gd name="connsiteY27" fmla="*/ 422031 h 800517"/>
              <a:gd name="connsiteX28" fmla="*/ 1730327 w 2075351"/>
              <a:gd name="connsiteY28" fmla="*/ 450167 h 800517"/>
              <a:gd name="connsiteX29" fmla="*/ 1856936 w 2075351"/>
              <a:gd name="connsiteY29" fmla="*/ 520505 h 800517"/>
              <a:gd name="connsiteX30" fmla="*/ 1913207 w 2075351"/>
              <a:gd name="connsiteY30" fmla="*/ 604911 h 800517"/>
              <a:gd name="connsiteX31" fmla="*/ 1941342 w 2075351"/>
              <a:gd name="connsiteY31" fmla="*/ 633047 h 800517"/>
              <a:gd name="connsiteX32" fmla="*/ 2075351 w 2075351"/>
              <a:gd name="connsiteY32" fmla="*/ 800517 h 800517"/>
              <a:gd name="connsiteX0" fmla="*/ 0 w 2075351"/>
              <a:gd name="connsiteY0" fmla="*/ 731520 h 800517"/>
              <a:gd name="connsiteX1" fmla="*/ 84407 w 2075351"/>
              <a:gd name="connsiteY1" fmla="*/ 576776 h 800517"/>
              <a:gd name="connsiteX2" fmla="*/ 98474 w 2075351"/>
              <a:gd name="connsiteY2" fmla="*/ 534573 h 800517"/>
              <a:gd name="connsiteX3" fmla="*/ 168813 w 2075351"/>
              <a:gd name="connsiteY3" fmla="*/ 464234 h 800517"/>
              <a:gd name="connsiteX4" fmla="*/ 253219 w 2075351"/>
              <a:gd name="connsiteY4" fmla="*/ 407964 h 800517"/>
              <a:gd name="connsiteX5" fmla="*/ 281354 w 2075351"/>
              <a:gd name="connsiteY5" fmla="*/ 365760 h 800517"/>
              <a:gd name="connsiteX6" fmla="*/ 351693 w 2075351"/>
              <a:gd name="connsiteY6" fmla="*/ 309490 h 800517"/>
              <a:gd name="connsiteX7" fmla="*/ 379828 w 2075351"/>
              <a:gd name="connsiteY7" fmla="*/ 253219 h 800517"/>
              <a:gd name="connsiteX8" fmla="*/ 422031 w 2075351"/>
              <a:gd name="connsiteY8" fmla="*/ 225084 h 800517"/>
              <a:gd name="connsiteX9" fmla="*/ 436099 w 2075351"/>
              <a:gd name="connsiteY9" fmla="*/ 182880 h 800517"/>
              <a:gd name="connsiteX10" fmla="*/ 492370 w 2075351"/>
              <a:gd name="connsiteY10" fmla="*/ 112542 h 800517"/>
              <a:gd name="connsiteX11" fmla="*/ 534573 w 2075351"/>
              <a:gd name="connsiteY11" fmla="*/ 98474 h 800517"/>
              <a:gd name="connsiteX12" fmla="*/ 647114 w 2075351"/>
              <a:gd name="connsiteY12" fmla="*/ 56271 h 800517"/>
              <a:gd name="connsiteX13" fmla="*/ 731520 w 2075351"/>
              <a:gd name="connsiteY13" fmla="*/ 28136 h 800517"/>
              <a:gd name="connsiteX14" fmla="*/ 773724 w 2075351"/>
              <a:gd name="connsiteY14" fmla="*/ 14068 h 800517"/>
              <a:gd name="connsiteX15" fmla="*/ 829994 w 2075351"/>
              <a:gd name="connsiteY15" fmla="*/ 0 h 800517"/>
              <a:gd name="connsiteX16" fmla="*/ 970671 w 2075351"/>
              <a:gd name="connsiteY16" fmla="*/ 14068 h 800517"/>
              <a:gd name="connsiteX17" fmla="*/ 1153551 w 2075351"/>
              <a:gd name="connsiteY17" fmla="*/ 28136 h 800517"/>
              <a:gd name="connsiteX18" fmla="*/ 1237957 w 2075351"/>
              <a:gd name="connsiteY18" fmla="*/ 70339 h 800517"/>
              <a:gd name="connsiteX19" fmla="*/ 1350499 w 2075351"/>
              <a:gd name="connsiteY19" fmla="*/ 98474 h 800517"/>
              <a:gd name="connsiteX20" fmla="*/ 1392702 w 2075351"/>
              <a:gd name="connsiteY20" fmla="*/ 126610 h 800517"/>
              <a:gd name="connsiteX21" fmla="*/ 1434905 w 2075351"/>
              <a:gd name="connsiteY21" fmla="*/ 168813 h 800517"/>
              <a:gd name="connsiteX22" fmla="*/ 1477108 w 2075351"/>
              <a:gd name="connsiteY22" fmla="*/ 182880 h 800517"/>
              <a:gd name="connsiteX23" fmla="*/ 1575582 w 2075351"/>
              <a:gd name="connsiteY23" fmla="*/ 267287 h 800517"/>
              <a:gd name="connsiteX24" fmla="*/ 1617785 w 2075351"/>
              <a:gd name="connsiteY24" fmla="*/ 309490 h 800517"/>
              <a:gd name="connsiteX25" fmla="*/ 1645920 w 2075351"/>
              <a:gd name="connsiteY25" fmla="*/ 351693 h 800517"/>
              <a:gd name="connsiteX26" fmla="*/ 1659988 w 2075351"/>
              <a:gd name="connsiteY26" fmla="*/ 393896 h 800517"/>
              <a:gd name="connsiteX27" fmla="*/ 1702191 w 2075351"/>
              <a:gd name="connsiteY27" fmla="*/ 422031 h 800517"/>
              <a:gd name="connsiteX28" fmla="*/ 1730327 w 2075351"/>
              <a:gd name="connsiteY28" fmla="*/ 450167 h 800517"/>
              <a:gd name="connsiteX29" fmla="*/ 1856936 w 2075351"/>
              <a:gd name="connsiteY29" fmla="*/ 520505 h 800517"/>
              <a:gd name="connsiteX30" fmla="*/ 1913207 w 2075351"/>
              <a:gd name="connsiteY30" fmla="*/ 604911 h 800517"/>
              <a:gd name="connsiteX31" fmla="*/ 1941342 w 2075351"/>
              <a:gd name="connsiteY31" fmla="*/ 633047 h 800517"/>
              <a:gd name="connsiteX32" fmla="*/ 2075351 w 2075351"/>
              <a:gd name="connsiteY32" fmla="*/ 800517 h 800517"/>
              <a:gd name="connsiteX0" fmla="*/ 0 w 2075351"/>
              <a:gd name="connsiteY0" fmla="*/ 731520 h 800517"/>
              <a:gd name="connsiteX1" fmla="*/ 84407 w 2075351"/>
              <a:gd name="connsiteY1" fmla="*/ 576776 h 800517"/>
              <a:gd name="connsiteX2" fmla="*/ 98474 w 2075351"/>
              <a:gd name="connsiteY2" fmla="*/ 534573 h 800517"/>
              <a:gd name="connsiteX3" fmla="*/ 168813 w 2075351"/>
              <a:gd name="connsiteY3" fmla="*/ 464234 h 800517"/>
              <a:gd name="connsiteX4" fmla="*/ 253219 w 2075351"/>
              <a:gd name="connsiteY4" fmla="*/ 407964 h 800517"/>
              <a:gd name="connsiteX5" fmla="*/ 281354 w 2075351"/>
              <a:gd name="connsiteY5" fmla="*/ 365760 h 800517"/>
              <a:gd name="connsiteX6" fmla="*/ 351693 w 2075351"/>
              <a:gd name="connsiteY6" fmla="*/ 309490 h 800517"/>
              <a:gd name="connsiteX7" fmla="*/ 379828 w 2075351"/>
              <a:gd name="connsiteY7" fmla="*/ 253219 h 800517"/>
              <a:gd name="connsiteX8" fmla="*/ 422031 w 2075351"/>
              <a:gd name="connsiteY8" fmla="*/ 225084 h 800517"/>
              <a:gd name="connsiteX9" fmla="*/ 436099 w 2075351"/>
              <a:gd name="connsiteY9" fmla="*/ 182880 h 800517"/>
              <a:gd name="connsiteX10" fmla="*/ 492370 w 2075351"/>
              <a:gd name="connsiteY10" fmla="*/ 112542 h 800517"/>
              <a:gd name="connsiteX11" fmla="*/ 534573 w 2075351"/>
              <a:gd name="connsiteY11" fmla="*/ 98474 h 800517"/>
              <a:gd name="connsiteX12" fmla="*/ 647114 w 2075351"/>
              <a:gd name="connsiteY12" fmla="*/ 56271 h 800517"/>
              <a:gd name="connsiteX13" fmla="*/ 731520 w 2075351"/>
              <a:gd name="connsiteY13" fmla="*/ 28136 h 800517"/>
              <a:gd name="connsiteX14" fmla="*/ 773724 w 2075351"/>
              <a:gd name="connsiteY14" fmla="*/ 14068 h 800517"/>
              <a:gd name="connsiteX15" fmla="*/ 829994 w 2075351"/>
              <a:gd name="connsiteY15" fmla="*/ 0 h 800517"/>
              <a:gd name="connsiteX16" fmla="*/ 970671 w 2075351"/>
              <a:gd name="connsiteY16" fmla="*/ 14068 h 800517"/>
              <a:gd name="connsiteX17" fmla="*/ 1153551 w 2075351"/>
              <a:gd name="connsiteY17" fmla="*/ 28136 h 800517"/>
              <a:gd name="connsiteX18" fmla="*/ 1237957 w 2075351"/>
              <a:gd name="connsiteY18" fmla="*/ 70339 h 800517"/>
              <a:gd name="connsiteX19" fmla="*/ 1350499 w 2075351"/>
              <a:gd name="connsiteY19" fmla="*/ 98474 h 800517"/>
              <a:gd name="connsiteX20" fmla="*/ 1392702 w 2075351"/>
              <a:gd name="connsiteY20" fmla="*/ 126610 h 800517"/>
              <a:gd name="connsiteX21" fmla="*/ 1434905 w 2075351"/>
              <a:gd name="connsiteY21" fmla="*/ 168813 h 800517"/>
              <a:gd name="connsiteX22" fmla="*/ 1477108 w 2075351"/>
              <a:gd name="connsiteY22" fmla="*/ 182880 h 800517"/>
              <a:gd name="connsiteX23" fmla="*/ 1575582 w 2075351"/>
              <a:gd name="connsiteY23" fmla="*/ 267287 h 800517"/>
              <a:gd name="connsiteX24" fmla="*/ 1617785 w 2075351"/>
              <a:gd name="connsiteY24" fmla="*/ 309490 h 800517"/>
              <a:gd name="connsiteX25" fmla="*/ 1645920 w 2075351"/>
              <a:gd name="connsiteY25" fmla="*/ 351693 h 800517"/>
              <a:gd name="connsiteX26" fmla="*/ 1659988 w 2075351"/>
              <a:gd name="connsiteY26" fmla="*/ 393896 h 800517"/>
              <a:gd name="connsiteX27" fmla="*/ 1702191 w 2075351"/>
              <a:gd name="connsiteY27" fmla="*/ 422031 h 800517"/>
              <a:gd name="connsiteX28" fmla="*/ 1730327 w 2075351"/>
              <a:gd name="connsiteY28" fmla="*/ 450167 h 800517"/>
              <a:gd name="connsiteX29" fmla="*/ 1856936 w 2075351"/>
              <a:gd name="connsiteY29" fmla="*/ 520505 h 800517"/>
              <a:gd name="connsiteX30" fmla="*/ 1913207 w 2075351"/>
              <a:gd name="connsiteY30" fmla="*/ 604911 h 800517"/>
              <a:gd name="connsiteX31" fmla="*/ 1941342 w 2075351"/>
              <a:gd name="connsiteY31" fmla="*/ 633047 h 800517"/>
              <a:gd name="connsiteX32" fmla="*/ 2075351 w 2075351"/>
              <a:gd name="connsiteY32" fmla="*/ 800517 h 800517"/>
              <a:gd name="connsiteX0" fmla="*/ 0 w 2075351"/>
              <a:gd name="connsiteY0" fmla="*/ 731520 h 800517"/>
              <a:gd name="connsiteX1" fmla="*/ 84407 w 2075351"/>
              <a:gd name="connsiteY1" fmla="*/ 576776 h 800517"/>
              <a:gd name="connsiteX2" fmla="*/ 98474 w 2075351"/>
              <a:gd name="connsiteY2" fmla="*/ 534573 h 800517"/>
              <a:gd name="connsiteX3" fmla="*/ 168813 w 2075351"/>
              <a:gd name="connsiteY3" fmla="*/ 464234 h 800517"/>
              <a:gd name="connsiteX4" fmla="*/ 253219 w 2075351"/>
              <a:gd name="connsiteY4" fmla="*/ 407964 h 800517"/>
              <a:gd name="connsiteX5" fmla="*/ 281354 w 2075351"/>
              <a:gd name="connsiteY5" fmla="*/ 365760 h 800517"/>
              <a:gd name="connsiteX6" fmla="*/ 351693 w 2075351"/>
              <a:gd name="connsiteY6" fmla="*/ 309490 h 800517"/>
              <a:gd name="connsiteX7" fmla="*/ 379828 w 2075351"/>
              <a:gd name="connsiteY7" fmla="*/ 253219 h 800517"/>
              <a:gd name="connsiteX8" fmla="*/ 422031 w 2075351"/>
              <a:gd name="connsiteY8" fmla="*/ 225084 h 800517"/>
              <a:gd name="connsiteX9" fmla="*/ 436099 w 2075351"/>
              <a:gd name="connsiteY9" fmla="*/ 182880 h 800517"/>
              <a:gd name="connsiteX10" fmla="*/ 492370 w 2075351"/>
              <a:gd name="connsiteY10" fmla="*/ 112542 h 800517"/>
              <a:gd name="connsiteX11" fmla="*/ 534573 w 2075351"/>
              <a:gd name="connsiteY11" fmla="*/ 98474 h 800517"/>
              <a:gd name="connsiteX12" fmla="*/ 647114 w 2075351"/>
              <a:gd name="connsiteY12" fmla="*/ 56271 h 800517"/>
              <a:gd name="connsiteX13" fmla="*/ 731520 w 2075351"/>
              <a:gd name="connsiteY13" fmla="*/ 28136 h 800517"/>
              <a:gd name="connsiteX14" fmla="*/ 773724 w 2075351"/>
              <a:gd name="connsiteY14" fmla="*/ 14068 h 800517"/>
              <a:gd name="connsiteX15" fmla="*/ 829994 w 2075351"/>
              <a:gd name="connsiteY15" fmla="*/ 0 h 800517"/>
              <a:gd name="connsiteX16" fmla="*/ 970671 w 2075351"/>
              <a:gd name="connsiteY16" fmla="*/ 14068 h 800517"/>
              <a:gd name="connsiteX17" fmla="*/ 1153551 w 2075351"/>
              <a:gd name="connsiteY17" fmla="*/ 28136 h 800517"/>
              <a:gd name="connsiteX18" fmla="*/ 1237957 w 2075351"/>
              <a:gd name="connsiteY18" fmla="*/ 70339 h 800517"/>
              <a:gd name="connsiteX19" fmla="*/ 1350499 w 2075351"/>
              <a:gd name="connsiteY19" fmla="*/ 98474 h 800517"/>
              <a:gd name="connsiteX20" fmla="*/ 1392702 w 2075351"/>
              <a:gd name="connsiteY20" fmla="*/ 126610 h 800517"/>
              <a:gd name="connsiteX21" fmla="*/ 1434905 w 2075351"/>
              <a:gd name="connsiteY21" fmla="*/ 168813 h 800517"/>
              <a:gd name="connsiteX22" fmla="*/ 1477108 w 2075351"/>
              <a:gd name="connsiteY22" fmla="*/ 182880 h 800517"/>
              <a:gd name="connsiteX23" fmla="*/ 1575582 w 2075351"/>
              <a:gd name="connsiteY23" fmla="*/ 267287 h 800517"/>
              <a:gd name="connsiteX24" fmla="*/ 1617785 w 2075351"/>
              <a:gd name="connsiteY24" fmla="*/ 309490 h 800517"/>
              <a:gd name="connsiteX25" fmla="*/ 1645920 w 2075351"/>
              <a:gd name="connsiteY25" fmla="*/ 351693 h 800517"/>
              <a:gd name="connsiteX26" fmla="*/ 1659988 w 2075351"/>
              <a:gd name="connsiteY26" fmla="*/ 393896 h 800517"/>
              <a:gd name="connsiteX27" fmla="*/ 1702191 w 2075351"/>
              <a:gd name="connsiteY27" fmla="*/ 422031 h 800517"/>
              <a:gd name="connsiteX28" fmla="*/ 1730327 w 2075351"/>
              <a:gd name="connsiteY28" fmla="*/ 450167 h 800517"/>
              <a:gd name="connsiteX29" fmla="*/ 1856936 w 2075351"/>
              <a:gd name="connsiteY29" fmla="*/ 520505 h 800517"/>
              <a:gd name="connsiteX30" fmla="*/ 1913207 w 2075351"/>
              <a:gd name="connsiteY30" fmla="*/ 604911 h 800517"/>
              <a:gd name="connsiteX31" fmla="*/ 1941342 w 2075351"/>
              <a:gd name="connsiteY31" fmla="*/ 633047 h 800517"/>
              <a:gd name="connsiteX32" fmla="*/ 2075351 w 2075351"/>
              <a:gd name="connsiteY32" fmla="*/ 800517 h 8005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075351" h="800517">
                <a:moveTo>
                  <a:pt x="0" y="731520"/>
                </a:moveTo>
                <a:cubicBezTo>
                  <a:pt x="28136" y="679939"/>
                  <a:pt x="58130" y="629329"/>
                  <a:pt x="84407" y="576776"/>
                </a:cubicBezTo>
                <a:cubicBezTo>
                  <a:pt x="91039" y="563513"/>
                  <a:pt x="89577" y="546436"/>
                  <a:pt x="98474" y="534573"/>
                </a:cubicBezTo>
                <a:cubicBezTo>
                  <a:pt x="118369" y="508046"/>
                  <a:pt x="141224" y="482627"/>
                  <a:pt x="168813" y="464234"/>
                </a:cubicBezTo>
                <a:lnTo>
                  <a:pt x="253219" y="407964"/>
                </a:lnTo>
                <a:cubicBezTo>
                  <a:pt x="262597" y="393896"/>
                  <a:pt x="270792" y="378963"/>
                  <a:pt x="281354" y="365760"/>
                </a:cubicBezTo>
                <a:cubicBezTo>
                  <a:pt x="304261" y="337126"/>
                  <a:pt x="320360" y="330378"/>
                  <a:pt x="351693" y="309490"/>
                </a:cubicBezTo>
                <a:cubicBezTo>
                  <a:pt x="361071" y="290733"/>
                  <a:pt x="366403" y="269329"/>
                  <a:pt x="379828" y="253219"/>
                </a:cubicBezTo>
                <a:cubicBezTo>
                  <a:pt x="390652" y="240231"/>
                  <a:pt x="412652" y="236807"/>
                  <a:pt x="422031" y="225084"/>
                </a:cubicBezTo>
                <a:cubicBezTo>
                  <a:pt x="431410" y="213361"/>
                  <a:pt x="429467" y="196143"/>
                  <a:pt x="436099" y="182880"/>
                </a:cubicBezTo>
                <a:cubicBezTo>
                  <a:pt x="444315" y="166448"/>
                  <a:pt x="475958" y="126610"/>
                  <a:pt x="492370" y="112542"/>
                </a:cubicBezTo>
                <a:cubicBezTo>
                  <a:pt x="508782" y="98474"/>
                  <a:pt x="521310" y="105106"/>
                  <a:pt x="534573" y="98474"/>
                </a:cubicBezTo>
                <a:cubicBezTo>
                  <a:pt x="661873" y="34824"/>
                  <a:pt x="467988" y="105124"/>
                  <a:pt x="647114" y="56271"/>
                </a:cubicBezTo>
                <a:cubicBezTo>
                  <a:pt x="675726" y="48468"/>
                  <a:pt x="703385" y="37514"/>
                  <a:pt x="731520" y="28136"/>
                </a:cubicBezTo>
                <a:cubicBezTo>
                  <a:pt x="745588" y="23447"/>
                  <a:pt x="759338" y="17665"/>
                  <a:pt x="773724" y="14068"/>
                </a:cubicBezTo>
                <a:lnTo>
                  <a:pt x="829994" y="0"/>
                </a:lnTo>
                <a:lnTo>
                  <a:pt x="970671" y="14068"/>
                </a:lnTo>
                <a:cubicBezTo>
                  <a:pt x="1031581" y="19365"/>
                  <a:pt x="1092883" y="20552"/>
                  <a:pt x="1153551" y="28136"/>
                </a:cubicBezTo>
                <a:cubicBezTo>
                  <a:pt x="1200695" y="34029"/>
                  <a:pt x="1196070" y="49395"/>
                  <a:pt x="1237957" y="70339"/>
                </a:cubicBezTo>
                <a:cubicBezTo>
                  <a:pt x="1266799" y="84760"/>
                  <a:pt x="1323740" y="93123"/>
                  <a:pt x="1350499" y="98474"/>
                </a:cubicBezTo>
                <a:cubicBezTo>
                  <a:pt x="1364567" y="107853"/>
                  <a:pt x="1379713" y="115786"/>
                  <a:pt x="1392702" y="126610"/>
                </a:cubicBezTo>
                <a:cubicBezTo>
                  <a:pt x="1407985" y="139346"/>
                  <a:pt x="1418352" y="157778"/>
                  <a:pt x="1434905" y="168813"/>
                </a:cubicBezTo>
                <a:cubicBezTo>
                  <a:pt x="1447243" y="177038"/>
                  <a:pt x="1463040" y="178191"/>
                  <a:pt x="1477108" y="182880"/>
                </a:cubicBezTo>
                <a:cubicBezTo>
                  <a:pt x="1541382" y="225730"/>
                  <a:pt x="1507356" y="199061"/>
                  <a:pt x="1575582" y="267287"/>
                </a:cubicBezTo>
                <a:cubicBezTo>
                  <a:pt x="1589650" y="281355"/>
                  <a:pt x="1606750" y="292937"/>
                  <a:pt x="1617785" y="309490"/>
                </a:cubicBezTo>
                <a:cubicBezTo>
                  <a:pt x="1627163" y="323558"/>
                  <a:pt x="1638359" y="336571"/>
                  <a:pt x="1645920" y="351693"/>
                </a:cubicBezTo>
                <a:cubicBezTo>
                  <a:pt x="1652552" y="364956"/>
                  <a:pt x="1650725" y="382317"/>
                  <a:pt x="1659988" y="393896"/>
                </a:cubicBezTo>
                <a:cubicBezTo>
                  <a:pt x="1670550" y="407098"/>
                  <a:pt x="1688989" y="411469"/>
                  <a:pt x="1702191" y="422031"/>
                </a:cubicBezTo>
                <a:cubicBezTo>
                  <a:pt x="1712548" y="430317"/>
                  <a:pt x="1719716" y="442209"/>
                  <a:pt x="1730327" y="450167"/>
                </a:cubicBezTo>
                <a:cubicBezTo>
                  <a:pt x="1807721" y="508212"/>
                  <a:pt x="1791140" y="498572"/>
                  <a:pt x="1856936" y="520505"/>
                </a:cubicBezTo>
                <a:cubicBezTo>
                  <a:pt x="1964249" y="627818"/>
                  <a:pt x="1899139" y="586154"/>
                  <a:pt x="1913207" y="604911"/>
                </a:cubicBezTo>
                <a:cubicBezTo>
                  <a:pt x="1927275" y="623668"/>
                  <a:pt x="1930985" y="624761"/>
                  <a:pt x="1941342" y="633047"/>
                </a:cubicBezTo>
                <a:cubicBezTo>
                  <a:pt x="1954544" y="643609"/>
                  <a:pt x="2075351" y="800517"/>
                  <a:pt x="2075351" y="800517"/>
                </a:cubicBezTo>
              </a:path>
            </a:pathLst>
          </a:custGeom>
          <a:ln w="212725" cap="rnd">
            <a:solidFill>
              <a:srgbClr val="C00000"/>
            </a:solidFill>
            <a:prstDash val="sysDot"/>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5" name="TextBox 14"/>
          <p:cNvSpPr txBox="1"/>
          <p:nvPr/>
        </p:nvSpPr>
        <p:spPr>
          <a:xfrm>
            <a:off x="2144683" y="347440"/>
            <a:ext cx="7040880" cy="769441"/>
          </a:xfrm>
          <a:prstGeom prst="rect">
            <a:avLst/>
          </a:prstGeom>
          <a:solidFill>
            <a:schemeClr val="bg2"/>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spAutoFit/>
          </a:bodyPr>
          <a:lstStyle/>
          <a:p>
            <a:pPr algn="ctr"/>
            <a:r>
              <a:rPr lang="bn-IN" sz="4400" b="1" dirty="0" smtClean="0">
                <a:latin typeface="NikoshBAN" pitchFamily="2" charset="0"/>
                <a:cs typeface="NikoshBAN" pitchFamily="2" charset="0"/>
              </a:rPr>
              <a:t>ভার্চুয়াল </a:t>
            </a:r>
            <a:r>
              <a:rPr lang="bn-IN" sz="4400" b="1" dirty="0">
                <a:latin typeface="NikoshBAN" pitchFamily="2" charset="0"/>
                <a:cs typeface="NikoshBAN" pitchFamily="2" charset="0"/>
              </a:rPr>
              <a:t>অফিস</a:t>
            </a:r>
            <a:r>
              <a:rPr lang="bn-BD" sz="4400" b="1" dirty="0">
                <a:latin typeface="NikoshBAN" pitchFamily="2" charset="0"/>
                <a:cs typeface="NikoshBAN" pitchFamily="2" charset="0"/>
              </a:rPr>
              <a:t> </a:t>
            </a:r>
            <a:r>
              <a:rPr lang="bn-IN" sz="4400" b="1" dirty="0">
                <a:latin typeface="NikoshBAN" pitchFamily="2" charset="0"/>
                <a:cs typeface="NikoshBAN" pitchFamily="2" charset="0"/>
              </a:rPr>
              <a:t>(</a:t>
            </a:r>
            <a:r>
              <a:rPr lang="en-US" sz="4400" b="1" dirty="0">
                <a:latin typeface="NikoshBAN" pitchFamily="2" charset="0"/>
                <a:cs typeface="NikoshBAN" pitchFamily="2" charset="0"/>
              </a:rPr>
              <a:t>Virtual office)</a:t>
            </a:r>
          </a:p>
        </p:txBody>
      </p:sp>
      <p:sp>
        <p:nvSpPr>
          <p:cNvPr id="16" name="TextBox 15"/>
          <p:cNvSpPr txBox="1"/>
          <p:nvPr/>
        </p:nvSpPr>
        <p:spPr>
          <a:xfrm>
            <a:off x="515649" y="4525834"/>
            <a:ext cx="10424160" cy="1920240"/>
          </a:xfrm>
          <a:prstGeom prst="rect">
            <a:avLst/>
          </a:prstGeom>
          <a:solidFill>
            <a:schemeClr val="bg2"/>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spAutoFit/>
          </a:bodyPr>
          <a:lstStyle/>
          <a:p>
            <a:r>
              <a:rPr lang="bn-IN" sz="2800" b="1" dirty="0">
                <a:latin typeface="NikoshBAN" pitchFamily="2" charset="0"/>
                <a:cs typeface="NikoshBAN" pitchFamily="2" charset="0"/>
              </a:rPr>
              <a:t>অফিসে </a:t>
            </a:r>
            <a:r>
              <a:rPr lang="bn-IN" sz="2800" b="1" dirty="0" smtClean="0">
                <a:latin typeface="NikoshBAN" pitchFamily="2" charset="0"/>
                <a:cs typeface="NikoshBAN" pitchFamily="2" charset="0"/>
              </a:rPr>
              <a:t>না গিয়ে বাসায় বসে অফিস করাকে আমরা </a:t>
            </a:r>
            <a:r>
              <a:rPr lang="bn-IN" sz="2800" b="1" dirty="0">
                <a:latin typeface="NikoshBAN" pitchFamily="2" charset="0"/>
                <a:cs typeface="NikoshBAN" pitchFamily="2" charset="0"/>
              </a:rPr>
              <a:t>ভার্চুয়াল </a:t>
            </a:r>
            <a:r>
              <a:rPr lang="bn-IN" sz="2800" b="1" dirty="0" smtClean="0">
                <a:latin typeface="NikoshBAN" pitchFamily="2" charset="0"/>
                <a:cs typeface="NikoshBAN" pitchFamily="2" charset="0"/>
              </a:rPr>
              <a:t>অফিস বলতে পারি। অফিসে যদি কেও সবকিছু কম্পিউটার দিয়ে করে ও সব কম্পিউটার যদি নেটওয়ার্ক দিয়ে একটার সাথে আরেকটা</a:t>
            </a:r>
            <a:r>
              <a:rPr lang="bn-IN" sz="2800" b="1" dirty="0">
                <a:latin typeface="NikoshBAN" pitchFamily="2" charset="0"/>
                <a:cs typeface="NikoshBAN" pitchFamily="2" charset="0"/>
              </a:rPr>
              <a:t>র</a:t>
            </a:r>
            <a:r>
              <a:rPr lang="bn-IN" sz="2800" b="1" dirty="0" smtClean="0">
                <a:latin typeface="NikoshBAN" pitchFamily="2" charset="0"/>
                <a:cs typeface="NikoshBAN" pitchFamily="2" charset="0"/>
              </a:rPr>
              <a:t> যুক্ত থাকে তবে অফিসে না বাসায় কাজ করল সেটাতে কিছু যায় আসে না।সর্বপ্রথম এ কথাগুলো চিন্তা করেই ভার্চুয়াল অফিসের যাত্রা</a:t>
            </a:r>
            <a:r>
              <a:rPr lang="en-US" sz="2800" b="1" dirty="0" smtClean="0">
                <a:latin typeface="NikoshBAN" pitchFamily="2" charset="0"/>
                <a:cs typeface="NikoshBAN" pitchFamily="2" charset="0"/>
              </a:rPr>
              <a:t> </a:t>
            </a:r>
            <a:r>
              <a:rPr lang="bn-IN" sz="2800" b="1" dirty="0" smtClean="0">
                <a:latin typeface="NikoshBAN" pitchFamily="2" charset="0"/>
                <a:cs typeface="NikoshBAN" pitchFamily="2" charset="0"/>
              </a:rPr>
              <a:t>শুরু হয়। </a:t>
            </a:r>
            <a:r>
              <a:rPr lang="bn-BD" sz="2800" b="1" dirty="0" smtClean="0">
                <a:latin typeface="NikoshBAN" pitchFamily="2" charset="0"/>
                <a:cs typeface="NikoshBAN" pitchFamily="2" charset="0"/>
              </a:rPr>
              <a:t> </a:t>
            </a:r>
            <a:endParaRPr lang="en-US" sz="2800" b="1" dirty="0">
              <a:latin typeface="NikoshBAN" pitchFamily="2" charset="0"/>
              <a:cs typeface="NikoshBAN" pitchFamily="2" charset="0"/>
            </a:endParaRPr>
          </a:p>
          <a:p>
            <a:r>
              <a:rPr lang="bn-IN" sz="2800" b="1" dirty="0" smtClean="0">
                <a:latin typeface="NikoshBAN" pitchFamily="2" charset="0"/>
                <a:cs typeface="NikoshBAN" pitchFamily="2" charset="0"/>
              </a:rPr>
              <a:t> </a:t>
            </a:r>
            <a:endParaRPr lang="en-US" sz="2800" dirty="0">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2064105770"/>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500" fill="hold"/>
                                        <p:tgtEl>
                                          <p:spTgt spid="12"/>
                                        </p:tgtEl>
                                        <p:attrNameLst>
                                          <p:attrName>ppt_w</p:attrName>
                                        </p:attrNameLst>
                                      </p:cBhvr>
                                      <p:tavLst>
                                        <p:tav tm="0">
                                          <p:val>
                                            <p:fltVal val="0"/>
                                          </p:val>
                                        </p:tav>
                                        <p:tav tm="100000">
                                          <p:val>
                                            <p:strVal val="#ppt_w"/>
                                          </p:val>
                                        </p:tav>
                                      </p:tavLst>
                                    </p:anim>
                                    <p:anim calcmode="lin" valueType="num">
                                      <p:cBhvr>
                                        <p:cTn id="8" dur="500" fill="hold"/>
                                        <p:tgtEl>
                                          <p:spTgt spid="12"/>
                                        </p:tgtEl>
                                        <p:attrNameLst>
                                          <p:attrName>ppt_h</p:attrName>
                                        </p:attrNameLst>
                                      </p:cBhvr>
                                      <p:tavLst>
                                        <p:tav tm="0">
                                          <p:val>
                                            <p:fltVal val="0"/>
                                          </p:val>
                                        </p:tav>
                                        <p:tav tm="100000">
                                          <p:val>
                                            <p:strVal val="#ppt_h"/>
                                          </p:val>
                                        </p:tav>
                                      </p:tavLst>
                                    </p:anim>
                                    <p:animEffect transition="in" filter="fade">
                                      <p:cBhvr>
                                        <p:cTn id="9" dur="500"/>
                                        <p:tgtEl>
                                          <p:spTgt spid="12"/>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16"/>
                                        </p:tgtEl>
                                        <p:attrNameLst>
                                          <p:attrName>style.visibility</p:attrName>
                                        </p:attrNameLst>
                                      </p:cBhvr>
                                      <p:to>
                                        <p:strVal val="visible"/>
                                      </p:to>
                                    </p:set>
                                    <p:anim calcmode="lin" valueType="num">
                                      <p:cBhvr>
                                        <p:cTn id="14" dur="500" fill="hold"/>
                                        <p:tgtEl>
                                          <p:spTgt spid="16"/>
                                        </p:tgtEl>
                                        <p:attrNameLst>
                                          <p:attrName>ppt_w</p:attrName>
                                        </p:attrNameLst>
                                      </p:cBhvr>
                                      <p:tavLst>
                                        <p:tav tm="0">
                                          <p:val>
                                            <p:fltVal val="0"/>
                                          </p:val>
                                        </p:tav>
                                        <p:tav tm="100000">
                                          <p:val>
                                            <p:strVal val="#ppt_w"/>
                                          </p:val>
                                        </p:tav>
                                      </p:tavLst>
                                    </p:anim>
                                    <p:anim calcmode="lin" valueType="num">
                                      <p:cBhvr>
                                        <p:cTn id="15" dur="500" fill="hold"/>
                                        <p:tgtEl>
                                          <p:spTgt spid="16"/>
                                        </p:tgtEl>
                                        <p:attrNameLst>
                                          <p:attrName>ppt_h</p:attrName>
                                        </p:attrNameLst>
                                      </p:cBhvr>
                                      <p:tavLst>
                                        <p:tav tm="0">
                                          <p:val>
                                            <p:fltVal val="0"/>
                                          </p:val>
                                        </p:tav>
                                        <p:tav tm="100000">
                                          <p:val>
                                            <p:strVal val="#ppt_h"/>
                                          </p:val>
                                        </p:tav>
                                      </p:tavLst>
                                    </p:anim>
                                    <p:animEffect transition="in" filter="fade">
                                      <p:cBhvr>
                                        <p:cTn id="16"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6" grpId="0" animBg="1"/>
    </p:bld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10177</TotalTime>
  <Words>1312</Words>
  <Application>Microsoft Office PowerPoint</Application>
  <PresentationFormat>Custom</PresentationFormat>
  <Paragraphs>196</Paragraphs>
  <Slides>22</Slides>
  <Notes>17</Notes>
  <HiddenSlides>0</HiddenSlides>
  <MMClips>0</MMClips>
  <ScaleCrop>false</ScaleCrop>
  <HeadingPairs>
    <vt:vector size="8" baseType="variant">
      <vt:variant>
        <vt:lpstr>Fonts Used</vt:lpstr>
      </vt:variant>
      <vt:variant>
        <vt:i4>7</vt:i4>
      </vt:variant>
      <vt:variant>
        <vt:lpstr>Theme</vt:lpstr>
      </vt:variant>
      <vt:variant>
        <vt:i4>1</vt:i4>
      </vt:variant>
      <vt:variant>
        <vt:lpstr>Embedded OLE Servers</vt:lpstr>
      </vt:variant>
      <vt:variant>
        <vt:i4>1</vt:i4>
      </vt:variant>
      <vt:variant>
        <vt:lpstr>Slide Titles</vt:lpstr>
      </vt:variant>
      <vt:variant>
        <vt:i4>22</vt:i4>
      </vt:variant>
    </vt:vector>
  </HeadingPairs>
  <TitlesOfParts>
    <vt:vector size="31" baseType="lpstr">
      <vt:lpstr>Arial</vt:lpstr>
      <vt:lpstr>Calibri</vt:lpstr>
      <vt:lpstr>Calibri Light</vt:lpstr>
      <vt:lpstr>NikoshBAN</vt:lpstr>
      <vt:lpstr>Times New Roman</vt:lpstr>
      <vt:lpstr>Vrinda</vt:lpstr>
      <vt:lpstr>Wingdings</vt:lpstr>
      <vt:lpstr>Office Theme</vt:lpstr>
      <vt:lpstr>Packager Shell Object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Windows User</dc:creator>
  <cp:lastModifiedBy>Windows User</cp:lastModifiedBy>
  <cp:revision>1412</cp:revision>
  <dcterms:created xsi:type="dcterms:W3CDTF">2020-05-12T16:44:20Z</dcterms:created>
  <dcterms:modified xsi:type="dcterms:W3CDTF">2020-07-02T13:01:38Z</dcterms:modified>
</cp:coreProperties>
</file>