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0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7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8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4606-10B3-4E47-9247-755D466E12C5}" type="datetimeFigureOut">
              <a:rPr lang="en-US" smtClean="0"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551A-063D-4051-9080-D079AFE7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mdadmegh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36035" y="0"/>
            <a:ext cx="9144000" cy="6858000"/>
            <a:chOff x="1736035" y="0"/>
            <a:chExt cx="9144000" cy="6858000"/>
          </a:xfrm>
        </p:grpSpPr>
        <p:pic>
          <p:nvPicPr>
            <p:cNvPr id="4" name="Picture 2" descr="C:\Users\SOHAG\Desktop\New folder (6)\544dae6719a3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035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67951" y="5022166"/>
              <a:ext cx="82718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80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940" y="1828801"/>
            <a:ext cx="9607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00841" y="210696"/>
            <a:ext cx="9748159" cy="6435272"/>
            <a:chOff x="1300841" y="210696"/>
            <a:chExt cx="9748159" cy="64352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842" y="254675"/>
              <a:ext cx="4208987" cy="21980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841" y="3840637"/>
              <a:ext cx="4208987" cy="215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719535" y="5999637"/>
              <a:ext cx="1333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সূর্যমুখী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7635" y="2431501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সয়াবিন</a:t>
              </a:r>
              <a:endParaRPr lang="en-US" sz="3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630237" y="2431500"/>
              <a:ext cx="10374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বাদাম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939" y="210696"/>
              <a:ext cx="3800061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939" y="3840637"/>
              <a:ext cx="3800061" cy="20463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630237" y="5886945"/>
              <a:ext cx="1333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86285" y="2876279"/>
            <a:ext cx="5055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22" y="3021495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38081" y="239450"/>
            <a:ext cx="5957571" cy="3428414"/>
            <a:chOff x="5638081" y="239450"/>
            <a:chExt cx="5957571" cy="34284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081" y="239450"/>
              <a:ext cx="5957571" cy="26230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52636" y="3083089"/>
              <a:ext cx="223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গাছের পাতা 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5143" y="3656578"/>
            <a:ext cx="4601244" cy="3221461"/>
            <a:chOff x="505143" y="3656578"/>
            <a:chExt cx="4601244" cy="32214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43" y="3656578"/>
              <a:ext cx="4601244" cy="26261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536" y="6282686"/>
              <a:ext cx="3212411" cy="59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শাক সবজির খোসা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38080" y="3820264"/>
            <a:ext cx="5957571" cy="2907209"/>
            <a:chOff x="5638080" y="3820264"/>
            <a:chExt cx="5957571" cy="29072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080" y="3820264"/>
              <a:ext cx="5957571" cy="24624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52636" y="6142698"/>
              <a:ext cx="2642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ফলমূল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ের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উচ্ছিষ্ট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5143" y="239450"/>
            <a:ext cx="4601244" cy="3406480"/>
            <a:chOff x="505143" y="198111"/>
            <a:chExt cx="4601244" cy="34064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67"/>
            <a:stretch/>
          </p:blipFill>
          <p:spPr>
            <a:xfrm>
              <a:off x="505143" y="198111"/>
              <a:ext cx="4601244" cy="28217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54938" y="3019816"/>
              <a:ext cx="1985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কাঁচা ঘাস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2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4580" y="440471"/>
            <a:ext cx="10608026" cy="3501317"/>
            <a:chOff x="324580" y="440471"/>
            <a:chExt cx="10608026" cy="35013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80" y="440471"/>
              <a:ext cx="4399819" cy="252801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344" y="440471"/>
              <a:ext cx="5019262" cy="252801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352800" y="2209800"/>
              <a:ext cx="2086896" cy="13153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913344" y="2286000"/>
              <a:ext cx="944656" cy="106615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05400" y="3233902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কাঁচা ঘাস</a:t>
              </a:r>
              <a:endPara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5910" y="3525126"/>
            <a:ext cx="7999890" cy="3314003"/>
            <a:chOff x="305910" y="3525126"/>
            <a:chExt cx="7999890" cy="33140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10" y="3525126"/>
              <a:ext cx="4325842" cy="221380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1219200" y="5638800"/>
              <a:ext cx="7086600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3600" b="1" dirty="0" smtClean="0">
                  <a:ln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খনিজ পদার্থ (</a:t>
              </a:r>
              <a:r>
                <a:rPr lang="bn-BD" sz="2400" b="1" dirty="0" smtClean="0">
                  <a:ln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ফসফরাস, সোডিয়াম, ক্যালসিয়াম, ম্যাগনেসিয়াম, দস্তা, লৌহ, ম্যাংগানিজ কপার ও কোবাল্ট</a:t>
              </a:r>
              <a:r>
                <a:rPr lang="bn-BD" sz="3600" b="1" dirty="0" smtClean="0">
                  <a:ln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জাতীয় পুষ্টি </a:t>
              </a:r>
              <a:r>
                <a:rPr lang="bn-BD" sz="3600" b="1" dirty="0">
                  <a:ln/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endParaRPr lang="en-US" sz="3600" b="1" dirty="0">
                <a:ln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168914"/>
              <a:ext cx="3581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লবণ মিশ্রিত উদ্ভিদজাত খাদ্য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>
              <a:off x="2205118" y="4168915"/>
              <a:ext cx="3170923" cy="434616"/>
            </a:xfrm>
            <a:prstGeom prst="curvedConnector5">
              <a:avLst>
                <a:gd name="adj1" fmla="val 1773"/>
                <a:gd name="adj2" fmla="val -235540"/>
                <a:gd name="adj3" fmla="val 76383"/>
              </a:avLst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3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913" y="2170192"/>
            <a:ext cx="7299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9617" y="2888974"/>
            <a:ext cx="763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5139"/>
            <a:ext cx="4038600" cy="250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Email: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hlinkClick r:id="rId2"/>
              </a:rPr>
              <a:t>amdadmegh@gmail.com</a:t>
            </a:r>
            <a:endParaRPr lang="en-US" sz="20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: 01723675175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03811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161" y="301799"/>
            <a:ext cx="238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1570" y="301799"/>
            <a:ext cx="238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570" y="1387662"/>
            <a:ext cx="2382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1570" y="288547"/>
            <a:ext cx="238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1570" y="1374410"/>
            <a:ext cx="2382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2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133" y="0"/>
            <a:ext cx="12056259" cy="6506817"/>
            <a:chOff x="124133" y="0"/>
            <a:chExt cx="12056259" cy="65068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992" y="3365077"/>
              <a:ext cx="6137400" cy="31417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33" y="3365077"/>
              <a:ext cx="5291843" cy="31417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992" y="0"/>
              <a:ext cx="6137400" cy="312751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33" y="0"/>
              <a:ext cx="5455031" cy="3127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058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18" y="2054087"/>
            <a:ext cx="84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9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226" y="1431235"/>
            <a:ext cx="71164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56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0430" y="488200"/>
            <a:ext cx="4617524" cy="2310215"/>
            <a:chOff x="1023649" y="3529143"/>
            <a:chExt cx="7224365" cy="274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80" t="35570" r="29690" b="36355"/>
            <a:stretch/>
          </p:blipFill>
          <p:spPr>
            <a:xfrm>
              <a:off x="1023649" y="3997128"/>
              <a:ext cx="2046409" cy="134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53333" r="22499" b="1111"/>
            <a:stretch/>
          </p:blipFill>
          <p:spPr>
            <a:xfrm>
              <a:off x="6434308" y="4187020"/>
              <a:ext cx="1813706" cy="8082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261" y="3529143"/>
              <a:ext cx="4279392" cy="2743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101627" y="3274640"/>
            <a:ext cx="8636546" cy="2525790"/>
            <a:chOff x="152400" y="3417810"/>
            <a:chExt cx="8636546" cy="25257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264" y="3443538"/>
              <a:ext cx="2401402" cy="2500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481" y="3417810"/>
              <a:ext cx="2500465" cy="2500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483799"/>
              <a:ext cx="2520349" cy="2459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ight Arrow 9"/>
            <p:cNvSpPr/>
            <p:nvPr/>
          </p:nvSpPr>
          <p:spPr>
            <a:xfrm>
              <a:off x="2481091" y="4372853"/>
              <a:ext cx="668641" cy="7001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778639" y="4394643"/>
              <a:ext cx="591485" cy="67837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64638" y="69731"/>
            <a:ext cx="4146910" cy="3964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8412" y="119052"/>
            <a:ext cx="242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64638" y="69547"/>
            <a:ext cx="4146910" cy="418653"/>
            <a:chOff x="3764638" y="69547"/>
            <a:chExt cx="4146910" cy="418653"/>
          </a:xfrm>
        </p:grpSpPr>
        <p:sp>
          <p:nvSpPr>
            <p:cNvPr id="17" name="Rectangle 16"/>
            <p:cNvSpPr/>
            <p:nvPr/>
          </p:nvSpPr>
          <p:spPr>
            <a:xfrm>
              <a:off x="3764638" y="69547"/>
              <a:ext cx="4146910" cy="3964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8412" y="118868"/>
              <a:ext cx="2426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98959" y="2596793"/>
            <a:ext cx="300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8226" y="634779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56521" y="5852091"/>
            <a:ext cx="708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1754" y="5913645"/>
            <a:ext cx="359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তাজাকরণ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0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3290" y="111215"/>
            <a:ext cx="4482652" cy="2979270"/>
            <a:chOff x="683290" y="111215"/>
            <a:chExt cx="4482652" cy="29792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90" y="111215"/>
              <a:ext cx="4482652" cy="25444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07096" y="2505710"/>
              <a:ext cx="1060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ডাল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40557" y="111215"/>
            <a:ext cx="5088836" cy="2979269"/>
            <a:chOff x="6440557" y="111215"/>
            <a:chExt cx="5088836" cy="29792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5" t="9109" r="9471" b="26757"/>
            <a:stretch/>
          </p:blipFill>
          <p:spPr>
            <a:xfrm>
              <a:off x="6440557" y="111215"/>
              <a:ext cx="5088836" cy="25444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809817" y="2505709"/>
              <a:ext cx="768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খৈল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290" y="3090484"/>
            <a:ext cx="4482652" cy="3430424"/>
            <a:chOff x="683290" y="3090485"/>
            <a:chExt cx="4482652" cy="34304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90" y="3090485"/>
              <a:ext cx="4482652" cy="3138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954696" y="5936134"/>
              <a:ext cx="1364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শুটকি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83007" y="3090484"/>
            <a:ext cx="5253620" cy="3767516"/>
            <a:chOff x="6183007" y="3090484"/>
            <a:chExt cx="5253620" cy="37675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3" t="7665" r="872" b="30679"/>
            <a:stretch/>
          </p:blipFill>
          <p:spPr>
            <a:xfrm>
              <a:off x="6183007" y="3090484"/>
              <a:ext cx="5253620" cy="3320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792278" y="6273225"/>
              <a:ext cx="1192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07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765" y="2425147"/>
            <a:ext cx="8772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9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68545" y="280417"/>
            <a:ext cx="3446255" cy="2875434"/>
            <a:chOff x="668545" y="288896"/>
            <a:chExt cx="3446255" cy="28754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45" y="288896"/>
              <a:ext cx="3446255" cy="22883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914227" y="2456444"/>
              <a:ext cx="1299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গম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60241" y="427200"/>
            <a:ext cx="3161145" cy="2728651"/>
            <a:chOff x="5660243" y="427200"/>
            <a:chExt cx="3161145" cy="27286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243" y="427200"/>
              <a:ext cx="3161145" cy="21087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6774396" y="2447965"/>
              <a:ext cx="12489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ভুট্টা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7757" y="3339033"/>
            <a:ext cx="3557043" cy="3375669"/>
            <a:chOff x="557757" y="3333663"/>
            <a:chExt cx="3557043" cy="3375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57" y="3333663"/>
              <a:ext cx="3557043" cy="26677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447800" y="6001446"/>
              <a:ext cx="1307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খড়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45456" y="3339033"/>
            <a:ext cx="2990717" cy="3439186"/>
            <a:chOff x="5745456" y="3339033"/>
            <a:chExt cx="2990717" cy="34391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456" y="3339033"/>
              <a:ext cx="2990717" cy="2432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901175" y="6070333"/>
              <a:ext cx="23675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চালের কুঁড়া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01505" y="2983393"/>
            <a:ext cx="592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220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23</cp:revision>
  <dcterms:created xsi:type="dcterms:W3CDTF">2020-06-30T14:15:46Z</dcterms:created>
  <dcterms:modified xsi:type="dcterms:W3CDTF">2020-07-02T13:42:55Z</dcterms:modified>
</cp:coreProperties>
</file>