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9" r:id="rId25"/>
    <p:sldId id="280" r:id="rId26"/>
    <p:sldId id="278" r:id="rId27"/>
    <p:sldId id="281" r:id="rId28"/>
    <p:sldId id="283" r:id="rId29"/>
    <p:sldId id="284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0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4B2C-39C7-4B30-95CE-A353C5E4F9A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04B9-BC9D-4C46-82E4-EC4F863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338" y="1712890"/>
            <a:ext cx="5460642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6" y="682580"/>
            <a:ext cx="3650545" cy="567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48" y="682580"/>
            <a:ext cx="3775294" cy="5673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79" y="682580"/>
            <a:ext cx="3700966" cy="56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5" y="962025"/>
            <a:ext cx="2963148" cy="5184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33" y="962025"/>
            <a:ext cx="2646816" cy="518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35" y="962025"/>
            <a:ext cx="2804256" cy="5184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3401" r="9600" b="4515"/>
          <a:stretch/>
        </p:blipFill>
        <p:spPr>
          <a:xfrm>
            <a:off x="9337183" y="962024"/>
            <a:ext cx="2730321" cy="51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19" y="5460642"/>
            <a:ext cx="1169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দূর্ঘটনায়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২২শে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04" y="386366"/>
            <a:ext cx="4009288" cy="4733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" y="386366"/>
            <a:ext cx="6810375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5443" y="1164134"/>
            <a:ext cx="56452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চালতাফুল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ভিজিবে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শিশিরের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ঢেউয়ে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র’বে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-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বেবিলন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0" y="309093"/>
            <a:ext cx="5303348" cy="6323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37238" y="34410"/>
            <a:ext cx="3953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8978721" y="751345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743" y="721217"/>
            <a:ext cx="637504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04501"/>
              </p:ext>
            </p:extLst>
          </p:nvPr>
        </p:nvGraphicFramePr>
        <p:xfrm>
          <a:off x="4151313" y="2813050"/>
          <a:ext cx="2668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1891080" imgH="582120" progId="Package">
                  <p:embed/>
                </p:oleObj>
              </mc:Choice>
              <mc:Fallback>
                <p:oleObj name="Packager Shell Object" showAsIcon="1" r:id="rId3" imgW="189108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1313" y="2813050"/>
                        <a:ext cx="266858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911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00" y="0"/>
            <a:ext cx="4590686" cy="1591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020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নাকো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9" y="1658043"/>
            <a:ext cx="4290563" cy="3932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61" y="1658043"/>
            <a:ext cx="3759960" cy="3932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40" y="1658042"/>
            <a:ext cx="3433293" cy="39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607" y="5489085"/>
            <a:ext cx="6933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সেদিনো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4" y="324925"/>
            <a:ext cx="6162675" cy="516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3" y="324925"/>
            <a:ext cx="5166977" cy="51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793" y="5193826"/>
            <a:ext cx="7177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চালতাফুল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ভিজিবে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ঢেউয়ে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3" y="2756079"/>
            <a:ext cx="3184300" cy="2262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2" y="333735"/>
            <a:ext cx="4338475" cy="468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3" y="333735"/>
            <a:ext cx="3808926" cy="4684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4" y="373323"/>
            <a:ext cx="3184300" cy="22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9667" y="5514843"/>
            <a:ext cx="6997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লক্ষ্মীটির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2" y="354503"/>
            <a:ext cx="4281287" cy="4964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4" y="354503"/>
            <a:ext cx="3462094" cy="4964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23" y="354503"/>
            <a:ext cx="3597853" cy="49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263" y="5540600"/>
            <a:ext cx="7173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লেগেছে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2" y="267706"/>
            <a:ext cx="3850782" cy="5089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9" y="267706"/>
            <a:ext cx="3961930" cy="508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7" y="267706"/>
            <a:ext cx="3580328" cy="50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r="16667"/>
          <a:stretch/>
        </p:blipFill>
        <p:spPr>
          <a:xfrm>
            <a:off x="7153940" y="1192705"/>
            <a:ext cx="4097047" cy="4023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913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852" y="412123"/>
            <a:ext cx="5821250" cy="167425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8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852" y="2893832"/>
            <a:ext cx="86159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সালওয়া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সান্তাহার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সান্তাহার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আদমদীঘি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– umme.salwa@yahoo.com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02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4" y="2873786"/>
            <a:ext cx="4283300" cy="2389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14" y="301291"/>
            <a:ext cx="3725781" cy="4839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12" y="312453"/>
            <a:ext cx="3491756" cy="483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8" y="312454"/>
            <a:ext cx="4288665" cy="2408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0313" y="5412767"/>
            <a:ext cx="7461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র’বে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চিরকাল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-</a:t>
            </a: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এশিরিয়া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ধুলো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বেবিলন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65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299" y="0"/>
            <a:ext cx="3554569" cy="148107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1" y="1584102"/>
            <a:ext cx="4009288" cy="4733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563" y="2504078"/>
            <a:ext cx="66841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481" y="20001"/>
            <a:ext cx="2215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612" y="1682728"/>
            <a:ext cx="131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5808" y="1744284"/>
            <a:ext cx="2678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তারা,তারকা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2" y="4829577"/>
            <a:ext cx="1622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4366" y="4691077"/>
            <a:ext cx="4346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নিদ্রিত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অবস্হায়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8351" y="3756681"/>
            <a:ext cx="4836016" cy="2910729"/>
            <a:chOff x="2408351" y="3756681"/>
            <a:chExt cx="4836016" cy="2910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51" y="3756681"/>
              <a:ext cx="4836016" cy="2910729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4488196" y="3756681"/>
              <a:ext cx="1604744" cy="1072896"/>
            </a:xfrm>
            <a:prstGeom prst="cloudCallout">
              <a:avLst>
                <a:gd name="adj1" fmla="val -118620"/>
                <a:gd name="adj2" fmla="val 80128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50" y="1105815"/>
            <a:ext cx="4836016" cy="2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912" y="1316031"/>
            <a:ext cx="15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0607" y="1316031"/>
            <a:ext cx="453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সুলক্ষণযুক্ত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394891"/>
            <a:ext cx="5503570" cy="2488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642" y="4433827"/>
            <a:ext cx="166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493" y="4464604"/>
            <a:ext cx="334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শান্তিযুক্ত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3309870"/>
            <a:ext cx="5451830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862885"/>
            <a:ext cx="3515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8540" y="978795"/>
            <a:ext cx="2305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ক্ষীণ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4" y="4254059"/>
            <a:ext cx="197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2630" y="4361781"/>
            <a:ext cx="3760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গুঞ্জন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03" y="3319926"/>
            <a:ext cx="5320048" cy="3345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83" y="400625"/>
            <a:ext cx="5312267" cy="27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7" y="894977"/>
            <a:ext cx="318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2928" y="894977"/>
            <a:ext cx="410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ধ্বংসস্তুপ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87" y="300633"/>
            <a:ext cx="4944669" cy="2389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77" y="4572001"/>
            <a:ext cx="2103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বেবিলন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2928" y="3923366"/>
            <a:ext cx="4417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ধ্বংসস্তুপ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3461113"/>
            <a:ext cx="5043407" cy="26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"/>
          <a:stretch/>
        </p:blipFill>
        <p:spPr>
          <a:xfrm>
            <a:off x="2819400" y="367563"/>
            <a:ext cx="4908997" cy="31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2" y="1133341"/>
            <a:ext cx="1442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6721" y="1339403"/>
            <a:ext cx="350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ঘ্রাণ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642" y="4198513"/>
            <a:ext cx="135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5329" y="4198513"/>
            <a:ext cx="430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ভস্ম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দগ্ধ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853153"/>
            <a:ext cx="4908997" cy="28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77" y="590454"/>
            <a:ext cx="5228823" cy="1148194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363" y="3047778"/>
            <a:ext cx="9324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58" y="590453"/>
            <a:ext cx="3583619" cy="20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1" y="721216"/>
            <a:ext cx="5962918" cy="11079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1776"/>
              </a:avLst>
            </a:prstTxWarp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" b="100000" l="0" r="100000">
                        <a14:foregroundMark x1="12860" y1="19575" x2="18274" y2="14151"/>
                        <a14:foregroundMark x1="14721" y1="65330" x2="15398" y2="71934"/>
                        <a14:foregroundMark x1="16582" y1="71698" x2="19966" y2="73585"/>
                        <a14:foregroundMark x1="14213" y1="75708" x2="12014" y2="75708"/>
                        <a14:foregroundMark x1="11675" y1="78066" x2="4569" y2="84670"/>
                        <a14:foregroundMark x1="22504" y1="74528" x2="30964" y2="68632"/>
                        <a14:foregroundMark x1="12014" y1="41274" x2="8291" y2="25943"/>
                        <a14:foregroundMark x1="29780" y1="51887" x2="29780" y2="43160"/>
                        <a14:foregroundMark x1="10998" y1="93632" x2="10998" y2="93632"/>
                        <a14:foregroundMark x1="35533" y1="82783" x2="40102" y2="78066"/>
                        <a14:foregroundMark x1="44670" y1="88443" x2="47208" y2="79009"/>
                        <a14:foregroundMark x1="44839" y1="91038" x2="50761" y2="89387"/>
                        <a14:foregroundMark x1="48054" y1="94575" x2="63113" y2="99057"/>
                        <a14:foregroundMark x1="79865" y1="92925" x2="88663" y2="87264"/>
                        <a14:foregroundMark x1="90017" y1="75472" x2="96108" y2="72170"/>
                        <a14:foregroundMark x1="84433" y1="71698" x2="94078" y2="66509"/>
                        <a14:foregroundMark x1="26734" y1="63915" x2="31472" y2="66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72" y="220328"/>
            <a:ext cx="3689769" cy="264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163686"/>
            <a:ext cx="11917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’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759854"/>
            <a:ext cx="5151549" cy="141667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218" y="3244334"/>
            <a:ext cx="11011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সভ্যতার বিবর্তনের সঙ্গে প্রকৃতির যে সম্পর্ক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বিদ্যমান তা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88" y="280518"/>
            <a:ext cx="2797533" cy="2797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255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738648"/>
            <a:ext cx="5871073" cy="48599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00777" y="178837"/>
            <a:ext cx="5628067" cy="121208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10" y="1738648"/>
            <a:ext cx="5549721" cy="48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93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2914" y="566671"/>
            <a:ext cx="6697014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192"/>
              </a:avLst>
            </a:prstTxWarp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4" y="238394"/>
            <a:ext cx="4410070" cy="3303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238394"/>
            <a:ext cx="7006108" cy="3303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4" y="3715085"/>
            <a:ext cx="441007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3698483"/>
            <a:ext cx="3438660" cy="293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24" y="3715085"/>
            <a:ext cx="3475082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5470" y="321972"/>
            <a:ext cx="75985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”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0349" y="4734572"/>
            <a:ext cx="4825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8229" y="2661074"/>
            <a:ext cx="4546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661" y="321972"/>
            <a:ext cx="3953812" cy="14681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30" y="2228045"/>
            <a:ext cx="11513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 সঙ্গে প্রকৃতির যে সম্পর্ক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বিদ্যমান তা ব্যাখ্যা করতে পারবে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1099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64" y="1049437"/>
            <a:ext cx="3439883" cy="3292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086" y="5117092"/>
            <a:ext cx="11694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1899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সত্যানন্দ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1956" y="4456673"/>
            <a:ext cx="2335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1049438"/>
            <a:ext cx="3259091" cy="3292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72289" y="4456673"/>
            <a:ext cx="2491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6998" y="162861"/>
            <a:ext cx="3606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9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451" y="134035"/>
            <a:ext cx="11800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ব্রজমোহন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ব্রজমোহন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প্রেসিডেন্সি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1921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এ 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681" y="4398117"/>
            <a:ext cx="3666860" cy="2325849"/>
            <a:chOff x="259681" y="4398117"/>
            <a:chExt cx="3666860" cy="23258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1" y="4398117"/>
              <a:ext cx="3666860" cy="22312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9797" y="6077635"/>
              <a:ext cx="26997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ব্রজমোহন</a:t>
              </a:r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06871" y="1888361"/>
            <a:ext cx="4020670" cy="4577007"/>
            <a:chOff x="7906871" y="1823793"/>
            <a:chExt cx="4020670" cy="45770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71" y="1823793"/>
              <a:ext cx="4020670" cy="40326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906871" y="5856444"/>
              <a:ext cx="4020670" cy="5443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কলকাতা</a:t>
              </a:r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বিশ্ববিদ্যালয়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9681" y="1888361"/>
            <a:ext cx="3666860" cy="2300862"/>
            <a:chOff x="259681" y="1888361"/>
            <a:chExt cx="3666860" cy="23008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1" y="1888361"/>
              <a:ext cx="3666860" cy="188841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9681" y="3776773"/>
              <a:ext cx="3666860" cy="4124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r>
                <a:rPr lang="en-US" sz="3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ব্রজমোহন</a:t>
              </a:r>
              <a:r>
                <a:rPr lang="en-US" sz="3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endPara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31087" y="1888362"/>
            <a:ext cx="3747752" cy="4741038"/>
            <a:chOff x="4031087" y="1888362"/>
            <a:chExt cx="3747752" cy="47410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772" y="1888362"/>
              <a:ext cx="3681432" cy="36366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031087" y="5525037"/>
              <a:ext cx="3747752" cy="11043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কলকাতার</a:t>
              </a:r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প্রেসিডেন্সি</a:t>
              </a:r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19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315" y="220967"/>
            <a:ext cx="5299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দাশের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98" y="1155542"/>
            <a:ext cx="3569099" cy="5348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27" y="1155541"/>
            <a:ext cx="3579111" cy="5348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2" y="1155541"/>
            <a:ext cx="3765797" cy="53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519</Words>
  <Application>Microsoft Office PowerPoint</Application>
  <PresentationFormat>Widescreen</PresentationFormat>
  <Paragraphs>89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BCE PC</dc:creator>
  <cp:lastModifiedBy>BCE PC</cp:lastModifiedBy>
  <cp:revision>43</cp:revision>
  <dcterms:created xsi:type="dcterms:W3CDTF">2020-07-15T06:50:49Z</dcterms:created>
  <dcterms:modified xsi:type="dcterms:W3CDTF">2020-07-20T06:50:39Z</dcterms:modified>
</cp:coreProperties>
</file>