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60" r:id="rId5"/>
    <p:sldId id="257" r:id="rId6"/>
    <p:sldId id="259" r:id="rId7"/>
    <p:sldId id="269" r:id="rId8"/>
    <p:sldId id="270" r:id="rId9"/>
    <p:sldId id="275" r:id="rId10"/>
    <p:sldId id="276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2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4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1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4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6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AF43-8EFC-443A-89B4-D644069D058E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301D-CC12-48CD-A94D-E75A9CE6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180"/>
            <a:ext cx="12192000" cy="590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1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822960"/>
            <a:ext cx="6405155" cy="603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7463"/>
            <a:ext cx="5747657" cy="9535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599510"/>
            <a:ext cx="5682343" cy="31350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=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  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42709"/>
            <a:ext cx="5904411" cy="15152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করিতে পারি না কাজ,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সদা ভয়,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সদা লাজ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149"/>
            <a:ext cx="5943600" cy="44283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75" y="809897"/>
            <a:ext cx="6274526" cy="45589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917474" y="5381897"/>
            <a:ext cx="6274526" cy="1476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সংশয়ে সংকল্প সদা টলে,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1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5029200"/>
            <a:ext cx="6178731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আড়ালে আড়ালে থাকি,</a:t>
            </a:r>
          </a:p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নিরবে আপনা ঢাকি,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3269" y="5029200"/>
            <a:ext cx="6178731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সম্মুখে চরণ নাহি চলে,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75211"/>
            <a:ext cx="6074230" cy="41708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7" y="901337"/>
            <a:ext cx="5943600" cy="41017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7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77394"/>
            <a:ext cx="6557554" cy="15806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হৃদয়ে বুদবুদ মতো,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উঠে শুভ্র চিন্তা কত,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7554" y="5277394"/>
            <a:ext cx="5634446" cy="15806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মিশে যায়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তলে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6860"/>
            <a:ext cx="4153989" cy="4319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783" y="865413"/>
            <a:ext cx="4132217" cy="44250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09897"/>
            <a:ext cx="4349931" cy="446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6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25143"/>
            <a:ext cx="6244047" cy="16328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কাঁদে প্রাণ যবে,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আঁখি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সযতনে শুষ্ক রাখি</a:t>
            </a:r>
          </a:p>
        </p:txBody>
      </p:sp>
      <p:sp>
        <p:nvSpPr>
          <p:cNvPr id="5" name="Rectangle 4"/>
          <p:cNvSpPr/>
          <p:nvPr/>
        </p:nvSpPr>
        <p:spPr>
          <a:xfrm>
            <a:off x="6261463" y="5225143"/>
            <a:ext cx="5930537" cy="1632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নিরমল নয়নের জলে 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62829"/>
            <a:ext cx="6191795" cy="437537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8733" y="761727"/>
            <a:ext cx="5993267" cy="4424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122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055326"/>
            <a:ext cx="6230982" cy="16328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প্রশমিতে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1463" y="5090160"/>
            <a:ext cx="5930537" cy="16328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উপেক্কার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ছলে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89227"/>
            <a:ext cx="6230983" cy="4218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10" y="894262"/>
            <a:ext cx="5934890" cy="42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0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81452"/>
            <a:ext cx="6270171" cy="16328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যবে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1463" y="5077097"/>
            <a:ext cx="5930537" cy="16328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75212"/>
            <a:ext cx="12192001" cy="420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2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30" y="5225143"/>
            <a:ext cx="6152607" cy="16328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দিছেন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ম্রিয়মান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6481" y="5225143"/>
            <a:ext cx="6065520" cy="16328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ভীতির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897"/>
            <a:ext cx="6035040" cy="43568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6" y="826224"/>
            <a:ext cx="6130834" cy="438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6" y="934946"/>
            <a:ext cx="6588035" cy="5923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18903"/>
            <a:ext cx="560396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08217"/>
            <a:ext cx="5551714" cy="1637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১,’সন্মুখে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3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05989"/>
            <a:ext cx="87782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উপেক্ষা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32813"/>
            <a:ext cx="873905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৪,আমাদের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326674"/>
            <a:ext cx="834716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৩,আমরা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04366" y="4598126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৪,ভীতির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6354" y="3326674"/>
            <a:ext cx="380564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৩,সদা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" y="2394858"/>
            <a:ext cx="834716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স্বর্ণপদকে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ভূষীতকরা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64731" y="2325189"/>
            <a:ext cx="37272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জগত্তারিণী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স্বর্ণপদকে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21931" y="1088572"/>
            <a:ext cx="32700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অবহেলা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6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1175657"/>
            <a:ext cx="4480560" cy="37751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59337" y="2272937"/>
            <a:ext cx="4432663" cy="25995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।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" y="2495006"/>
            <a:ext cx="3513908" cy="23121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৩০-১১-২০১৯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97280"/>
            <a:ext cx="3435531" cy="1384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759337" y="1018902"/>
            <a:ext cx="4432663" cy="12888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শিক্ষক-পরিচিতি</a:t>
            </a:r>
            <a:r>
              <a:rPr lang="bn-IN" sz="3200" dirty="0" smtClean="0"/>
              <a:t>  </a:t>
            </a:r>
            <a:endParaRPr lang="en-US" sz="32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80201"/>
            <a:ext cx="7681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  <a:t>            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0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7" y="950594"/>
            <a:ext cx="6588034" cy="5907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894113"/>
            <a:ext cx="5577840" cy="39580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1854926"/>
            <a:ext cx="5617029" cy="42062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অবলন্বনে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সংশয়গ্রস্থ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F067A-6B40-411D-A198-2F5504E23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938"/>
            <a:ext cx="12192000" cy="593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13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" y="1875701"/>
            <a:ext cx="3435531" cy="3205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/>
          </a:p>
        </p:txBody>
      </p:sp>
      <p:sp>
        <p:nvSpPr>
          <p:cNvPr id="7" name="Horizontal Scroll 6"/>
          <p:cNvSpPr/>
          <p:nvPr/>
        </p:nvSpPr>
        <p:spPr>
          <a:xfrm>
            <a:off x="6113417" y="1828800"/>
            <a:ext cx="5826034" cy="158060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7093132" y="3958046"/>
            <a:ext cx="485938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144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alt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</a:t>
            </a:r>
            <a:r>
              <a:rPr lang="bn-BD" altLang="en-US" sz="6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altLang="en-US" sz="6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72939" y="1071154"/>
            <a:ext cx="7798524" cy="5003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</a:t>
            </a:r>
            <a:endParaRPr lang="en-US" sz="3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1,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৩,লোকলজ্জার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ভয়ে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সংশয়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গ্রস্ত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মানুসিকতা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  <a:r>
              <a:rPr lang="bn-BD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95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কবি-পরিচিতি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1269"/>
            <a:ext cx="3513909" cy="31424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75211"/>
            <a:ext cx="3461657" cy="9797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কামিনী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রায়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6343" y="914399"/>
            <a:ext cx="8795657" cy="12017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জন্ম পরিচয় : জন্ম ১২ অক্টোবর , ১৮৬৪ খ্রিস্টাব্দ । বাখেরগঞ্জ জেলার বাসন্ডা গ্রামে। পিতার নাম : চন্ডিচরণ সেন ।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8595" y="2168434"/>
            <a:ext cx="8743406" cy="108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শিক্ষাজীবন : এন্ট্রাস ১৮৮০, বেথুন ফিমেল স্কুল, এফএ ১৮৮৩,বেথুন কলেজ , বিএ (অনার্স) সংস্কৃত১৮৮৬, বেথুন কলেজ ।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1657" y="3252651"/>
            <a:ext cx="873034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পেশা ও কর্মজীবন : অধ্যাপনা, বেথুন কলেজ, কলকাতা । নারী শ্রমিক তদন্ত কমিশন। বঙ্গীয় সাহিত্য পরিষদ ।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2286" y="4284617"/>
            <a:ext cx="8599714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সাহিত্যকর্ম :  কাব্যগ্রন্থ : আলো ওছায়া, মাল্য ও নির্মাল্য , অশোক সংগীত, দীপ ও ধূপ, জীবনপথে ইত্যাদি ।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5976" y="5617029"/>
            <a:ext cx="8456023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পুরস্কার : জগত্তারিণী পদক , কলকাতা বিশ্ববিদ্যালয় ।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5303519"/>
            <a:ext cx="3605348" cy="14499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জীবনাবসান : ২৭ সেপ্টম্বর, ১৯৩৩ খ্রিষ্টাব্দ, কলকাতা ।   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" y="1881051"/>
            <a:ext cx="3339737" cy="3252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একক কাজ 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9" y="930592"/>
            <a:ext cx="6431281" cy="59274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" y="4924698"/>
            <a:ext cx="5760721" cy="1776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উপরের ছবি</a:t>
            </a:r>
            <a:r>
              <a:rPr lang="en-US" sz="3200" dirty="0" smtClean="0"/>
              <a:t> </a:t>
            </a:r>
            <a:r>
              <a:rPr lang="bn-IN" sz="3200" dirty="0" smtClean="0"/>
              <a:t>দেখে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করো</a:t>
            </a:r>
            <a:r>
              <a:rPr lang="en-US" sz="3200" dirty="0" smtClean="0"/>
              <a:t>। </a:t>
            </a:r>
            <a:r>
              <a:rPr lang="bn-IN" sz="3200" dirty="0" smtClean="0"/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43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2251"/>
            <a:ext cx="5199017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সদা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ভয়,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সদা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লাজ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সংশয়ে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সংকল্প সদা টলে,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আড়ালে আড়ালে থাকি,</a:t>
            </a:r>
          </a:p>
          <a:p>
            <a:pPr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নিরবে আপনা ঢাকি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সম্মুখে চরণ নাহি চলে,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হৃদয়ে বুদবুদ মতো,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উঠে শুভ্র চিন্তা কত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মিশে যায়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হৃদয়ের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তলে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94" y="587829"/>
            <a:ext cx="6990805" cy="62701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99016" y="0"/>
            <a:ext cx="6992983" cy="627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আদর্শ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833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5277395" cy="675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কাঁদে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 যবে,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আঁখি 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সযতনে শুষ্ক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নিরমল নয়নের জলে 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স্নেহের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প্রশমিতে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ব্যাথা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উপেক্ষার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যবে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দিছেন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ম্রিয়মান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ভীতির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140" y="0"/>
            <a:ext cx="69238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8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-1"/>
            <a:ext cx="12192000" cy="10450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bn-IN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1045027"/>
            <a:ext cx="2769327" cy="11887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 ‘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শুভ্র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91303" y="992778"/>
            <a:ext cx="3270069" cy="11887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1,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91303" y="2299062"/>
            <a:ext cx="3291840" cy="1567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 ,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অবহেলা 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286000"/>
            <a:ext cx="2769326" cy="1489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‘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উপেক্ষা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804366" y="3905794"/>
            <a:ext cx="3387634" cy="1423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৩,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কাতর,বিষাদগ্রস্ত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61119" y="5408023"/>
            <a:ext cx="3230881" cy="12888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৪,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সন্দেহ,দ্বিধা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3866606"/>
            <a:ext cx="2481943" cy="1454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৩,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ম্রিয়মান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5368834"/>
            <a:ext cx="2429691" cy="13106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সংশয়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7" y="5394960"/>
            <a:ext cx="6322423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53" y="3801020"/>
            <a:ext cx="6228397" cy="1581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2272937"/>
            <a:ext cx="5982789" cy="1645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27" y="1018903"/>
            <a:ext cx="599585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618</Words>
  <Application>Microsoft Office PowerPoint</Application>
  <PresentationFormat>Widescreen</PresentationFormat>
  <Paragraphs>154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Nirmala UI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83</cp:revision>
  <dcterms:created xsi:type="dcterms:W3CDTF">2020-07-14T02:00:27Z</dcterms:created>
  <dcterms:modified xsi:type="dcterms:W3CDTF">2020-07-18T09:18:35Z</dcterms:modified>
</cp:coreProperties>
</file>