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5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6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7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8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9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7" r:id="rId3"/>
    <p:sldMasterId id="2147483689" r:id="rId4"/>
    <p:sldMasterId id="2147483760" r:id="rId5"/>
    <p:sldMasterId id="2147483796" r:id="rId6"/>
    <p:sldMasterId id="2147483832" r:id="rId7"/>
    <p:sldMasterId id="2147483850" r:id="rId8"/>
    <p:sldMasterId id="2147483862" r:id="rId9"/>
    <p:sldMasterId id="2147483874" r:id="rId10"/>
  </p:sldMasterIdLst>
  <p:notesMasterIdLst>
    <p:notesMasterId r:id="rId22"/>
  </p:notes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E71331-FAB0-413A-A786-35080F51E299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5C6320-6F7A-45FA-B46A-6447C71E3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894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F6EB23-AEE1-462B-9EDD-3CECA46DADF1}" type="datetime4">
              <a:rPr lang="en-US" smtClean="0"/>
              <a:t>July 20,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B1665D-DC70-4B3D-B2DE-323AB9E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23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FC8274-B020-428E-B50D-ACF5B98A00E0}" type="datetime4">
              <a:rPr lang="en-US" smtClean="0"/>
              <a:t>July 20,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B1665D-DC70-4B3D-B2DE-323AB9E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4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7/20/2020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039510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7/20/2020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735283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7/20/2020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05026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8ED7C-D9A5-4EA8-B309-6E368BFA8F2B}" type="datetimeFigureOut">
              <a:rPr lang="en-US" smtClean="0"/>
              <a:t>7/20/2020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011906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8ED7C-D9A5-4EA8-B309-6E368BFA8F2B}" type="datetimeFigureOut">
              <a:rPr lang="en-US" smtClean="0"/>
              <a:t>7/20/2020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993427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C8274-B020-428E-B50D-ACF5B98A00E0}" type="datetime4">
              <a:rPr lang="en-US" smtClean="0"/>
              <a:t>July 20,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1665D-DC70-4B3D-B2DE-323AB9E77A5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723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D8F3A-559C-450B-880B-2FD575C0FF95}" type="datetime4">
              <a:rPr lang="en-US" smtClean="0"/>
              <a:t>July 20,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1665D-DC70-4B3D-B2DE-323AB9E77A5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0983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8F6EB23-AEE1-462B-9EDD-3CECA46DADF1}" type="datetime4">
              <a:rPr lang="en-US" smtClean="0"/>
              <a:t>July 20,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DB1665D-DC70-4B3D-B2DE-323AB9E77A51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3576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98D47-7AC4-4617-B226-BC3F3E0A9BAA}" type="datetime4">
              <a:rPr lang="en-US" smtClean="0"/>
              <a:t>July 20,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1665D-DC70-4B3D-B2DE-323AB9E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28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8D0FAD2-ED21-4DCC-8810-A0C8DE9D65F2}" type="datetime4">
              <a:rPr lang="en-US" smtClean="0"/>
              <a:t>July 20,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DB1665D-DC70-4B3D-B2DE-323AB9E77A51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2184831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DD8F3A-559C-450B-880B-2FD575C0FF95}" type="datetime4">
              <a:rPr lang="en-US" smtClean="0"/>
              <a:t>July 20,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B1665D-DC70-4B3D-B2DE-323AB9E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306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6257B-7339-4760-A425-D2C003074655}" type="datetime4">
              <a:rPr lang="en-US" smtClean="0"/>
              <a:t>July 20,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1665D-DC70-4B3D-B2DE-323AB9E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93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0710-1748-44BE-8340-1565AB8F4A4B}" type="datetime4">
              <a:rPr lang="en-US" smtClean="0"/>
              <a:t>July 20,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1665D-DC70-4B3D-B2DE-323AB9E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26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48B47-3148-42AF-9A0C-B14F52C04AEA}" type="datetime4">
              <a:rPr lang="en-US" smtClean="0"/>
              <a:t>July 20,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1665D-DC70-4B3D-B2DE-323AB9E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64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28DE1-34C0-43CE-A602-E489472F7216}" type="datetime4">
              <a:rPr lang="en-US" smtClean="0"/>
              <a:t>July 20,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1665D-DC70-4B3D-B2DE-323AB9E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19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59A2FB33-A119-4FA5-A849-301E1ABD4BC0}" type="datetime4">
              <a:rPr lang="en-US" smtClean="0"/>
              <a:t>July 20,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ADB1665D-DC70-4B3D-B2DE-323AB9E77A5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0546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FA149277-5A46-408A-8BE1-6FDC129AD2C9}" type="datetime4">
              <a:rPr lang="en-US" smtClean="0"/>
              <a:t>July 20,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ADB1665D-DC70-4B3D-B2DE-323AB9E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14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C8274-B020-428E-B50D-ACF5B98A00E0}" type="datetime4">
              <a:rPr lang="en-US" smtClean="0"/>
              <a:t>July 20,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1665D-DC70-4B3D-B2DE-323AB9E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062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D8F3A-559C-450B-880B-2FD575C0FF95}" type="datetime4">
              <a:rPr lang="en-US" smtClean="0"/>
              <a:t>July 20,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1665D-DC70-4B3D-B2DE-323AB9E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20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5488" y="2166364"/>
            <a:ext cx="11247120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472" y="3913632"/>
            <a:ext cx="11506200" cy="45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6EB23-AEE1-462B-9EDD-3CECA46DADF1}" type="datetime4">
              <a:rPr lang="en-US" smtClean="0"/>
              <a:t>July 20,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1665D-DC70-4B3D-B2DE-323AB9E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9794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98D47-7AC4-4617-B226-BC3F3E0A9BAA}" type="datetime4">
              <a:rPr lang="en-US" smtClean="0"/>
              <a:t>July 20,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1665D-DC70-4B3D-B2DE-323AB9E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2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6EB23-AEE1-462B-9EDD-3CECA46DADF1}" type="datetime4">
              <a:rPr lang="en-US" smtClean="0"/>
              <a:t>July 20,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DB1665D-DC70-4B3D-B2DE-323AB9E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61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167128"/>
            <a:ext cx="11247120" cy="173736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" y="3913212"/>
            <a:ext cx="11503152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D0FAD2-ED21-4DCC-8810-A0C8DE9D65F2}" type="datetime4">
              <a:rPr lang="en-US" smtClean="0"/>
              <a:t>July 20,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DB1665D-DC70-4B3D-B2DE-323AB9E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6717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6257B-7339-4760-A425-D2C003074655}" type="datetime4">
              <a:rPr lang="en-US" smtClean="0"/>
              <a:t>July 20,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1665D-DC70-4B3D-B2DE-323AB9E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14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0710-1748-44BE-8340-1565AB8F4A4B}" type="datetime4">
              <a:rPr lang="en-US" smtClean="0"/>
              <a:t>July 20,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1665D-DC70-4B3D-B2DE-323AB9E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07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48B47-3148-42AF-9A0C-B14F52C04AEA}" type="datetime4">
              <a:rPr lang="en-US" smtClean="0"/>
              <a:t>July 20,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1665D-DC70-4B3D-B2DE-323AB9E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41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28DE1-34C0-43CE-A602-E489472F7216}" type="datetime4">
              <a:rPr lang="en-US" smtClean="0"/>
              <a:t>July 20,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1665D-DC70-4B3D-B2DE-323AB9E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5985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2FB33-A119-4FA5-A849-301E1ABD4BC0}" type="datetime4">
              <a:rPr lang="en-US" smtClean="0"/>
              <a:t>July 20,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1665D-DC70-4B3D-B2DE-323AB9E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39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49277-5A46-408A-8BE1-6FDC129AD2C9}" type="datetime4">
              <a:rPr lang="en-US" smtClean="0"/>
              <a:t>July 20,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1665D-DC70-4B3D-B2DE-323AB9E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84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C8274-B020-428E-B50D-ACF5B98A00E0}" type="datetime4">
              <a:rPr lang="en-US" smtClean="0"/>
              <a:t>July 20,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1665D-DC70-4B3D-B2DE-323AB9E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6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73DD8F3A-559C-450B-880B-2FD575C0FF95}" type="datetime4">
              <a:rPr lang="en-US" smtClean="0"/>
              <a:t>July 20,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ADB1665D-DC70-4B3D-B2DE-323AB9E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50070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6EB23-AEE1-462B-9EDD-3CECA46DADF1}" type="datetime4">
              <a:rPr lang="en-US" smtClean="0"/>
              <a:t>July 20,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1665D-DC70-4B3D-B2DE-323AB9E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0018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98D47-7AC4-4617-B226-BC3F3E0A9BAA}" type="datetime4">
              <a:rPr lang="en-US" smtClean="0"/>
              <a:t>July 20,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1665D-DC70-4B3D-B2DE-323AB9E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66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98D47-7AC4-4617-B226-BC3F3E0A9BAA}" type="datetime4">
              <a:rPr lang="en-US" smtClean="0"/>
              <a:t>July 20,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1665D-DC70-4B3D-B2DE-323AB9E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252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FAD2-ED21-4DCC-8810-A0C8DE9D65F2}" type="datetime4">
              <a:rPr lang="en-US" smtClean="0"/>
              <a:t>July 20,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1665D-DC70-4B3D-B2DE-323AB9E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93262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6257B-7339-4760-A425-D2C003074655}" type="datetime4">
              <a:rPr lang="en-US" smtClean="0"/>
              <a:t>July 20,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1665D-DC70-4B3D-B2DE-323AB9E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91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0710-1748-44BE-8340-1565AB8F4A4B}" type="datetime4">
              <a:rPr lang="en-US" smtClean="0"/>
              <a:t>July 20,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1665D-DC70-4B3D-B2DE-323AB9E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785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48B47-3148-42AF-9A0C-B14F52C04AEA}" type="datetime4">
              <a:rPr lang="en-US" smtClean="0"/>
              <a:t>July 20,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1665D-DC70-4B3D-B2DE-323AB9E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98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28DE1-34C0-43CE-A602-E489472F7216}" type="datetime4">
              <a:rPr lang="en-US" smtClean="0"/>
              <a:t>July 20,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1665D-DC70-4B3D-B2DE-323AB9E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90010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2FB33-A119-4FA5-A849-301E1ABD4BC0}" type="datetime4">
              <a:rPr lang="en-US" smtClean="0"/>
              <a:t>July 20,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1665D-DC70-4B3D-B2DE-323AB9E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72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49277-5A46-408A-8BE1-6FDC129AD2C9}" type="datetime4">
              <a:rPr lang="en-US" smtClean="0"/>
              <a:t>July 20,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1665D-DC70-4B3D-B2DE-323AB9E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57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7/20/2020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128996"/>
      </p:ext>
    </p:extLst>
  </p:cSld>
  <p:clrMapOvr>
    <a:masterClrMapping/>
  </p:clrMapOvr>
  <p:hf hdr="0" ftr="0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7/20/2020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833191"/>
      </p:ext>
    </p:extLst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FAD2-ED21-4DCC-8810-A0C8DE9D65F2}" type="datetime4">
              <a:rPr lang="en-US" smtClean="0"/>
              <a:t>July 20,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DB1665D-DC70-4B3D-B2DE-323AB9E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98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7/20/2020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98310424"/>
      </p:ext>
    </p:extLst>
  </p:cSld>
  <p:clrMapOvr>
    <a:masterClrMapping/>
  </p:clrMapOvr>
  <p:hf hdr="0" ftr="0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7/20/2020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782665"/>
      </p:ext>
    </p:extLst>
  </p:cSld>
  <p:clrMapOvr>
    <a:masterClrMapping/>
  </p:clrMapOvr>
  <p:hf hdr="0" ftr="0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7/20/2020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080586"/>
      </p:ext>
    </p:extLst>
  </p:cSld>
  <p:clrMapOvr>
    <a:masterClrMapping/>
  </p:clrMapOvr>
  <p:hf hdr="0" ftr="0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7/20/2020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238503"/>
      </p:ext>
    </p:extLst>
  </p:cSld>
  <p:clrMapOvr>
    <a:masterClrMapping/>
  </p:clrMapOvr>
  <p:hf hdr="0" ftr="0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C8274-B020-428E-B50D-ACF5B98A00E0}" type="datetime4">
              <a:rPr lang="en-US" smtClean="0"/>
              <a:t>July 20,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1665D-DC70-4B3D-B2DE-323AB9E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90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D8F3A-559C-450B-880B-2FD575C0FF95}" type="datetime4">
              <a:rPr lang="en-US" smtClean="0"/>
              <a:t>July 20,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1665D-DC70-4B3D-B2DE-323AB9E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6182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6257B-7339-4760-A425-D2C003074655}" type="datetime4">
              <a:rPr lang="en-US" smtClean="0"/>
              <a:t>July 20,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DB1665D-DC70-4B3D-B2DE-323AB9E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15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0710-1748-44BE-8340-1565AB8F4A4B}" type="datetime4">
              <a:rPr lang="en-US" smtClean="0"/>
              <a:t>July 20,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DB1665D-DC70-4B3D-B2DE-323AB9E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0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48B47-3148-42AF-9A0C-B14F52C04AEA}" type="datetime4">
              <a:rPr lang="en-US" smtClean="0"/>
              <a:t>July 20,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1665D-DC70-4B3D-B2DE-323AB9E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48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28DE1-34C0-43CE-A602-E489472F7216}" type="datetime4">
              <a:rPr lang="en-US" smtClean="0"/>
              <a:t>July 20,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1665D-DC70-4B3D-B2DE-323AB9E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53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2FB33-A119-4FA5-A849-301E1ABD4BC0}" type="datetime4">
              <a:rPr lang="en-US" smtClean="0"/>
              <a:t>July 20,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1665D-DC70-4B3D-B2DE-323AB9E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97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498D47-7AC4-4617-B226-BC3F3E0A9BAA}" type="datetime4">
              <a:rPr lang="en-US" smtClean="0"/>
              <a:t>July 20,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B1665D-DC70-4B3D-B2DE-323AB9E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78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49277-5A46-408A-8BE1-6FDC129AD2C9}" type="datetime4">
              <a:rPr lang="en-US" smtClean="0"/>
              <a:t>July 20,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DB1665D-DC70-4B3D-B2DE-323AB9E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83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30928"/>
      </p:ext>
    </p:extLst>
  </p:cSld>
  <p:clrMapOvr>
    <a:masterClrMapping/>
  </p:clrMapOvr>
  <p:hf hdr="0" ft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46662369"/>
      </p:ext>
    </p:extLst>
  </p:cSld>
  <p:clrMapOvr>
    <a:masterClrMapping/>
  </p:clrMapOvr>
  <p:hf hdr="0" ft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070086"/>
      </p:ext>
    </p:extLst>
  </p:cSld>
  <p:clrMapOvr>
    <a:masterClrMapping/>
  </p:clrMapOvr>
  <p:hf hdr="0" ft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26102609"/>
      </p:ext>
    </p:extLst>
  </p:cSld>
  <p:clrMapOvr>
    <a:masterClrMapping/>
  </p:clrMapOvr>
  <p:hf hdr="0" ft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557489"/>
      </p:ext>
    </p:extLst>
  </p:cSld>
  <p:clrMapOvr>
    <a:masterClrMapping/>
  </p:clrMapOvr>
  <p:hf hdr="0" ft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C8274-B020-428E-B50D-ACF5B98A00E0}" type="datetime4">
              <a:rPr lang="en-US" smtClean="0"/>
              <a:t>July 20,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1665D-DC70-4B3D-B2DE-323AB9E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75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D8F3A-559C-450B-880B-2FD575C0FF95}" type="datetime4">
              <a:rPr lang="en-US" smtClean="0"/>
              <a:t>July 20,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1665D-DC70-4B3D-B2DE-323AB9E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07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6EB23-AEE1-462B-9EDD-3CECA46DADF1}" type="datetime4">
              <a:rPr lang="en-US" smtClean="0"/>
              <a:t>July 20,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1665D-DC70-4B3D-B2DE-323AB9E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19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98D47-7AC4-4617-B226-BC3F3E0A9BAA}" type="datetime4">
              <a:rPr lang="en-US" smtClean="0"/>
              <a:t>July 20,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1665D-DC70-4B3D-B2DE-323AB9E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94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D0FAD2-ED21-4DCC-8810-A0C8DE9D65F2}" type="datetime4">
              <a:rPr lang="en-US" smtClean="0"/>
              <a:t>July 20,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B1665D-DC70-4B3D-B2DE-323AB9E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87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D0FAD2-ED21-4DCC-8810-A0C8DE9D65F2}" type="datetime4">
              <a:rPr lang="en-US" smtClean="0"/>
              <a:t>July 20,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DB1665D-DC70-4B3D-B2DE-323AB9E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53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6257B-7339-4760-A425-D2C003074655}" type="datetime4">
              <a:rPr lang="en-US" smtClean="0"/>
              <a:t>July 20,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1665D-DC70-4B3D-B2DE-323AB9E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2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0710-1748-44BE-8340-1565AB8F4A4B}" type="datetime4">
              <a:rPr lang="en-US" smtClean="0"/>
              <a:t>July 20,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1665D-DC70-4B3D-B2DE-323AB9E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62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48B47-3148-42AF-9A0C-B14F52C04AEA}" type="datetime4">
              <a:rPr lang="en-US" smtClean="0"/>
              <a:t>July 20,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1665D-DC70-4B3D-B2DE-323AB9E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19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28DE1-34C0-43CE-A602-E489472F7216}" type="datetime4">
              <a:rPr lang="en-US" smtClean="0"/>
              <a:t>July 20,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1665D-DC70-4B3D-B2DE-323AB9E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17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2FB33-A119-4FA5-A849-301E1ABD4BC0}" type="datetime4">
              <a:rPr lang="en-US" smtClean="0"/>
              <a:t>July 20,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1665D-DC70-4B3D-B2DE-323AB9E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1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49277-5A46-408A-8BE1-6FDC129AD2C9}" type="datetime4">
              <a:rPr lang="en-US" smtClean="0"/>
              <a:t>July 20,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1665D-DC70-4B3D-B2DE-323AB9E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85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C8274-B020-428E-B50D-ACF5B98A00E0}" type="datetime4">
              <a:rPr lang="en-US" smtClean="0"/>
              <a:t>July 20,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1665D-DC70-4B3D-B2DE-323AB9E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71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73DD8F3A-559C-450B-880B-2FD575C0FF95}" type="datetime4">
              <a:rPr lang="en-US" smtClean="0"/>
              <a:t>July 20,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ADB1665D-DC70-4B3D-B2DE-323AB9E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7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A8F6EB23-AEE1-462B-9EDD-3CECA46DADF1}" type="datetime4">
              <a:rPr lang="en-US" smtClean="0"/>
              <a:t>July 20,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ADB1665D-DC70-4B3D-B2DE-323AB9E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792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96257B-7339-4760-A425-D2C003074655}" type="datetime4">
              <a:rPr lang="en-US" smtClean="0"/>
              <a:t>July 20,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B1665D-DC70-4B3D-B2DE-323AB9E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37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98D47-7AC4-4617-B226-BC3F3E0A9BAA}" type="datetime4">
              <a:rPr lang="en-US" smtClean="0"/>
              <a:t>July 20,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1665D-DC70-4B3D-B2DE-323AB9E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5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8D0FAD2-ED21-4DCC-8810-A0C8DE9D65F2}" type="datetime4">
              <a:rPr lang="en-US" smtClean="0"/>
              <a:t>July 20,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DB1665D-DC70-4B3D-B2DE-323AB9E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5780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6257B-7339-4760-A425-D2C003074655}" type="datetime4">
              <a:rPr lang="en-US" smtClean="0"/>
              <a:t>July 20,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1665D-DC70-4B3D-B2DE-323AB9E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37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0710-1748-44BE-8340-1565AB8F4A4B}" type="datetime4">
              <a:rPr lang="en-US" smtClean="0"/>
              <a:t>July 20,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1665D-DC70-4B3D-B2DE-323AB9E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30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48B47-3148-42AF-9A0C-B14F52C04AEA}" type="datetime4">
              <a:rPr lang="en-US" smtClean="0"/>
              <a:t>July 20,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1665D-DC70-4B3D-B2DE-323AB9E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85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28DE1-34C0-43CE-A602-E489472F7216}" type="datetime4">
              <a:rPr lang="en-US" smtClean="0"/>
              <a:t>July 20,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1665D-DC70-4B3D-B2DE-323AB9E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2960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2FB33-A119-4FA5-A849-301E1ABD4BC0}" type="datetime4">
              <a:rPr lang="en-US" smtClean="0"/>
              <a:t>July 20,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1665D-DC70-4B3D-B2DE-323AB9E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09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49277-5A46-408A-8BE1-6FDC129AD2C9}" type="datetime4">
              <a:rPr lang="en-US" smtClean="0"/>
              <a:t>July 20,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1665D-DC70-4B3D-B2DE-323AB9E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5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7/20/2020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771339"/>
      </p:ext>
    </p:extLst>
  </p:cSld>
  <p:clrMapOvr>
    <a:masterClrMapping/>
  </p:clrMapOvr>
  <p:hf hdr="0" ftr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6DFF08F-DC6B-4601-B491-B0F83F6DD2DA}" type="datetimeFigureOut">
              <a:rPr lang="en-US" smtClean="0"/>
              <a:pPr/>
              <a:t>7/20/2020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590624"/>
      </p:ext>
    </p:extLst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110710-1748-44BE-8340-1565AB8F4A4B}" type="datetime4">
              <a:rPr lang="en-US" smtClean="0"/>
              <a:t>July 20,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B1665D-DC70-4B3D-B2DE-323AB9E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20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6DFF08F-DC6B-4601-B491-B0F83F6DD2DA}" type="datetimeFigureOut">
              <a:rPr lang="en-US" smtClean="0"/>
              <a:pPr/>
              <a:t>7/20/2020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75116019"/>
      </p:ext>
    </p:extLst>
  </p:cSld>
  <p:clrMapOvr>
    <a:masterClrMapping/>
  </p:clrMapOvr>
  <p:hf hdr="0" ftr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6DFF08F-DC6B-4601-B491-B0F83F6DD2DA}" type="datetimeFigureOut">
              <a:rPr lang="en-US" smtClean="0"/>
              <a:pPr/>
              <a:t>7/20/2020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42384"/>
      </p:ext>
    </p:extLst>
  </p:cSld>
  <p:clrMapOvr>
    <a:masterClrMapping/>
  </p:clrMapOvr>
  <p:hf hdr="0" ftr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7/20/2020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223186"/>
      </p:ext>
    </p:extLst>
  </p:cSld>
  <p:clrMapOvr>
    <a:masterClrMapping/>
  </p:clrMapOvr>
  <p:hf hdr="0" ftr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7/20/2020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410571"/>
      </p:ext>
    </p:extLst>
  </p:cSld>
  <p:clrMapOvr>
    <a:masterClrMapping/>
  </p:clrMapOvr>
  <p:hf hdr="0" ftr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C8274-B020-428E-B50D-ACF5B98A00E0}" type="datetime4">
              <a:rPr lang="en-US" smtClean="0"/>
              <a:t>July 20,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1665D-DC70-4B3D-B2DE-323AB9E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23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3DD8F3A-559C-450B-880B-2FD575C0FF95}" type="datetime4">
              <a:rPr lang="en-US" smtClean="0"/>
              <a:t>July 20,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DB1665D-DC70-4B3D-B2DE-323AB9E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84364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A8F6EB23-AEE1-462B-9EDD-3CECA46DADF1}" type="datetime4">
              <a:rPr lang="en-US" smtClean="0"/>
              <a:t>July 20,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DB1665D-DC70-4B3D-B2DE-323AB9E77A51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0662438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98D47-7AC4-4617-B226-BC3F3E0A9BAA}" type="datetime4">
              <a:rPr lang="en-US" smtClean="0"/>
              <a:t>July 20,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1665D-DC70-4B3D-B2DE-323AB9E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97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FAD2-ED21-4DCC-8810-A0C8DE9D65F2}" type="datetime4">
              <a:rPr lang="en-US" smtClean="0"/>
              <a:t>July 20,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1665D-DC70-4B3D-B2DE-323AB9E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435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6257B-7339-4760-A425-D2C003074655}" type="datetime4">
              <a:rPr lang="en-US" smtClean="0"/>
              <a:t>July 20,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1665D-DC70-4B3D-B2DE-323AB9E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25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D48B47-3148-42AF-9A0C-B14F52C04AEA}" type="datetime4">
              <a:rPr lang="en-US" smtClean="0"/>
              <a:t>July 20,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B1665D-DC70-4B3D-B2DE-323AB9E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00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0710-1748-44BE-8340-1565AB8F4A4B}" type="datetime4">
              <a:rPr lang="en-US" smtClean="0"/>
              <a:t>July 20,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1665D-DC70-4B3D-B2DE-323AB9E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455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48B47-3148-42AF-9A0C-B14F52C04AEA}" type="datetime4">
              <a:rPr lang="en-US" smtClean="0"/>
              <a:t>July 20,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1665D-DC70-4B3D-B2DE-323AB9E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52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28DE1-34C0-43CE-A602-E489472F7216}" type="datetime4">
              <a:rPr lang="en-US" smtClean="0"/>
              <a:t>July 20,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1665D-DC70-4B3D-B2DE-323AB9E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310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2FB33-A119-4FA5-A849-301E1ABD4BC0}" type="datetime4">
              <a:rPr lang="en-US" smtClean="0"/>
              <a:t>July 20,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1665D-DC70-4B3D-B2DE-323AB9E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73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49277-5A46-408A-8BE1-6FDC129AD2C9}" type="datetime4">
              <a:rPr lang="en-US" smtClean="0"/>
              <a:t>July 20,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1665D-DC70-4B3D-B2DE-323AB9E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44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12853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7/20/2020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29291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7/20/2020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5124329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7/20/2020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7115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5720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028DE1-34C0-43CE-A602-E489472F7216}" type="datetime4">
              <a:rPr lang="en-US" smtClean="0"/>
              <a:t>July 20,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B1665D-DC70-4B3D-B2DE-323AB9E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06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02002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C8274-B020-428E-B50D-ACF5B98A00E0}" type="datetime4">
              <a:rPr lang="en-US" smtClean="0"/>
              <a:t>July 20,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1665D-DC70-4B3D-B2DE-323AB9E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09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D8F3A-559C-450B-880B-2FD575C0FF95}" type="datetime4">
              <a:rPr lang="en-US" smtClean="0"/>
              <a:t>July 20,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1665D-DC70-4B3D-B2DE-323AB9E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55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6EB23-AEE1-462B-9EDD-3CECA46DADF1}" type="datetime4">
              <a:rPr lang="en-US" smtClean="0"/>
              <a:t>July 20,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1665D-DC70-4B3D-B2DE-323AB9E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15438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98D47-7AC4-4617-B226-BC3F3E0A9BAA}" type="datetime4">
              <a:rPr lang="en-US" smtClean="0"/>
              <a:t>July 20,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ADB1665D-DC70-4B3D-B2DE-323AB9E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5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FAD2-ED21-4DCC-8810-A0C8DE9D65F2}" type="datetime4">
              <a:rPr lang="en-US" smtClean="0"/>
              <a:t>July 20,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1665D-DC70-4B3D-B2DE-323AB9E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28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6257B-7339-4760-A425-D2C003074655}" type="datetime4">
              <a:rPr lang="en-US" smtClean="0"/>
              <a:t>July 20,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1665D-DC70-4B3D-B2DE-323AB9E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01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0710-1748-44BE-8340-1565AB8F4A4B}" type="datetime4">
              <a:rPr lang="en-US" smtClean="0"/>
              <a:t>July 20,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1665D-DC70-4B3D-B2DE-323AB9E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40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48B47-3148-42AF-9A0C-B14F52C04AEA}" type="datetime4">
              <a:rPr lang="en-US" smtClean="0"/>
              <a:t>July 20,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1665D-DC70-4B3D-B2DE-323AB9E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63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28DE1-34C0-43CE-A602-E489472F7216}" type="datetime4">
              <a:rPr lang="en-US" smtClean="0"/>
              <a:t>July 20,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1665D-DC70-4B3D-B2DE-323AB9E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76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A2FB33-A119-4FA5-A849-301E1ABD4BC0}" type="datetime4">
              <a:rPr lang="en-US" smtClean="0"/>
              <a:t>July 20,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B1665D-DC70-4B3D-B2DE-323AB9E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85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2FB33-A119-4FA5-A849-301E1ABD4BC0}" type="datetime4">
              <a:rPr lang="en-US" smtClean="0"/>
              <a:t>July 20,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1665D-DC70-4B3D-B2DE-323AB9E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59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49277-5A46-408A-8BE1-6FDC129AD2C9}" type="datetime4">
              <a:rPr lang="en-US" smtClean="0"/>
              <a:t>July 20,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1665D-DC70-4B3D-B2DE-323AB9E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99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39325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7/20/2020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68137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7/20/2020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41624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7/20/2020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91329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8ED7C-D9A5-4EA8-B309-6E368BFA8F2B}" type="datetimeFigureOut">
              <a:rPr lang="en-US" smtClean="0"/>
              <a:t>7/20/2020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39926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8ED7C-D9A5-4EA8-B309-6E368BFA8F2B}" type="datetimeFigureOut">
              <a:rPr lang="en-US" smtClean="0"/>
              <a:t>7/20/2020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78513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C8274-B020-428E-B50D-ACF5B98A00E0}" type="datetime4">
              <a:rPr lang="en-US" smtClean="0"/>
              <a:t>July 20,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1665D-DC70-4B3D-B2DE-323AB9E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66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D8F3A-559C-450B-880B-2FD575C0FF95}" type="datetime4">
              <a:rPr lang="en-US" smtClean="0"/>
              <a:t>July 20,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1665D-DC70-4B3D-B2DE-323AB9E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373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149277-5A46-408A-8BE1-6FDC129AD2C9}" type="datetime4">
              <a:rPr lang="en-US" smtClean="0"/>
              <a:t>July 20,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B1665D-DC70-4B3D-B2DE-323AB9E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42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8F6EB23-AEE1-462B-9EDD-3CECA46DADF1}" type="datetime4">
              <a:rPr lang="en-US" smtClean="0"/>
              <a:t>July 20,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DB1665D-DC70-4B3D-B2DE-323AB9E77A5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73675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98D47-7AC4-4617-B226-BC3F3E0A9BAA}" type="datetime4">
              <a:rPr lang="en-US" smtClean="0"/>
              <a:t>July 20,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1665D-DC70-4B3D-B2DE-323AB9E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35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FAD2-ED21-4DCC-8810-A0C8DE9D65F2}" type="datetime4">
              <a:rPr lang="en-US" smtClean="0"/>
              <a:t>July 20,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1665D-DC70-4B3D-B2DE-323AB9E77A5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8611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6257B-7339-4760-A425-D2C003074655}" type="datetime4">
              <a:rPr lang="en-US" smtClean="0"/>
              <a:t>July 20,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1665D-DC70-4B3D-B2DE-323AB9E77A5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801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0710-1748-44BE-8340-1565AB8F4A4B}" type="datetime4">
              <a:rPr lang="en-US" smtClean="0"/>
              <a:t>July 20,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1665D-DC70-4B3D-B2DE-323AB9E77A51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559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48B47-3148-42AF-9A0C-B14F52C04AEA}" type="datetime4">
              <a:rPr lang="en-US" smtClean="0"/>
              <a:t>July 20,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1665D-DC70-4B3D-B2DE-323AB9E77A5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52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28DE1-34C0-43CE-A602-E489472F7216}" type="datetime4">
              <a:rPr lang="en-US" smtClean="0"/>
              <a:t>July 20,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1665D-DC70-4B3D-B2DE-323AB9E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727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2FB33-A119-4FA5-A849-301E1ABD4BC0}" type="datetime4">
              <a:rPr lang="en-US" smtClean="0"/>
              <a:t>July 20,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1665D-DC70-4B3D-B2DE-323AB9E77A5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850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49277-5A46-408A-8BE1-6FDC129AD2C9}" type="datetime4">
              <a:rPr lang="en-US" smtClean="0"/>
              <a:t>July 20,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1665D-DC70-4B3D-B2DE-323AB9E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44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41634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13" Type="http://schemas.openxmlformats.org/officeDocument/2006/relationships/slideLayout" Target="../slideLayouts/slideLayout141.xml"/><Relationship Id="rId18" Type="http://schemas.openxmlformats.org/officeDocument/2006/relationships/theme" Target="../theme/theme10.xml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12" Type="http://schemas.openxmlformats.org/officeDocument/2006/relationships/slideLayout" Target="../slideLayouts/slideLayout140.xml"/><Relationship Id="rId17" Type="http://schemas.openxmlformats.org/officeDocument/2006/relationships/slideLayout" Target="../slideLayouts/slideLayout145.xml"/><Relationship Id="rId2" Type="http://schemas.openxmlformats.org/officeDocument/2006/relationships/slideLayout" Target="../slideLayouts/slideLayout130.xml"/><Relationship Id="rId16" Type="http://schemas.openxmlformats.org/officeDocument/2006/relationships/slideLayout" Target="../slideLayouts/slideLayout144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3.xml"/><Relationship Id="rId15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38.xml"/><Relationship Id="rId19" Type="http://schemas.openxmlformats.org/officeDocument/2006/relationships/image" Target="../media/image15.png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Relationship Id="rId14" Type="http://schemas.openxmlformats.org/officeDocument/2006/relationships/slideLayout" Target="../slideLayouts/slideLayout14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72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5.xml"/><Relationship Id="rId19" Type="http://schemas.openxmlformats.org/officeDocument/2006/relationships/image" Target="../media/image7.jpg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4.xml"/><Relationship Id="rId16" Type="http://schemas.openxmlformats.org/officeDocument/2006/relationships/slideLayout" Target="../slideLayouts/slideLayout88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82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slideLayout" Target="../slideLayouts/slideLayout102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92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17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1.xml"/><Relationship Id="rId16" Type="http://schemas.openxmlformats.org/officeDocument/2006/relationships/slideLayout" Target="../slideLayouts/slideLayout105.xml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99.xml"/><Relationship Id="rId19" Type="http://schemas.openxmlformats.org/officeDocument/2006/relationships/image" Target="../media/image11.png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slideLayout" Target="../slideLayouts/slideLayout10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35100" cy="133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900" y="0"/>
            <a:ext cx="1435100" cy="1333500"/>
          </a:xfrm>
          <a:prstGeom prst="rect">
            <a:avLst/>
          </a:prstGeom>
        </p:spPr>
      </p:pic>
      <p:sp>
        <p:nvSpPr>
          <p:cNvPr id="9" name="Flowchart: Terminator 8"/>
          <p:cNvSpPr/>
          <p:nvPr userDrawn="1"/>
        </p:nvSpPr>
        <p:spPr>
          <a:xfrm>
            <a:off x="2478157" y="5877340"/>
            <a:ext cx="5009321" cy="980660"/>
          </a:xfrm>
          <a:prstGeom prst="flowChartTerminator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317500"/>
          </a:effectLst>
          <a:scene3d>
            <a:camera prst="perspectiveRelaxedModerately"/>
            <a:lightRig rig="threePt" dir="t"/>
          </a:scene3d>
          <a:sp3d>
            <a:bevelT w="152400" h="50800" prst="softRound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cap="none" spc="0" dirty="0" smtClean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Shabiulislam@gmail.com</a:t>
            </a:r>
            <a:endParaRPr lang="en-US" sz="2800" b="1" cap="none" spc="0" dirty="0">
              <a:ln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7389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21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1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35100" cy="1333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900" y="0"/>
            <a:ext cx="1435100" cy="1333500"/>
          </a:xfrm>
          <a:prstGeom prst="rect">
            <a:avLst/>
          </a:prstGeom>
        </p:spPr>
      </p:pic>
      <p:sp>
        <p:nvSpPr>
          <p:cNvPr id="10" name="Flowchart: Terminator 9"/>
          <p:cNvSpPr/>
          <p:nvPr userDrawn="1"/>
        </p:nvSpPr>
        <p:spPr>
          <a:xfrm>
            <a:off x="2478157" y="5877340"/>
            <a:ext cx="5009321" cy="980660"/>
          </a:xfrm>
          <a:prstGeom prst="flowChartTerminator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317500"/>
          </a:effectLst>
          <a:scene3d>
            <a:camera prst="perspectiveRelaxedModerately"/>
            <a:lightRig rig="threePt" dir="t"/>
          </a:scene3d>
          <a:sp3d>
            <a:bevelT w="152400" h="50800" prst="softRound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cap="none" spc="0" dirty="0" smtClean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Shabiulislam@gmail.com</a:t>
            </a:r>
            <a:endParaRPr lang="en-US" sz="2800" b="1" cap="none" spc="0" dirty="0">
              <a:ln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3609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  <p:sldLayoutId id="2147483886" r:id="rId12"/>
    <p:sldLayoutId id="2147483887" r:id="rId13"/>
    <p:sldLayoutId id="2147483888" r:id="rId14"/>
    <p:sldLayoutId id="2147483889" r:id="rId15"/>
    <p:sldLayoutId id="2147483890" r:id="rId16"/>
    <p:sldLayoutId id="2147483891" r:id="rId1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21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1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  <p:hf hdr="0" ft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35100" cy="13335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900" y="0"/>
            <a:ext cx="1435100" cy="1333500"/>
          </a:xfrm>
          <a:prstGeom prst="rect">
            <a:avLst/>
          </a:prstGeom>
        </p:spPr>
      </p:pic>
      <p:sp>
        <p:nvSpPr>
          <p:cNvPr id="38" name="Flowchart: Terminator 37"/>
          <p:cNvSpPr/>
          <p:nvPr userDrawn="1"/>
        </p:nvSpPr>
        <p:spPr>
          <a:xfrm>
            <a:off x="2478157" y="5877340"/>
            <a:ext cx="5009321" cy="980660"/>
          </a:xfrm>
          <a:prstGeom prst="flowChartTerminator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317500"/>
          </a:effectLst>
          <a:scene3d>
            <a:camera prst="perspectiveRelaxedModerately"/>
            <a:lightRig rig="threePt" dir="t"/>
          </a:scene3d>
          <a:sp3d>
            <a:bevelT w="152400" h="50800" prst="softRound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cap="none" spc="0" dirty="0" smtClean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Shabiulislam@gmail.com</a:t>
            </a:r>
            <a:endParaRPr lang="en-US" sz="2800" b="1" cap="none" spc="0" dirty="0">
              <a:ln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2786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21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1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 tmFilter="0,0; .5, 1; 1, 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  <p:hf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7/20/2020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35100" cy="1333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900" y="0"/>
            <a:ext cx="1435100" cy="1333500"/>
          </a:xfrm>
          <a:prstGeom prst="rect">
            <a:avLst/>
          </a:prstGeom>
        </p:spPr>
      </p:pic>
      <p:sp>
        <p:nvSpPr>
          <p:cNvPr id="10" name="Flowchart: Terminator 9"/>
          <p:cNvSpPr/>
          <p:nvPr userDrawn="1"/>
        </p:nvSpPr>
        <p:spPr>
          <a:xfrm>
            <a:off x="2478157" y="5877340"/>
            <a:ext cx="5009321" cy="980660"/>
          </a:xfrm>
          <a:prstGeom prst="flowChartTerminator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317500"/>
          </a:effectLst>
          <a:scene3d>
            <a:camera prst="perspectiveRelaxedModerately"/>
            <a:lightRig rig="threePt" dir="t"/>
          </a:scene3d>
          <a:sp3d>
            <a:bevelT w="152400" h="50800" prst="softRound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cap="none" spc="0" dirty="0" smtClean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Shabiulislam@gmail.com</a:t>
            </a:r>
            <a:endParaRPr lang="en-US" sz="2800" b="1" cap="none" spc="0" dirty="0">
              <a:ln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875632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21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1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  <p:hf hdr="0" ft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35100" cy="1333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900" y="0"/>
            <a:ext cx="1435100" cy="1333500"/>
          </a:xfrm>
          <a:prstGeom prst="rect">
            <a:avLst/>
          </a:prstGeom>
        </p:spPr>
      </p:pic>
      <p:sp>
        <p:nvSpPr>
          <p:cNvPr id="10" name="Flowchart: Terminator 9"/>
          <p:cNvSpPr/>
          <p:nvPr userDrawn="1"/>
        </p:nvSpPr>
        <p:spPr>
          <a:xfrm>
            <a:off x="2478157" y="5877340"/>
            <a:ext cx="5009321" cy="980660"/>
          </a:xfrm>
          <a:prstGeom prst="flowChartTerminator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317500"/>
          </a:effectLst>
          <a:scene3d>
            <a:camera prst="perspectiveRelaxedModerately"/>
            <a:lightRig rig="threePt" dir="t"/>
          </a:scene3d>
          <a:sp3d>
            <a:bevelT w="152400" h="50800" prst="softRound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cap="none" spc="0" dirty="0" smtClean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Shabiulislam@gmail.com</a:t>
            </a:r>
            <a:endParaRPr lang="en-US" sz="2800" b="1" cap="none" spc="0" dirty="0">
              <a:ln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80770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21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1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  <p:hf hdr="0" ftr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DC48ED7C-D9A5-4EA8-B309-6E368BFA8F2B}" type="datetimeFigureOut">
              <a:rPr lang="en-US" dirty="0"/>
              <a:t>7/20/2020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35100" cy="1333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900" y="0"/>
            <a:ext cx="1435100" cy="1333500"/>
          </a:xfrm>
          <a:prstGeom prst="rect">
            <a:avLst/>
          </a:prstGeom>
        </p:spPr>
      </p:pic>
      <p:sp>
        <p:nvSpPr>
          <p:cNvPr id="16" name="Flowchart: Terminator 15"/>
          <p:cNvSpPr/>
          <p:nvPr userDrawn="1"/>
        </p:nvSpPr>
        <p:spPr>
          <a:xfrm>
            <a:off x="2478157" y="5877340"/>
            <a:ext cx="5009321" cy="980660"/>
          </a:xfrm>
          <a:prstGeom prst="flowChartTerminator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317500"/>
          </a:effectLst>
          <a:scene3d>
            <a:camera prst="perspectiveRelaxedModerately"/>
            <a:lightRig rig="threePt" dir="t"/>
          </a:scene3d>
          <a:sp3d>
            <a:bevelT w="152400" h="50800" prst="softRound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cap="none" spc="0" dirty="0" smtClean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Shabiulislam@gmail.com</a:t>
            </a:r>
            <a:endParaRPr lang="en-US" sz="2800" b="1" cap="none" spc="0" dirty="0">
              <a:ln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7619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  <p:sldLayoutId id="2147483776" r:id="rId16"/>
    <p:sldLayoutId id="2147483777" r:id="rId1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21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1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35100" cy="1333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900" y="0"/>
            <a:ext cx="1435100" cy="1333500"/>
          </a:xfrm>
          <a:prstGeom prst="rect">
            <a:avLst/>
          </a:prstGeom>
        </p:spPr>
      </p:pic>
      <p:sp>
        <p:nvSpPr>
          <p:cNvPr id="16" name="Flowchart: Terminator 15"/>
          <p:cNvSpPr/>
          <p:nvPr userDrawn="1"/>
        </p:nvSpPr>
        <p:spPr>
          <a:xfrm>
            <a:off x="2478157" y="5877340"/>
            <a:ext cx="5009321" cy="980660"/>
          </a:xfrm>
          <a:prstGeom prst="flowChartTerminator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317500"/>
          </a:effectLst>
          <a:scene3d>
            <a:camera prst="perspectiveRelaxedModerately"/>
            <a:lightRig rig="threePt" dir="t"/>
          </a:scene3d>
          <a:sp3d>
            <a:bevelT w="152400" h="50800" prst="softRound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cap="none" spc="0" dirty="0" smtClean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Shabiulislam@gmail.com</a:t>
            </a:r>
            <a:endParaRPr lang="en-US" sz="2800" b="1" cap="none" spc="0" dirty="0">
              <a:ln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2162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811" r:id="rId15"/>
    <p:sldLayoutId id="2147483812" r:id="rId16"/>
    <p:sldLayoutId id="2147483813" r:id="rId1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21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1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  <p:hf hdr="0" ftr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35100" cy="1333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900" y="0"/>
            <a:ext cx="1435100" cy="1333500"/>
          </a:xfrm>
          <a:prstGeom prst="rect">
            <a:avLst/>
          </a:prstGeom>
        </p:spPr>
      </p:pic>
      <p:sp>
        <p:nvSpPr>
          <p:cNvPr id="14" name="Flowchart: Terminator 13"/>
          <p:cNvSpPr/>
          <p:nvPr userDrawn="1"/>
        </p:nvSpPr>
        <p:spPr>
          <a:xfrm>
            <a:off x="2478157" y="5877340"/>
            <a:ext cx="5009321" cy="980660"/>
          </a:xfrm>
          <a:prstGeom prst="flowChartTerminator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317500"/>
          </a:effectLst>
          <a:scene3d>
            <a:camera prst="perspectiveRelaxedModerately"/>
            <a:lightRig rig="threePt" dir="t"/>
          </a:scene3d>
          <a:sp3d>
            <a:bevelT w="152400" h="50800" prst="softRound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cap="none" spc="0" dirty="0" smtClean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Shabiulislam@gmail.com</a:t>
            </a:r>
            <a:endParaRPr lang="en-US" sz="2800" b="1" cap="none" spc="0" dirty="0">
              <a:ln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0015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  <p:sldLayoutId id="2147483845" r:id="rId13"/>
    <p:sldLayoutId id="2147483846" r:id="rId14"/>
    <p:sldLayoutId id="2147483847" r:id="rId15"/>
    <p:sldLayoutId id="2147483848" r:id="rId16"/>
    <p:sldLayoutId id="2147483849" r:id="rId1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21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1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7/20/2020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35100" cy="1333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900" y="0"/>
            <a:ext cx="1435100" cy="1333500"/>
          </a:xfrm>
          <a:prstGeom prst="rect">
            <a:avLst/>
          </a:prstGeom>
        </p:spPr>
      </p:pic>
      <p:sp>
        <p:nvSpPr>
          <p:cNvPr id="13" name="Flowchart: Terminator 12"/>
          <p:cNvSpPr/>
          <p:nvPr userDrawn="1"/>
        </p:nvSpPr>
        <p:spPr>
          <a:xfrm>
            <a:off x="2478157" y="5877340"/>
            <a:ext cx="5009321" cy="980660"/>
          </a:xfrm>
          <a:prstGeom prst="flowChartTerminator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317500"/>
          </a:effectLst>
          <a:scene3d>
            <a:camera prst="perspectiveRelaxedModerately"/>
            <a:lightRig rig="threePt" dir="t"/>
          </a:scene3d>
          <a:sp3d>
            <a:bevelT w="152400" h="50800" prst="softRound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cap="none" spc="0" dirty="0" smtClean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Shabiulislam@gmail.com</a:t>
            </a:r>
            <a:endParaRPr lang="en-US" sz="2800" b="1" cap="none" spc="0" dirty="0">
              <a:ln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0380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21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1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7/20/2020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35100" cy="1333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900" y="0"/>
            <a:ext cx="1435100" cy="1333500"/>
          </a:xfrm>
          <a:prstGeom prst="rect">
            <a:avLst/>
          </a:prstGeom>
        </p:spPr>
      </p:pic>
      <p:sp>
        <p:nvSpPr>
          <p:cNvPr id="10" name="Flowchart: Terminator 9"/>
          <p:cNvSpPr/>
          <p:nvPr userDrawn="1"/>
        </p:nvSpPr>
        <p:spPr>
          <a:xfrm>
            <a:off x="2478157" y="5877340"/>
            <a:ext cx="5009321" cy="980660"/>
          </a:xfrm>
          <a:prstGeom prst="flowChartTerminator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317500"/>
          </a:effectLst>
          <a:scene3d>
            <a:camera prst="perspectiveRelaxedModerately"/>
            <a:lightRig rig="threePt" dir="t"/>
          </a:scene3d>
          <a:sp3d>
            <a:bevelT w="152400" h="50800" prst="softRound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cap="none" spc="0" dirty="0" smtClean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Shabiulislam@gmail.com</a:t>
            </a:r>
            <a:endParaRPr lang="en-US" sz="2800" b="1" cap="none" spc="0" dirty="0">
              <a:ln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81228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21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1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  <p:hf hdr="0" ft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1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9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46190" y="6356350"/>
            <a:ext cx="984739" cy="365125"/>
          </a:xfrm>
        </p:spPr>
        <p:txBody>
          <a:bodyPr/>
          <a:lstStyle/>
          <a:p>
            <a:fld id="{ADB1665D-DC70-4B3D-B2DE-323AB9E77A51}" type="slidenum">
              <a:rPr lang="en-US" sz="2400" smtClean="0">
                <a:solidFill>
                  <a:srgbClr val="FFFF00"/>
                </a:solidFill>
              </a:rPr>
              <a:t>1</a:t>
            </a:fld>
            <a:endParaRPr lang="en-US" sz="240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0592" y="6356350"/>
            <a:ext cx="19683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8F6EB23-AEE1-462B-9EDD-3CECA46DADF1}" type="datetime4">
              <a:rPr lang="en-US" sz="2400" smtClean="0">
                <a:solidFill>
                  <a:srgbClr val="C00000"/>
                </a:solidFill>
              </a:rPr>
              <a:pPr/>
              <a:t>July 20, 2020</a:t>
            </a:fld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82640" y="1878201"/>
            <a:ext cx="9075761" cy="4708981"/>
          </a:xfrm>
          <a:prstGeom prst="rect">
            <a:avLst/>
          </a:prstGeom>
          <a:noFill/>
          <a:ln>
            <a:noFill/>
          </a:ln>
          <a:effectLst/>
          <a:scene3d>
            <a:camera prst="perspectiveRelaxedModerately"/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en-US" sz="30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¯^</a:t>
            </a:r>
            <a:r>
              <a:rPr lang="en-US" sz="30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vMZg</a:t>
            </a:r>
            <a:endParaRPr lang="en-US" sz="30000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4040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  <p:sndAc>
          <p:stSnd>
            <p:snd r:embed="rId2" name="wind.wav"/>
          </p:stSnd>
        </p:sndAc>
      </p:transition>
    </mc:Choice>
    <mc:Fallback>
      <p:transition spd="slow">
        <p:fade/>
        <p:sndAc>
          <p:stSnd>
            <p:snd r:embed="rId2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22854"/>
            <a:ext cx="2838734" cy="365125"/>
          </a:xfrm>
        </p:spPr>
        <p:txBody>
          <a:bodyPr/>
          <a:lstStyle/>
          <a:p>
            <a:fld id="{2B498D47-7AC4-4617-B226-BC3F3E0A9BAA}" type="datetime4">
              <a:rPr lang="en-US" sz="2400" smtClean="0">
                <a:solidFill>
                  <a:schemeClr val="bg1"/>
                </a:solidFill>
              </a:rPr>
              <a:t>July 20, 2020</a:t>
            </a:fld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1665D-DC70-4B3D-B2DE-323AB9E77A51}" type="slidenum">
              <a:rPr lang="en-US" sz="2400" smtClean="0">
                <a:solidFill>
                  <a:schemeClr val="bg1"/>
                </a:solidFill>
              </a:rPr>
              <a:t>10</a:t>
            </a:fld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3821371" y="0"/>
            <a:ext cx="3698543" cy="1651379"/>
          </a:xfrm>
          <a:prstGeom prst="actionButtonHom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evwoi</a:t>
            </a:r>
            <a:r>
              <a:rPr lang="en-US" sz="7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KvR</a:t>
            </a:r>
            <a:endParaRPr lang="en-US" sz="72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Flowchart: Terminator 6"/>
          <p:cNvSpPr/>
          <p:nvPr/>
        </p:nvSpPr>
        <p:spPr>
          <a:xfrm>
            <a:off x="2033517" y="1625125"/>
            <a:ext cx="6823881" cy="1214652"/>
          </a:xfrm>
          <a:prstGeom prst="flowChartTermina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KviK</a:t>
            </a:r>
            <a:r>
              <a:rPr lang="en-US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I wefw³ </a:t>
            </a:r>
            <a:r>
              <a:rPr lang="en-US" sz="54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wbY©q</a:t>
            </a:r>
            <a:r>
              <a:rPr lang="en-US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Ki-</a:t>
            </a:r>
          </a:p>
        </p:txBody>
      </p:sp>
      <p:sp>
        <p:nvSpPr>
          <p:cNvPr id="8" name="Line Callout 3 7"/>
          <p:cNvSpPr/>
          <p:nvPr/>
        </p:nvSpPr>
        <p:spPr>
          <a:xfrm>
            <a:off x="436729" y="2710125"/>
            <a:ext cx="2402005" cy="682388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50963"/>
              <a:gd name="adj8" fmla="val 10986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cÖ`Ë</a:t>
            </a:r>
            <a:r>
              <a:rPr lang="en-US" sz="44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kã</a:t>
            </a:r>
            <a:endParaRPr lang="en-US" sz="4400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Flowchart: Terminator 8"/>
          <p:cNvSpPr/>
          <p:nvPr/>
        </p:nvSpPr>
        <p:spPr>
          <a:xfrm>
            <a:off x="-109183" y="3392513"/>
            <a:ext cx="5636526" cy="2708036"/>
          </a:xfrm>
          <a:prstGeom prst="flowChartTerminator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1. </a:t>
            </a:r>
            <a:r>
              <a:rPr lang="en-US" sz="4000" u="sng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A‡_</a:t>
            </a: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Ab</a:t>
            </a: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_© </a:t>
            </a:r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NUvq</a:t>
            </a: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2. </a:t>
            </a:r>
            <a:r>
              <a:rPr lang="en-US" sz="4000" u="sng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AvKv‡k</a:t>
            </a: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Puv</a:t>
            </a:r>
            <a:r>
              <a:rPr lang="en-US" sz="4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` D‡V‡Q</a:t>
            </a: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3. </a:t>
            </a:r>
            <a:r>
              <a:rPr lang="en-US" sz="4000" u="sng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4000" u="sng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KvwKj</a:t>
            </a: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Wv‡K</a:t>
            </a: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4. </a:t>
            </a:r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Mvwo</a:t>
            </a: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u="sng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†÷kb</a:t>
            </a:r>
            <a:r>
              <a:rPr lang="en-US" sz="4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Qvo‡jv</a:t>
            </a:r>
            <a:r>
              <a:rPr lang="en-US" sz="4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10" name="Line Callout 3 9"/>
          <p:cNvSpPr/>
          <p:nvPr/>
        </p:nvSpPr>
        <p:spPr>
          <a:xfrm>
            <a:off x="8666328" y="2470245"/>
            <a:ext cx="3425588" cy="922268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49958"/>
              <a:gd name="adj8" fmla="val 19106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latin typeface="SutonnyMJ" pitchFamily="2" charset="0"/>
                <a:cs typeface="SutonnyMJ" pitchFamily="2" charset="0"/>
              </a:rPr>
              <a:t>KviK I wefw³</a:t>
            </a:r>
          </a:p>
        </p:txBody>
      </p:sp>
      <p:sp>
        <p:nvSpPr>
          <p:cNvPr id="11" name="Flowchart: Alternate Process 10"/>
          <p:cNvSpPr/>
          <p:nvPr/>
        </p:nvSpPr>
        <p:spPr>
          <a:xfrm>
            <a:off x="7151427" y="3780430"/>
            <a:ext cx="4940490" cy="2320119"/>
          </a:xfrm>
          <a:prstGeom prst="flowChartAlternateProcess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K‡g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©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k~b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¨ </a:t>
            </a:r>
            <a:endParaRPr lang="en-US" sz="40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AwaKi‡Y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mßgx</a:t>
            </a:r>
            <a:endParaRPr lang="en-US" sz="40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KZ©vq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k~b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¨ </a:t>
            </a:r>
            <a:endParaRPr lang="en-US" sz="40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Acv`v‡b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k~b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¨</a:t>
            </a:r>
          </a:p>
        </p:txBody>
      </p:sp>
    </p:spTree>
    <p:extLst>
      <p:ext uri="{BB962C8B-B14F-4D97-AF65-F5344CB8AC3E}">
        <p14:creationId xmlns:p14="http://schemas.microsoft.com/office/powerpoint/2010/main" val="1811827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  <p:sndAc>
          <p:stSnd>
            <p:snd r:embed="rId2" name="cashreg.wav"/>
          </p:stSnd>
        </p:sndAc>
      </p:transition>
    </mc:Choice>
    <mc:Fallback>
      <p:transition spd="slow">
        <p:blinds dir="vert"/>
        <p:sndAc>
          <p:stSnd>
            <p:snd r:embed="rId2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-114135" y="6388242"/>
            <a:ext cx="2743200" cy="365125"/>
          </a:xfrm>
        </p:spPr>
        <p:txBody>
          <a:bodyPr/>
          <a:lstStyle/>
          <a:p>
            <a:pPr algn="ctr"/>
            <a:fld id="{2B498D47-7AC4-4617-B226-BC3F3E0A9BAA}" type="datetime4">
              <a:rPr lang="en-US" sz="3200" smtClean="0">
                <a:solidFill>
                  <a:srgbClr val="FF0000"/>
                </a:solidFill>
              </a:rPr>
              <a:pPr algn="ctr"/>
              <a:t>July 20, 2020</a:t>
            </a:fld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68853" y="6388242"/>
            <a:ext cx="764215" cy="365125"/>
          </a:xfrm>
        </p:spPr>
        <p:txBody>
          <a:bodyPr/>
          <a:lstStyle/>
          <a:p>
            <a:fld id="{ADB1665D-DC70-4B3D-B2DE-323AB9E77A51}" type="slidenum">
              <a:rPr lang="en-US" sz="3200" smtClean="0">
                <a:solidFill>
                  <a:srgbClr val="FF0000"/>
                </a:solidFill>
              </a:rPr>
              <a:t>11</a:t>
            </a:fld>
            <a:endParaRPr lang="en-US" sz="320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308"/>
            <a:ext cx="12220761" cy="5991367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8" name="TextBox 7"/>
          <p:cNvSpPr txBox="1"/>
          <p:nvPr/>
        </p:nvSpPr>
        <p:spPr>
          <a:xfrm>
            <a:off x="928048" y="1105469"/>
            <a:ext cx="10249468" cy="4708981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en-US" sz="30000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ab¨ev</a:t>
            </a:r>
            <a:r>
              <a:rPr lang="en-US" sz="30000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`</a:t>
            </a:r>
            <a:endParaRPr lang="en-US" sz="30000" dirty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9671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0228" y="6348801"/>
            <a:ext cx="2391190" cy="370396"/>
          </a:xfrm>
        </p:spPr>
        <p:txBody>
          <a:bodyPr/>
          <a:lstStyle/>
          <a:p>
            <a:fld id="{2B498D47-7AC4-4617-B226-BC3F3E0A9BAA}" type="datetime4">
              <a:rPr lang="en-US" sz="2400" smtClean="0">
                <a:solidFill>
                  <a:srgbClr val="C00000"/>
                </a:solidFill>
              </a:rPr>
              <a:t>July 20, 2020</a:t>
            </a:fld>
            <a:endParaRPr lang="en-US" sz="2400">
              <a:solidFill>
                <a:srgbClr val="C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31657" y="6348801"/>
            <a:ext cx="779767" cy="365125"/>
          </a:xfrm>
        </p:spPr>
        <p:txBody>
          <a:bodyPr/>
          <a:lstStyle/>
          <a:p>
            <a:fld id="{ADB1665D-DC70-4B3D-B2DE-323AB9E77A51}" type="slidenum">
              <a:rPr lang="en-US" smtClean="0"/>
              <a:t>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648542" y="-181714"/>
            <a:ext cx="4527281" cy="1938992"/>
          </a:xfrm>
          <a:prstGeom prst="rect">
            <a:avLst/>
          </a:prstGeom>
          <a:ln/>
          <a:effectLst>
            <a:outerShdw blurRad="50800" dist="38100" dir="5400000" rotWithShape="0">
              <a:srgbClr val="000000">
                <a:alpha val="60000"/>
              </a:srgbClr>
            </a:outerShdw>
            <a:softEdge rad="31750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2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cwiwPwZ</a:t>
            </a:r>
            <a:endParaRPr lang="en-US" sz="12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2" t="16854" r="36221"/>
          <a:stretch/>
        </p:blipFill>
        <p:spPr>
          <a:xfrm>
            <a:off x="1074421" y="-181714"/>
            <a:ext cx="4411979" cy="42896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Flowchart: Terminator 9"/>
          <p:cNvSpPr/>
          <p:nvPr/>
        </p:nvSpPr>
        <p:spPr>
          <a:xfrm>
            <a:off x="727107" y="4107976"/>
            <a:ext cx="7185075" cy="1828800"/>
          </a:xfrm>
          <a:prstGeom prst="flowChartTerminator">
            <a:avLst/>
          </a:prstGeom>
          <a:effectLst>
            <a:softEdge rad="63500"/>
          </a:effectLst>
          <a:scene3d>
            <a:camera prst="perspectiveRigh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44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gv</a:t>
            </a:r>
            <a:r>
              <a:rPr lang="en-US" sz="44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: </a:t>
            </a:r>
            <a:r>
              <a:rPr lang="en-US" sz="44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mvweDj</a:t>
            </a:r>
            <a:r>
              <a:rPr lang="en-US" sz="44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Bmjvg</a:t>
            </a:r>
            <a:endParaRPr lang="en-US" sz="4400" b="1" dirty="0" smtClean="0">
              <a:ln w="1270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44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mnKvix</a:t>
            </a:r>
            <a:r>
              <a:rPr lang="en-US" sz="44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wkÿK</a:t>
            </a:r>
            <a:endParaRPr lang="en-US" sz="4400" b="1" dirty="0" smtClean="0">
              <a:ln w="1270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44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jyrdzi</a:t>
            </a:r>
            <a:r>
              <a:rPr lang="en-US" sz="44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ingvb</a:t>
            </a:r>
            <a:r>
              <a:rPr lang="en-US" sz="44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nvB</a:t>
            </a:r>
            <a:r>
              <a:rPr lang="en-US" sz="44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¯‹</a:t>
            </a:r>
            <a:r>
              <a:rPr lang="en-US" sz="44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zj</a:t>
            </a:r>
            <a:r>
              <a:rPr lang="en-US" sz="44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GÛ </a:t>
            </a:r>
            <a:r>
              <a:rPr lang="en-US" sz="44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K‡jR</a:t>
            </a:r>
            <a:r>
              <a:rPr lang="en-US" sz="44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| </a:t>
            </a:r>
            <a:endParaRPr lang="en-US" sz="4400" b="1" dirty="0">
              <a:ln w="1270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1" name="Vertical Scroll 10"/>
          <p:cNvSpPr/>
          <p:nvPr/>
        </p:nvSpPr>
        <p:spPr>
          <a:xfrm>
            <a:off x="7438030" y="1446664"/>
            <a:ext cx="4931391" cy="4694830"/>
          </a:xfrm>
          <a:prstGeom prst="verticalScroll">
            <a:avLst/>
          </a:prstGeom>
          <a:scene3d>
            <a:camera prst="perspectiveAbove"/>
            <a:lightRig rig="threePt" dir="t"/>
          </a:scene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‡</a:t>
            </a:r>
            <a:r>
              <a:rPr lang="en-US" sz="40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kÖwY</a:t>
            </a:r>
            <a:r>
              <a:rPr lang="en-US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: `kg </a:t>
            </a:r>
          </a:p>
          <a:p>
            <a:pPr algn="ctr"/>
            <a:r>
              <a:rPr lang="en-US" sz="40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welq</a:t>
            </a:r>
            <a:r>
              <a:rPr lang="en-US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: </a:t>
            </a:r>
            <a:r>
              <a:rPr lang="en-US" sz="40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evsjv</a:t>
            </a:r>
            <a:r>
              <a:rPr lang="en-US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 2q</a:t>
            </a:r>
          </a:p>
          <a:p>
            <a:pPr algn="ctr"/>
            <a:r>
              <a:rPr lang="en-US" sz="40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cvV</a:t>
            </a:r>
            <a:r>
              <a:rPr lang="en-US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: </a:t>
            </a:r>
            <a:r>
              <a:rPr lang="en-US" sz="40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KviK</a:t>
            </a:r>
            <a:r>
              <a:rPr lang="en-US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wbY©q</a:t>
            </a:r>
            <a:endParaRPr lang="en-US" sz="4000" b="1" dirty="0" smtClean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40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wkÿv</a:t>
            </a:r>
            <a:r>
              <a:rPr lang="en-US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_©x </a:t>
            </a:r>
            <a:r>
              <a:rPr lang="en-US" sz="40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msL¨v</a:t>
            </a:r>
            <a:r>
              <a:rPr lang="en-US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: 105</a:t>
            </a:r>
          </a:p>
          <a:p>
            <a:pPr algn="ctr"/>
            <a:r>
              <a:rPr lang="en-US" sz="40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ZvwiL</a:t>
            </a:r>
            <a:r>
              <a:rPr lang="en-US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: 00/08/2020</a:t>
            </a:r>
          </a:p>
          <a:p>
            <a:pPr algn="ctr"/>
            <a:endParaRPr lang="en-US" sz="4000" b="1" dirty="0" smtClean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8035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8684" y="6240291"/>
            <a:ext cx="3000894" cy="365125"/>
          </a:xfrm>
        </p:spPr>
        <p:txBody>
          <a:bodyPr/>
          <a:lstStyle/>
          <a:p>
            <a:fld id="{2B498D47-7AC4-4617-B226-BC3F3E0A9BAA}" type="datetime4">
              <a:rPr lang="en-US" sz="2400" smtClean="0">
                <a:solidFill>
                  <a:srgbClr val="FF0000"/>
                </a:solidFill>
              </a:rPr>
              <a:t>July 20, 2020</a:t>
            </a:fld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1665D-DC70-4B3D-B2DE-323AB9E77A51}" type="slidenum">
              <a:rPr lang="en-US" sz="2400" smtClean="0">
                <a:solidFill>
                  <a:srgbClr val="FF0000"/>
                </a:solidFill>
              </a:rPr>
              <a:t>3</a:t>
            </a:fld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6" name="Flowchart: Terminator 5"/>
          <p:cNvSpPr/>
          <p:nvPr/>
        </p:nvSpPr>
        <p:spPr>
          <a:xfrm>
            <a:off x="3330054" y="191069"/>
            <a:ext cx="4421874" cy="1214651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wkLb</a:t>
            </a:r>
            <a:r>
              <a:rPr lang="en-US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dj</a:t>
            </a:r>
            <a:endParaRPr 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679131" y="1924334"/>
            <a:ext cx="8529394" cy="84616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cÖ‡Z¨K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Kvi‡Ki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msÁv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|</a:t>
            </a:r>
            <a:endParaRPr lang="en-US" sz="4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679130" y="2906973"/>
            <a:ext cx="8529395" cy="98263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KviK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 I wefw³ </a:t>
            </a:r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wbY©q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cv‡e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Flowchart: Terminator 8"/>
          <p:cNvSpPr/>
          <p:nvPr/>
        </p:nvSpPr>
        <p:spPr>
          <a:xfrm>
            <a:off x="2347414" y="4061842"/>
            <a:ext cx="6564573" cy="887104"/>
          </a:xfrm>
          <a:prstGeom prst="flowChartTermina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  <a:t>wefw³ </a:t>
            </a:r>
            <a:r>
              <a:rPr lang="en-US" sz="4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  <a:t>wK</a:t>
            </a:r>
            <a:r>
              <a:rPr lang="en-US" sz="4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  <a:t>Zv</a:t>
            </a:r>
            <a:r>
              <a:rPr lang="en-US" sz="4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4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4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  <a:t>|</a:t>
            </a:r>
            <a:endParaRPr lang="en-US" sz="4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132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0125" y="6288111"/>
            <a:ext cx="2130188" cy="365125"/>
          </a:xfrm>
        </p:spPr>
        <p:txBody>
          <a:bodyPr/>
          <a:lstStyle/>
          <a:p>
            <a:fld id="{2B498D47-7AC4-4617-B226-BC3F3E0A9BAA}" type="datetime4">
              <a:rPr lang="en-US" sz="2400" smtClean="0">
                <a:solidFill>
                  <a:srgbClr val="00B050"/>
                </a:solidFill>
              </a:rPr>
              <a:t>July 20, 2020</a:t>
            </a:fld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1665D-DC70-4B3D-B2DE-323AB9E77A51}" type="slidenum">
              <a:rPr lang="en-US" smtClean="0"/>
              <a:t>4</a:t>
            </a:fld>
            <a:endParaRPr lang="en-US"/>
          </a:p>
        </p:txBody>
      </p:sp>
      <p:sp>
        <p:nvSpPr>
          <p:cNvPr id="6" name="Flowchart: Terminator 5"/>
          <p:cNvSpPr/>
          <p:nvPr/>
        </p:nvSpPr>
        <p:spPr>
          <a:xfrm>
            <a:off x="2415653" y="746125"/>
            <a:ext cx="8243249" cy="1437517"/>
          </a:xfrm>
          <a:prstGeom prst="flowChartTerminator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AvR‡K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Avgiv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Rvb‡ev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cÖ‡Z¨K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Kvi‡Ki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msÁv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KviK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wKfv‡e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wbY©q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Flowchart: Terminator 6"/>
          <p:cNvSpPr/>
          <p:nvPr/>
        </p:nvSpPr>
        <p:spPr>
          <a:xfrm>
            <a:off x="4640239" y="2272352"/>
            <a:ext cx="2579427" cy="1160060"/>
          </a:xfrm>
          <a:prstGeom prst="flowChartTerminator">
            <a:avLst/>
          </a:prstGeom>
          <a:ln>
            <a:solidFill>
              <a:srgbClr val="0070C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KZ©vKviK</a:t>
            </a:r>
            <a:endParaRPr lang="en-US" sz="5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50125" y="3521123"/>
            <a:ext cx="12041875" cy="709683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msÁv: evK¨w¯&amp;_Z wµqv †h m¤úv`b K‡i †mB KZ©v ev KZ…©KviK|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50125" y="4319517"/>
            <a:ext cx="12041875" cy="1562668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44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SutonnyMJ" pitchFamily="2" charset="0"/>
                <a:cs typeface="SutonnyMJ" pitchFamily="2" charset="0"/>
              </a:rPr>
              <a:t>hgb</a:t>
            </a:r>
            <a:r>
              <a:rPr lang="en-US" sz="4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SutonnyMJ" pitchFamily="2" charset="0"/>
                <a:cs typeface="SutonnyMJ" pitchFamily="2" charset="0"/>
              </a:rPr>
              <a:t>- </a:t>
            </a:r>
            <a:r>
              <a:rPr lang="en-US" sz="4400" b="1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iwng</a:t>
            </a:r>
            <a:r>
              <a:rPr lang="en-US" sz="4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SutonnyMJ" pitchFamily="2" charset="0"/>
                <a:cs typeface="SutonnyMJ" pitchFamily="2" charset="0"/>
              </a:rPr>
              <a:t>ej</a:t>
            </a:r>
            <a:r>
              <a:rPr lang="en-US" sz="4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4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SutonnyMJ" pitchFamily="2" charset="0"/>
                <a:cs typeface="SutonnyMJ" pitchFamily="2" charset="0"/>
              </a:rPr>
              <a:t>L‡j</a:t>
            </a:r>
            <a:r>
              <a:rPr lang="en-US" sz="4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SutonnyMJ" pitchFamily="2" charset="0"/>
                <a:cs typeface="SutonnyMJ" pitchFamily="2" charset="0"/>
              </a:rPr>
              <a:t> | †K </a:t>
            </a:r>
            <a:r>
              <a:rPr lang="en-US" sz="44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SutonnyMJ" pitchFamily="2" charset="0"/>
                <a:cs typeface="SutonnyMJ" pitchFamily="2" charset="0"/>
              </a:rPr>
              <a:t>ej</a:t>
            </a:r>
            <a:r>
              <a:rPr lang="en-US" sz="4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4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SutonnyMJ" pitchFamily="2" charset="0"/>
                <a:cs typeface="SutonnyMJ" pitchFamily="2" charset="0"/>
              </a:rPr>
              <a:t>L‡j</a:t>
            </a:r>
            <a:r>
              <a:rPr lang="en-US" sz="4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SutonnyMJ" pitchFamily="2" charset="0"/>
                <a:cs typeface="SutonnyMJ" pitchFamily="2" charset="0"/>
              </a:rPr>
              <a:t> - </a:t>
            </a:r>
            <a:r>
              <a:rPr lang="en-US" sz="4400" b="1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iwng</a:t>
            </a:r>
            <a:r>
              <a:rPr lang="en-US" sz="4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SutonnyMJ" pitchFamily="2" charset="0"/>
                <a:cs typeface="SutonnyMJ" pitchFamily="2" charset="0"/>
              </a:rPr>
              <a:t>GLv‡b</a:t>
            </a:r>
            <a:r>
              <a:rPr lang="en-US" sz="4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SutonnyMJ" pitchFamily="2" charset="0"/>
                <a:cs typeface="SutonnyMJ" pitchFamily="2" charset="0"/>
              </a:rPr>
              <a:t>KZ©v</a:t>
            </a:r>
            <a:r>
              <a:rPr lang="en-US" sz="4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SutonnyMJ" pitchFamily="2" charset="0"/>
                <a:cs typeface="SutonnyMJ" pitchFamily="2" charset="0"/>
              </a:rPr>
              <a:t>wb‡RB</a:t>
            </a:r>
            <a:r>
              <a:rPr lang="en-US" sz="4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SutonnyMJ" pitchFamily="2" charset="0"/>
                <a:cs typeface="SutonnyMJ" pitchFamily="2" charset="0"/>
              </a:rPr>
              <a:t>KvR</a:t>
            </a:r>
            <a:r>
              <a:rPr lang="en-US" sz="4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SutonnyMJ" pitchFamily="2" charset="0"/>
                <a:cs typeface="SutonnyMJ" pitchFamily="2" charset="0"/>
              </a:rPr>
              <a:t>Ki‡Q</a:t>
            </a:r>
            <a:r>
              <a:rPr lang="en-US" sz="4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44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SutonnyMJ" pitchFamily="2" charset="0"/>
                <a:cs typeface="SutonnyMJ" pitchFamily="2" charset="0"/>
              </a:rPr>
              <a:t>Avi</a:t>
            </a:r>
            <a:r>
              <a:rPr lang="en-US" sz="4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SutonnyMJ" pitchFamily="2" charset="0"/>
                <a:cs typeface="SutonnyMJ" pitchFamily="2" charset="0"/>
              </a:rPr>
              <a:t>KZ©v</a:t>
            </a:r>
            <a:r>
              <a:rPr lang="en-US" sz="4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SutonnyMJ" pitchFamily="2" charset="0"/>
                <a:cs typeface="SutonnyMJ" pitchFamily="2" charset="0"/>
              </a:rPr>
              <a:t>Ô</a:t>
            </a:r>
            <a:r>
              <a:rPr lang="en-US" sz="4400" b="1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iwng</a:t>
            </a:r>
            <a:r>
              <a:rPr lang="en-US" sz="44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SutonnyMJ" pitchFamily="2" charset="0"/>
                <a:cs typeface="SutonnyMJ" pitchFamily="2" charset="0"/>
              </a:rPr>
              <a:t>Õ</a:t>
            </a:r>
            <a:r>
              <a:rPr lang="en-US" sz="4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SutonnyMJ" pitchFamily="2" charset="0"/>
                <a:cs typeface="SutonnyMJ" pitchFamily="2" charset="0"/>
              </a:rPr>
              <a:t> (</a:t>
            </a:r>
            <a:r>
              <a:rPr lang="en-US" sz="44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SutonnyMJ" pitchFamily="2" charset="0"/>
                <a:cs typeface="SutonnyMJ" pitchFamily="2" charset="0"/>
              </a:rPr>
              <a:t>KZ©v</a:t>
            </a:r>
            <a:r>
              <a:rPr lang="en-US" sz="4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SutonnyMJ" pitchFamily="2" charset="0"/>
                <a:cs typeface="SutonnyMJ" pitchFamily="2" charset="0"/>
              </a:rPr>
              <a:t>KviK</a:t>
            </a:r>
            <a:r>
              <a:rPr lang="en-US" sz="4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SutonnyMJ" pitchFamily="2" charset="0"/>
                <a:cs typeface="SutonnyMJ" pitchFamily="2" charset="0"/>
              </a:rPr>
              <a:t>)|</a:t>
            </a:r>
            <a:r>
              <a:rPr lang="en-US" sz="4400" b="1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SutonnyMJ" pitchFamily="2" charset="0"/>
                <a:cs typeface="SutonnyMJ" pitchFamily="2" charset="0"/>
              </a:rPr>
              <a:t>cÖkœ</a:t>
            </a:r>
            <a:r>
              <a:rPr lang="en-US" sz="44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SutonnyMJ" pitchFamily="2" charset="0"/>
                <a:cs typeface="SutonnyMJ" pitchFamily="2" charset="0"/>
              </a:rPr>
              <a:t>- †K </a:t>
            </a:r>
            <a:r>
              <a:rPr lang="en-US" sz="4400" b="1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SutonnyMJ" pitchFamily="2" charset="0"/>
                <a:cs typeface="SutonnyMJ" pitchFamily="2" charset="0"/>
              </a:rPr>
              <a:t>c‡o</a:t>
            </a:r>
            <a:r>
              <a:rPr lang="en-US" sz="44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SutonnyMJ" pitchFamily="2" charset="0"/>
                <a:cs typeface="SutonnyMJ" pitchFamily="2" charset="0"/>
              </a:rPr>
              <a:t>?</a:t>
            </a:r>
            <a:endParaRPr lang="en-US" sz="44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69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explode.wav"/>
          </p:stSnd>
        </p:sndAc>
      </p:transition>
    </mc:Choice>
    <mc:Fallback xmlns="">
      <p:transition spd="slow">
        <p:fade/>
        <p:sndAc>
          <p:stSnd>
            <p:snd r:embed="rId3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-27296" y="5852868"/>
            <a:ext cx="2539184" cy="498470"/>
          </a:xfrm>
        </p:spPr>
        <p:txBody>
          <a:bodyPr/>
          <a:lstStyle/>
          <a:p>
            <a:fld id="{2B498D47-7AC4-4617-B226-BC3F3E0A9BAA}" type="datetime4">
              <a:rPr lang="en-US" smtClean="0"/>
              <a:t>July 20, 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629090" y="5852868"/>
            <a:ext cx="907186" cy="498470"/>
          </a:xfrm>
        </p:spPr>
        <p:txBody>
          <a:bodyPr/>
          <a:lstStyle/>
          <a:p>
            <a:fld id="{ADB1665D-DC70-4B3D-B2DE-323AB9E77A51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Flowchart: Terminator 5"/>
          <p:cNvSpPr/>
          <p:nvPr/>
        </p:nvSpPr>
        <p:spPr>
          <a:xfrm>
            <a:off x="4107977" y="-1"/>
            <a:ext cx="2579426" cy="996287"/>
          </a:xfrm>
          <a:prstGeom prst="flowChartTerminator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Kg©KviK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405719"/>
            <a:ext cx="11668836" cy="159678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msÁv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: </a:t>
            </a:r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KZ©v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hv</a:t>
            </a: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ev</a:t>
            </a: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hv‡K</a:t>
            </a: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AvkÖq</a:t>
            </a: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wµqv</a:t>
            </a: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m¤úbœ</a:t>
            </a: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Kg©KviK</a:t>
            </a: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0" y="3138985"/>
            <a:ext cx="11668836" cy="2142699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‡</a:t>
            </a:r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hgb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- </a:t>
            </a:r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iwng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eB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c‡o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| G </a:t>
            </a:r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ev‡K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¨ </a:t>
            </a:r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KZ©v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ÔiwngÕ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 Ô </a:t>
            </a:r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eB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 Õ ‡K </a:t>
            </a:r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AvkÖq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Ôc‡oÕ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wµqv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m¤úbœ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Ki‡Q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| </a:t>
            </a:r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Kv‡RB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 Ô </a:t>
            </a:r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eB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 Õ </a:t>
            </a:r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Kg©KviK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|</a:t>
            </a:r>
          </a:p>
          <a:p>
            <a:pPr algn="ctr"/>
            <a:r>
              <a:rPr lang="en-US" sz="4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cÖkœ</a:t>
            </a:r>
            <a:r>
              <a:rPr lang="en-US" sz="4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- </a:t>
            </a:r>
            <a:r>
              <a:rPr lang="en-US" sz="4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iwng</a:t>
            </a:r>
            <a:r>
              <a:rPr lang="en-US" sz="4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wK</a:t>
            </a:r>
            <a:r>
              <a:rPr lang="en-US" sz="4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c‡o</a:t>
            </a:r>
            <a:r>
              <a:rPr lang="en-US" sz="4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?</a:t>
            </a:r>
            <a:endParaRPr lang="en-US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37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suction.wav"/>
          </p:stSnd>
        </p:sndAc>
      </p:transition>
    </mc:Choice>
    <mc:Fallback xmlns="">
      <p:transition spd="slow">
        <p:fade/>
        <p:sndAc>
          <p:stSnd>
            <p:snd r:embed="rId3" name="suctio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18255" y="6232256"/>
            <a:ext cx="2004419" cy="365125"/>
          </a:xfrm>
        </p:spPr>
        <p:txBody>
          <a:bodyPr/>
          <a:lstStyle/>
          <a:p>
            <a:fld id="{2B498D47-7AC4-4617-B226-BC3F3E0A9BAA}" type="datetime4">
              <a:rPr lang="en-US" sz="2400" smtClean="0">
                <a:solidFill>
                  <a:srgbClr val="00B050"/>
                </a:solidFill>
              </a:rPr>
              <a:t>July 20, 2020</a:t>
            </a:fld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429528" y="6232256"/>
            <a:ext cx="551167" cy="365125"/>
          </a:xfrm>
        </p:spPr>
        <p:txBody>
          <a:bodyPr/>
          <a:lstStyle/>
          <a:p>
            <a:fld id="{ADB1665D-DC70-4B3D-B2DE-323AB9E77A51}" type="slidenum">
              <a:rPr lang="en-US" sz="2400" smtClean="0">
                <a:solidFill>
                  <a:srgbClr val="FF0000"/>
                </a:solidFill>
              </a:rPr>
              <a:t>6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Flowchart: Terminator 5"/>
          <p:cNvSpPr/>
          <p:nvPr/>
        </p:nvSpPr>
        <p:spPr>
          <a:xfrm>
            <a:off x="3957850" y="0"/>
            <a:ext cx="3248168" cy="1146412"/>
          </a:xfrm>
          <a:prstGeom prst="flowChartTerminator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KiY KviK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-1" y="1337481"/>
            <a:ext cx="12192001" cy="1351128"/>
          </a:xfrm>
          <a:prstGeom prst="round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msÁv</a:t>
            </a:r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: </a:t>
            </a:r>
            <a:r>
              <a:rPr lang="en-US" sz="4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KZ©v</a:t>
            </a:r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hvi</a:t>
            </a:r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mvnv‡h</a:t>
            </a:r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¨ </a:t>
            </a:r>
            <a:r>
              <a:rPr lang="en-US" sz="4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ev</a:t>
            </a:r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hv</a:t>
            </a:r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w`‡q</a:t>
            </a:r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wµqv</a:t>
            </a:r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m¤úbœ</a:t>
            </a:r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KiY</a:t>
            </a:r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KviK</a:t>
            </a:r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| </a:t>
            </a:r>
            <a:endParaRPr lang="en-US" sz="4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2688609"/>
            <a:ext cx="12192000" cy="1624084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‡</a:t>
            </a:r>
            <a:r>
              <a:rPr lang="en-US" sz="4400" b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hgb</a:t>
            </a:r>
            <a:r>
              <a:rPr lang="en-US" sz="44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- </a:t>
            </a:r>
            <a:r>
              <a:rPr lang="en-US" sz="4400" b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iwng</a:t>
            </a:r>
            <a:r>
              <a:rPr lang="en-US" sz="44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cv</a:t>
            </a:r>
            <a:r>
              <a:rPr lang="en-US" sz="44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w`‡q</a:t>
            </a:r>
            <a:r>
              <a:rPr lang="en-US" sz="44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ej</a:t>
            </a:r>
            <a:r>
              <a:rPr lang="en-US" sz="44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400" b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L‡j</a:t>
            </a:r>
            <a:r>
              <a:rPr lang="en-US" sz="44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| </a:t>
            </a:r>
            <a:r>
              <a:rPr lang="en-US" sz="4400" b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GL‡b</a:t>
            </a:r>
            <a:r>
              <a:rPr lang="en-US" sz="44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Ôcv</a:t>
            </a:r>
            <a:r>
              <a:rPr lang="en-US" sz="44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 w`‡</a:t>
            </a:r>
            <a:r>
              <a:rPr lang="en-US" sz="4400" b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qÕ</a:t>
            </a:r>
            <a:r>
              <a:rPr lang="en-US" sz="44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ev</a:t>
            </a:r>
            <a:r>
              <a:rPr lang="en-US" sz="44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Ôcv‡qi</a:t>
            </a:r>
            <a:r>
              <a:rPr lang="en-US" sz="44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mvnv‡h¨Õ</a:t>
            </a:r>
            <a:r>
              <a:rPr lang="en-US" sz="44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400" b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L‡j</a:t>
            </a:r>
            <a:r>
              <a:rPr lang="en-US" sz="44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| </a:t>
            </a:r>
            <a:r>
              <a:rPr lang="en-US" sz="4400" b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Kv‡RB</a:t>
            </a:r>
            <a:r>
              <a:rPr lang="en-US" sz="44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 GB </a:t>
            </a:r>
            <a:r>
              <a:rPr lang="en-US" sz="4400" b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ev‡K</a:t>
            </a:r>
            <a:r>
              <a:rPr lang="en-US" sz="44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¨ </a:t>
            </a:r>
            <a:r>
              <a:rPr lang="en-US" sz="4400" b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Ô</a:t>
            </a:r>
            <a:r>
              <a:rPr lang="en-US" sz="4400" b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cv</a:t>
            </a:r>
            <a:r>
              <a:rPr lang="en-US" sz="4400" b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Õ</a:t>
            </a:r>
            <a:r>
              <a:rPr lang="en-US" sz="44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KiY</a:t>
            </a:r>
            <a:r>
              <a:rPr lang="en-US" sz="44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KviK</a:t>
            </a:r>
            <a:r>
              <a:rPr lang="en-US" sz="44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9" name="Flowchart: Terminator 8"/>
          <p:cNvSpPr/>
          <p:nvPr/>
        </p:nvSpPr>
        <p:spPr>
          <a:xfrm>
            <a:off x="1542197" y="4426313"/>
            <a:ext cx="8648012" cy="1237508"/>
          </a:xfrm>
          <a:prstGeom prst="flowChartTerminator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cÖkœ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-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iwng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wK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w`‡q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`¦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viv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†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L‡j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?  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cv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w`‡q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201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3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54169" y="6433024"/>
            <a:ext cx="2909449" cy="424976"/>
          </a:xfrm>
        </p:spPr>
        <p:txBody>
          <a:bodyPr/>
          <a:lstStyle/>
          <a:p>
            <a:fld id="{2B498D47-7AC4-4617-B226-BC3F3E0A9BAA}" type="datetime4">
              <a:rPr lang="en-US" sz="2800" smtClean="0">
                <a:solidFill>
                  <a:srgbClr val="FFFF00"/>
                </a:solidFill>
              </a:rPr>
              <a:t>July 20, 2020</a:t>
            </a:fld>
            <a:endParaRPr lang="en-US" sz="2800">
              <a:solidFill>
                <a:srgbClr val="FFFF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63619" y="6433024"/>
            <a:ext cx="838198" cy="279400"/>
          </a:xfrm>
        </p:spPr>
        <p:txBody>
          <a:bodyPr/>
          <a:lstStyle/>
          <a:p>
            <a:fld id="{ADB1665D-DC70-4B3D-B2DE-323AB9E77A51}" type="slidenum">
              <a:rPr lang="en-US" sz="2400" smtClean="0"/>
              <a:t>7</a:t>
            </a:fld>
            <a:endParaRPr lang="en-US" sz="2400"/>
          </a:p>
        </p:txBody>
      </p:sp>
      <p:sp>
        <p:nvSpPr>
          <p:cNvPr id="6" name="Oval 5"/>
          <p:cNvSpPr/>
          <p:nvPr/>
        </p:nvSpPr>
        <p:spPr>
          <a:xfrm>
            <a:off x="3630304" y="0"/>
            <a:ext cx="5104262" cy="117370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m¤úª`vb KviK</a:t>
            </a:r>
          </a:p>
        </p:txBody>
      </p:sp>
      <p:sp>
        <p:nvSpPr>
          <p:cNvPr id="7" name="Flowchart: Terminator 6"/>
          <p:cNvSpPr/>
          <p:nvPr/>
        </p:nvSpPr>
        <p:spPr>
          <a:xfrm>
            <a:off x="702859" y="1009934"/>
            <a:ext cx="10802204" cy="1651379"/>
          </a:xfrm>
          <a:prstGeom prst="flowChartTerminator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msÁv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: </a:t>
            </a:r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hv‡K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 ¯^Z¡ </a:t>
            </a:r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Z¨vM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Kv‡bv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wKQz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 `</a:t>
            </a:r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vb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Kiv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nq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ev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 `</a:t>
            </a:r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vb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Kiv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hvq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m¤ú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ª`</a:t>
            </a:r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vb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KviK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00501" y="2707183"/>
            <a:ext cx="10904562" cy="2238233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 w="10160">
                  <a:solidFill>
                    <a:schemeClr val="bg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‡</a:t>
            </a:r>
            <a:r>
              <a:rPr lang="en-US" sz="4400" b="1" dirty="0" err="1">
                <a:ln w="10160">
                  <a:solidFill>
                    <a:schemeClr val="bg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hgb</a:t>
            </a:r>
            <a:r>
              <a:rPr lang="en-US" sz="4400" b="1" dirty="0">
                <a:ln w="10160">
                  <a:solidFill>
                    <a:schemeClr val="bg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- </a:t>
            </a:r>
            <a:r>
              <a:rPr lang="en-US" sz="4400" b="1" dirty="0">
                <a:ln w="10160">
                  <a:solidFill>
                    <a:schemeClr val="bg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`</a:t>
            </a:r>
            <a:r>
              <a:rPr lang="en-US" sz="4400" b="1" dirty="0" err="1">
                <a:ln w="10160">
                  <a:solidFill>
                    <a:schemeClr val="bg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wi</a:t>
            </a:r>
            <a:r>
              <a:rPr lang="en-US" sz="4400" b="1" dirty="0">
                <a:ln w="10160">
                  <a:solidFill>
                    <a:schemeClr val="bg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‡`ª‡K </a:t>
            </a:r>
            <a:r>
              <a:rPr lang="en-US" sz="4400" b="1" dirty="0" err="1">
                <a:ln w="10160">
                  <a:solidFill>
                    <a:schemeClr val="bg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ab</a:t>
            </a:r>
            <a:r>
              <a:rPr lang="en-US" sz="4400" b="1" dirty="0">
                <a:ln w="10160">
                  <a:solidFill>
                    <a:schemeClr val="bg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 `</a:t>
            </a:r>
            <a:r>
              <a:rPr lang="en-US" sz="4400" b="1" dirty="0" err="1">
                <a:ln w="10160">
                  <a:solidFill>
                    <a:schemeClr val="bg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vI</a:t>
            </a:r>
            <a:r>
              <a:rPr lang="en-US" sz="4400" b="1" dirty="0">
                <a:ln w="10160">
                  <a:solidFill>
                    <a:schemeClr val="bg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| </a:t>
            </a:r>
            <a:r>
              <a:rPr lang="en-US" sz="4400" b="1" dirty="0">
                <a:ln w="10160">
                  <a:solidFill>
                    <a:schemeClr val="bg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`</a:t>
            </a:r>
            <a:r>
              <a:rPr lang="en-US" sz="4400" b="1" dirty="0" err="1">
                <a:ln w="10160">
                  <a:solidFill>
                    <a:schemeClr val="bg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x‡b</a:t>
            </a:r>
            <a:r>
              <a:rPr lang="en-US" sz="4400" b="1" dirty="0">
                <a:ln w="10160">
                  <a:solidFill>
                    <a:schemeClr val="bg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 `qv Ki| GB `</a:t>
            </a:r>
            <a:r>
              <a:rPr lang="en-US" sz="4400" b="1" dirty="0" err="1">
                <a:ln w="10160">
                  <a:solidFill>
                    <a:schemeClr val="bg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y&amp;B</a:t>
            </a:r>
            <a:r>
              <a:rPr lang="en-US" sz="4400" b="1" dirty="0">
                <a:ln w="10160">
                  <a:solidFill>
                    <a:schemeClr val="bg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 w="10160">
                  <a:solidFill>
                    <a:schemeClr val="bg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wU</a:t>
            </a:r>
            <a:r>
              <a:rPr lang="en-US" sz="4400" b="1" dirty="0">
                <a:ln w="10160">
                  <a:solidFill>
                    <a:schemeClr val="bg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 w="10160">
                  <a:solidFill>
                    <a:schemeClr val="bg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ev‡K</a:t>
            </a:r>
            <a:r>
              <a:rPr lang="en-US" sz="4400" b="1" dirty="0">
                <a:ln w="10160">
                  <a:solidFill>
                    <a:schemeClr val="bg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¨ </a:t>
            </a:r>
            <a:r>
              <a:rPr lang="en-US" sz="4400" b="1" dirty="0" err="1">
                <a:ln w="10160">
                  <a:solidFill>
                    <a:schemeClr val="bg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Ôab</a:t>
            </a:r>
            <a:r>
              <a:rPr lang="en-US" sz="4400" b="1" dirty="0">
                <a:ln w="10160">
                  <a:solidFill>
                    <a:schemeClr val="bg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 `</a:t>
            </a:r>
            <a:r>
              <a:rPr lang="en-US" sz="4400" b="1" dirty="0" err="1">
                <a:ln w="10160">
                  <a:solidFill>
                    <a:schemeClr val="bg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vb</a:t>
            </a:r>
            <a:r>
              <a:rPr lang="en-US" sz="4400" b="1" dirty="0" err="1">
                <a:ln w="10160">
                  <a:solidFill>
                    <a:schemeClr val="bg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Õ</a:t>
            </a:r>
            <a:r>
              <a:rPr lang="en-US" sz="4400" b="1" dirty="0">
                <a:ln w="10160">
                  <a:solidFill>
                    <a:schemeClr val="bg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 I </a:t>
            </a:r>
            <a:r>
              <a:rPr lang="en-US" sz="4400" b="1" dirty="0" err="1">
                <a:ln w="10160">
                  <a:solidFill>
                    <a:schemeClr val="bg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Ô`qv</a:t>
            </a:r>
            <a:r>
              <a:rPr lang="en-US" sz="4400" b="1" dirty="0">
                <a:ln w="10160">
                  <a:solidFill>
                    <a:schemeClr val="bg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 w="10160">
                  <a:solidFill>
                    <a:schemeClr val="bg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Kiv</a:t>
            </a:r>
            <a:r>
              <a:rPr lang="en-US" sz="4400" b="1" dirty="0" err="1">
                <a:ln w="10160">
                  <a:solidFill>
                    <a:schemeClr val="bg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Õ</a:t>
            </a:r>
            <a:r>
              <a:rPr lang="en-US" sz="4400" b="1" dirty="0">
                <a:ln w="10160">
                  <a:solidFill>
                    <a:schemeClr val="bg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 w="10160">
                  <a:solidFill>
                    <a:schemeClr val="bg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wbt</a:t>
            </a:r>
            <a:r>
              <a:rPr lang="en-US" sz="4400" b="1" dirty="0">
                <a:ln w="10160">
                  <a:solidFill>
                    <a:schemeClr val="bg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¯^v_© A‡_©B </a:t>
            </a:r>
            <a:r>
              <a:rPr lang="en-US" sz="4400" b="1" dirty="0" err="1">
                <a:ln w="10160">
                  <a:solidFill>
                    <a:schemeClr val="bg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cÖKvk</a:t>
            </a:r>
            <a:r>
              <a:rPr lang="en-US" sz="4400" b="1" dirty="0">
                <a:ln w="10160">
                  <a:solidFill>
                    <a:schemeClr val="bg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400" b="1" dirty="0" err="1">
                <a:ln w="10160">
                  <a:solidFill>
                    <a:schemeClr val="bg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c‡q‡Q</a:t>
            </a:r>
            <a:r>
              <a:rPr lang="en-US" sz="4400" b="1" dirty="0">
                <a:ln w="10160">
                  <a:solidFill>
                    <a:schemeClr val="bg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| </a:t>
            </a:r>
            <a:r>
              <a:rPr lang="en-US" sz="4400" b="1" dirty="0" err="1">
                <a:ln w="10160">
                  <a:solidFill>
                    <a:schemeClr val="bg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ZvB</a:t>
            </a:r>
            <a:r>
              <a:rPr lang="en-US" sz="4400" b="1" dirty="0">
                <a:ln w="10160">
                  <a:solidFill>
                    <a:schemeClr val="bg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 w="10160">
                  <a:solidFill>
                    <a:schemeClr val="bg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Ô`wi</a:t>
            </a:r>
            <a:r>
              <a:rPr lang="en-US" sz="4400" b="1" dirty="0">
                <a:ln w="10160">
                  <a:solidFill>
                    <a:schemeClr val="bg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‡`ª‡K</a:t>
            </a:r>
            <a:r>
              <a:rPr lang="en-US" sz="4400" b="1" dirty="0">
                <a:ln w="10160">
                  <a:solidFill>
                    <a:schemeClr val="bg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Õ I </a:t>
            </a:r>
            <a:r>
              <a:rPr lang="en-US" sz="4400" b="1" dirty="0" err="1" smtClean="0">
                <a:ln w="10160">
                  <a:solidFill>
                    <a:schemeClr val="bg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Ô</a:t>
            </a:r>
            <a:r>
              <a:rPr lang="en-US" sz="4400" b="1" dirty="0" err="1" smtClean="0">
                <a:ln w="10160">
                  <a:solidFill>
                    <a:schemeClr val="bg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`x‡b</a:t>
            </a:r>
            <a:r>
              <a:rPr lang="en-US" sz="4400" b="1" dirty="0" err="1" smtClean="0">
                <a:ln w="10160">
                  <a:solidFill>
                    <a:schemeClr val="bg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Õ</a:t>
            </a:r>
            <a:r>
              <a:rPr lang="en-US" sz="4400" b="1" dirty="0" smtClean="0">
                <a:ln w="10160">
                  <a:solidFill>
                    <a:schemeClr val="bg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 w="10160">
                  <a:solidFill>
                    <a:schemeClr val="bg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m¤ú</a:t>
            </a:r>
            <a:r>
              <a:rPr lang="en-US" sz="4400" b="1" dirty="0">
                <a:ln w="10160">
                  <a:solidFill>
                    <a:schemeClr val="bg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ª`</a:t>
            </a:r>
            <a:r>
              <a:rPr lang="en-US" sz="4400" b="1" dirty="0" err="1">
                <a:ln w="10160">
                  <a:solidFill>
                    <a:schemeClr val="bg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vb</a:t>
            </a:r>
            <a:r>
              <a:rPr lang="en-US" sz="4400" b="1" dirty="0">
                <a:ln w="10160">
                  <a:solidFill>
                    <a:schemeClr val="bg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 w="10160">
                  <a:solidFill>
                    <a:schemeClr val="bg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KviK</a:t>
            </a:r>
            <a:r>
              <a:rPr lang="en-US" sz="4400" b="1" dirty="0">
                <a:ln w="10160">
                  <a:solidFill>
                    <a:schemeClr val="bg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9" name="Flowchart: Terminator 8"/>
          <p:cNvSpPr/>
          <p:nvPr/>
        </p:nvSpPr>
        <p:spPr>
          <a:xfrm>
            <a:off x="2129050" y="4991286"/>
            <a:ext cx="8093123" cy="682388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cÖkœ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-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Kv‡K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ab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`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vI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?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Kv‡K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`qv Ki? 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34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whoosh.wav"/>
          </p:stSnd>
        </p:sndAc>
      </p:transition>
    </mc:Choice>
    <mc:Fallback xmlns="">
      <p:transition spd="slow">
        <p:fade/>
        <p:sndAc>
          <p:stSnd>
            <p:snd r:embed="rId3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8517" y="6492875"/>
            <a:ext cx="2743200" cy="365125"/>
          </a:xfrm>
        </p:spPr>
        <p:txBody>
          <a:bodyPr/>
          <a:lstStyle/>
          <a:p>
            <a:fld id="{2B498D47-7AC4-4617-B226-BC3F3E0A9BAA}" type="datetime4">
              <a:rPr lang="en-US" sz="2400" smtClean="0">
                <a:solidFill>
                  <a:srgbClr val="FF0000"/>
                </a:solidFill>
              </a:rPr>
              <a:t>July 20, 2020</a:t>
            </a:fld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153934" y="6356350"/>
            <a:ext cx="1199866" cy="365125"/>
          </a:xfrm>
        </p:spPr>
        <p:txBody>
          <a:bodyPr/>
          <a:lstStyle/>
          <a:p>
            <a:fld id="{ADB1665D-DC70-4B3D-B2DE-323AB9E77A51}" type="slidenum">
              <a:rPr lang="en-US" sz="2400" smtClean="0">
                <a:solidFill>
                  <a:srgbClr val="FF0000"/>
                </a:solidFill>
              </a:rPr>
              <a:t>8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Flowchart: Terminator 5"/>
          <p:cNvSpPr/>
          <p:nvPr/>
        </p:nvSpPr>
        <p:spPr>
          <a:xfrm>
            <a:off x="3739486" y="0"/>
            <a:ext cx="4067033" cy="1310185"/>
          </a:xfrm>
          <a:prstGeom prst="flowChartTerminator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Acv`vb KviK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28517" y="1514901"/>
            <a:ext cx="11936104" cy="1555845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msÁv: hv †_‡K fxZ, Drcbœ, M„nxZ, cwZZ, weP¨yZ ewÂZ, weiZ, iwÿZ, kÖæZ BZ¨vw` nq Zv‡K Acv`vb KviK e‡j|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28517" y="3179928"/>
            <a:ext cx="11936104" cy="1415861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‡hgb- evev‡K eÇ fq cvB| GB ev‡K¨ f‡qi DrcwË †ÿÎ ÔevevÕ| ZvB G ev‡K¨ ÔevevÕ Acv`vb KviK|</a:t>
            </a:r>
          </a:p>
        </p:txBody>
      </p:sp>
      <p:sp>
        <p:nvSpPr>
          <p:cNvPr id="10" name="Flowchart: Terminator 9"/>
          <p:cNvSpPr/>
          <p:nvPr/>
        </p:nvSpPr>
        <p:spPr>
          <a:xfrm>
            <a:off x="2415654" y="4595858"/>
            <a:ext cx="4817659" cy="948473"/>
          </a:xfrm>
          <a:prstGeom prst="flowChartTerminator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cÖkœ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- </a:t>
            </a:r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Kv‡K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fq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cvB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?</a:t>
            </a:r>
            <a:endParaRPr lang="en-US" sz="4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154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90577" y="6373013"/>
            <a:ext cx="3104801" cy="348462"/>
          </a:xfrm>
        </p:spPr>
        <p:txBody>
          <a:bodyPr/>
          <a:lstStyle/>
          <a:p>
            <a:fld id="{2B498D47-7AC4-4617-B226-BC3F3E0A9BAA}" type="datetime4">
              <a:rPr lang="en-US" sz="24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July 20, 2020</a:t>
            </a:fld>
            <a:endParaRPr lang="en-US" sz="24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85946" y="6375679"/>
            <a:ext cx="1044054" cy="345796"/>
          </a:xfrm>
        </p:spPr>
        <p:txBody>
          <a:bodyPr/>
          <a:lstStyle/>
          <a:p>
            <a:fld id="{ADB1665D-DC70-4B3D-B2DE-323AB9E77A51}" type="slidenum">
              <a:rPr lang="en-US" sz="2400" smtClean="0">
                <a:solidFill>
                  <a:srgbClr val="FF0000"/>
                </a:solidFill>
              </a:rPr>
              <a:t>9</a:t>
            </a:fld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6" name="Flowchart: Terminator 5"/>
          <p:cNvSpPr/>
          <p:nvPr/>
        </p:nvSpPr>
        <p:spPr>
          <a:xfrm>
            <a:off x="3384646" y="0"/>
            <a:ext cx="4203510" cy="1228299"/>
          </a:xfrm>
          <a:prstGeom prst="flowChartTerminator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AwaKiY</a:t>
            </a:r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KviK</a:t>
            </a:r>
            <a:endParaRPr lang="en-US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00752" y="1405718"/>
            <a:ext cx="10890913" cy="968992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msÁv: wµqvi ¯&amp;_vb, mgq I welq‡K AwaKiY KviK e‡j|</a:t>
            </a:r>
            <a:endParaRPr lang="en-US" sz="4400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tx2">
                  <a:lumMod val="50000"/>
                  <a:lumOff val="50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00752" y="2606722"/>
            <a:ext cx="10890913" cy="2115403"/>
          </a:xfrm>
          <a:prstGeom prst="rect">
            <a:avLst/>
          </a:prstGeom>
          <a:ln>
            <a:noFill/>
          </a:ln>
          <a:effectLst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‡</a:t>
            </a:r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hgb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- </a:t>
            </a:r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em‡šÍ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KvwKj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Wv‡K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| GB </a:t>
            </a:r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ev‡K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¨ </a:t>
            </a:r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Ô</a:t>
            </a:r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emš</a:t>
            </a:r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ÍÕ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mgq‡K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eySv‡bv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n‡q‡Q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| </a:t>
            </a:r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ZvB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ÔemšÍÕ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AwaKiY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KviK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|</a:t>
            </a:r>
          </a:p>
          <a:p>
            <a:pPr algn="ctr"/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AwaKiY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Kvi‡K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mßgx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wefw³i </a:t>
            </a:r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cÖ‡qvM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‡</a:t>
            </a:r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ewk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nq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10" name="Flowchart: Terminator 9"/>
          <p:cNvSpPr/>
          <p:nvPr/>
        </p:nvSpPr>
        <p:spPr>
          <a:xfrm>
            <a:off x="2456597" y="4722125"/>
            <a:ext cx="5773003" cy="682388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cÖkœ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-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KLb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†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KvwKj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Wv‡K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?</a:t>
            </a:r>
            <a:endParaRPr lang="en-US" sz="4400" dirty="0">
              <a:ln w="0"/>
              <a:solidFill>
                <a:schemeClr val="tx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40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4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5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EE8011"/>
      </a:accent1>
      <a:accent2>
        <a:srgbClr val="CEC079"/>
      </a:accent2>
      <a:accent3>
        <a:srgbClr val="93A569"/>
      </a:accent3>
      <a:accent4>
        <a:srgbClr val="69A58B"/>
      </a:accent4>
      <a:accent5>
        <a:srgbClr val="6DAABD"/>
      </a:accent5>
      <a:accent6>
        <a:srgbClr val="B24A4B"/>
      </a:accent6>
      <a:hlink>
        <a:srgbClr val="EE8E11"/>
      </a:hlink>
      <a:folHlink>
        <a:srgbClr val="BFAE7F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686B1E04-F35C-4AB5-985D-0C358CA11055}"/>
    </a:ext>
  </a:extLst>
</a:theme>
</file>

<file path=ppt/theme/theme6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8BB434"/>
      </a:accent1>
      <a:accent2>
        <a:srgbClr val="33A583"/>
      </a:accent2>
      <a:accent3>
        <a:srgbClr val="3594B4"/>
      </a:accent3>
      <a:accent4>
        <a:srgbClr val="6063B4"/>
      </a:accent4>
      <a:accent5>
        <a:srgbClr val="D35731"/>
      </a:accent5>
      <a:accent6>
        <a:srgbClr val="EBAC4B"/>
      </a:accent6>
      <a:hlink>
        <a:srgbClr val="65AD30"/>
      </a:hlink>
      <a:folHlink>
        <a:srgbClr val="8ED25B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1A9F9826-882C-40B9-8F38-5A3B8CFD196D}"/>
    </a:ext>
  </a:extLst>
</a:theme>
</file>

<file path=ppt/theme/theme7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8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9.xml><?xml version="1.0" encoding="utf-8"?>
<a:theme xmlns:a="http://schemas.openxmlformats.org/drawingml/2006/main" name="1_Banded">
  <a:themeElements>
    <a:clrScheme name="Banded">
      <a:dk1>
        <a:srgbClr val="2C2C2C"/>
      </a:dk1>
      <a:lt1>
        <a:srgbClr val="FFFFFF"/>
      </a:lt1>
      <a:dk2>
        <a:srgbClr val="F56617"/>
      </a:dk2>
      <a:lt2>
        <a:srgbClr val="DDDDDD"/>
      </a:lt2>
      <a:accent1>
        <a:srgbClr val="FFC000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0"/>
      </a:accent6>
      <a:hlink>
        <a:srgbClr val="FF9933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B7CF026C-957E-4F4E-893C-D02C23AB63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515</Words>
  <Application>Microsoft Office PowerPoint</Application>
  <PresentationFormat>Widescreen</PresentationFormat>
  <Paragraphs>74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11</vt:i4>
      </vt:variant>
    </vt:vector>
  </HeadingPairs>
  <TitlesOfParts>
    <vt:vector size="33" baseType="lpstr">
      <vt:lpstr>Arial</vt:lpstr>
      <vt:lpstr>Calibri</vt:lpstr>
      <vt:lpstr>Calibri Light</vt:lpstr>
      <vt:lpstr>Century Gothic</vt:lpstr>
      <vt:lpstr>Corbel</vt:lpstr>
      <vt:lpstr>Garamond</vt:lpstr>
      <vt:lpstr>Gill Sans MT</vt:lpstr>
      <vt:lpstr>Impact</vt:lpstr>
      <vt:lpstr>SutonnyMJ</vt:lpstr>
      <vt:lpstr>Tw Cen MT</vt:lpstr>
      <vt:lpstr>Wingdings</vt:lpstr>
      <vt:lpstr>Wingdings 3</vt:lpstr>
      <vt:lpstr>Office Theme</vt:lpstr>
      <vt:lpstr>Wisp</vt:lpstr>
      <vt:lpstr>Banded</vt:lpstr>
      <vt:lpstr>Vapor Trail</vt:lpstr>
      <vt:lpstr>Main Event</vt:lpstr>
      <vt:lpstr>Parallax</vt:lpstr>
      <vt:lpstr>Organic</vt:lpstr>
      <vt:lpstr>Badge</vt:lpstr>
      <vt:lpstr>1_Banded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Poly Computer</dc:creator>
  <cp:lastModifiedBy>Poly Computer</cp:lastModifiedBy>
  <cp:revision>33</cp:revision>
  <dcterms:created xsi:type="dcterms:W3CDTF">2020-07-19T13:09:36Z</dcterms:created>
  <dcterms:modified xsi:type="dcterms:W3CDTF">2020-07-20T08:11:50Z</dcterms:modified>
</cp:coreProperties>
</file>