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4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9A62-C696-4FD0-97A6-8B7F3E6A4378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2780-0782-4696-9428-6AD9FB82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9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9A62-C696-4FD0-97A6-8B7F3E6A4378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2780-0782-4696-9428-6AD9FB82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7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9A62-C696-4FD0-97A6-8B7F3E6A4378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2780-0782-4696-9428-6AD9FB82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48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9A62-C696-4FD0-97A6-8B7F3E6A4378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2780-0782-4696-9428-6AD9FB82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9A62-C696-4FD0-97A6-8B7F3E6A4378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2780-0782-4696-9428-6AD9FB82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2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9A62-C696-4FD0-97A6-8B7F3E6A4378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2780-0782-4696-9428-6AD9FB82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99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9A62-C696-4FD0-97A6-8B7F3E6A4378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2780-0782-4696-9428-6AD9FB82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5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9A62-C696-4FD0-97A6-8B7F3E6A4378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2780-0782-4696-9428-6AD9FB82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93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9A62-C696-4FD0-97A6-8B7F3E6A4378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2780-0782-4696-9428-6AD9FB82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2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9A62-C696-4FD0-97A6-8B7F3E6A4378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2780-0782-4696-9428-6AD9FB82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8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9A62-C696-4FD0-97A6-8B7F3E6A4378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2780-0782-4696-9428-6AD9FB82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22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69A62-C696-4FD0-97A6-8B7F3E6A4378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12780-0782-4696-9428-6AD9FB82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9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545" y="-457199"/>
            <a:ext cx="13535890" cy="82157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27563" y="983674"/>
            <a:ext cx="6026728" cy="1136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3" y="983674"/>
            <a:ext cx="6026727" cy="11360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27563" y="2154382"/>
            <a:ext cx="6248400" cy="8936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সকলকে আন্তরিক মোবারকবাদ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3" y="3295250"/>
            <a:ext cx="62484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5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0"/>
            <a:ext cx="12100559" cy="69755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23851" y="881742"/>
            <a:ext cx="9379131" cy="521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51" y="862151"/>
            <a:ext cx="4036423" cy="4036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777" y="862149"/>
            <a:ext cx="4676503" cy="4036422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2403566" y="4990011"/>
            <a:ext cx="2325188" cy="992778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6988629" y="5016137"/>
            <a:ext cx="2299063" cy="966652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68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"/>
            <a:ext cx="12192000" cy="69494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05840" y="574766"/>
            <a:ext cx="10110651" cy="57215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4" y="574766"/>
            <a:ext cx="4663441" cy="4389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909" y="574766"/>
            <a:ext cx="4911633" cy="4389120"/>
          </a:xfrm>
          <a:prstGeom prst="rect">
            <a:avLst/>
          </a:prstGeom>
        </p:spPr>
      </p:pic>
      <p:sp>
        <p:nvSpPr>
          <p:cNvPr id="8" name="Notched Right Arrow 7"/>
          <p:cNvSpPr/>
          <p:nvPr/>
        </p:nvSpPr>
        <p:spPr>
          <a:xfrm>
            <a:off x="4872447" y="4970418"/>
            <a:ext cx="2090057" cy="1071154"/>
          </a:xfrm>
          <a:prstGeom prst="notch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bn-BD" sz="3600" dirty="0" smtClean="0">
                <a:solidFill>
                  <a:srgbClr val="00B050"/>
                </a:solidFill>
              </a:rPr>
              <a:t> 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85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4137"/>
            <a:ext cx="12192000" cy="8268788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5828212" y="805543"/>
            <a:ext cx="4495800" cy="914400"/>
          </a:xfrm>
          <a:prstGeom prst="wedgeEllipseCallout">
            <a:avLst>
              <a:gd name="adj1" fmla="val -28204"/>
              <a:gd name="adj2" fmla="val 143308"/>
            </a:avLst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একক কাজ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5" name="Picture 1" descr="C:\Users\SARK\Documents\Important notes\59841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2874" y="1484812"/>
            <a:ext cx="3314700" cy="2514600"/>
          </a:xfrm>
          <a:prstGeom prst="rect">
            <a:avLst/>
          </a:prstGeom>
          <a:noFill/>
          <a:effectLst/>
        </p:spPr>
      </p:pic>
      <p:sp>
        <p:nvSpPr>
          <p:cNvPr id="6" name="Rectangle 5"/>
          <p:cNvSpPr/>
          <p:nvPr/>
        </p:nvSpPr>
        <p:spPr>
          <a:xfrm>
            <a:off x="2302874" y="4127864"/>
            <a:ext cx="7350577" cy="13062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বৃক্ষ থেকে আমরা কী কী পেয়ে থাকি ?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21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6196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2961" y="339634"/>
            <a:ext cx="10816046" cy="74458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বৃক্ষের অবদানসমূহঃ-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2961" y="1084217"/>
            <a:ext cx="10816046" cy="53035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বৃক্ষ আমাদের আর্থিক সচ্ছলতা প্রদান করে। পাশাপাশি পরিবেশ রক্ষায়ও    বৃক্ষ গুরুত্তপূর্ন ভূমিকা পালন করে। অক্সিজেনের সরবরাহ বৃদ্ধি, জলবায়ুর  উষ্ণতা রোধ, অতি বৃষ্টি, অনা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 রোধ ইত্যাদি ক্ষেত্রেও বৃক্ষের অবদান অনস্বীকার্য। আলোচ্য হাদিসে বৃক্ষরোপনের নির্দেশ দানের মাধ্যমে মহানবী (সাঃ) আমাদের এসব নিয়ামত ও উপকার লাভের প্রতি উৎসাহ প্রদান করেছেন।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18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3485" y="1"/>
            <a:ext cx="15610114" cy="65183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8274" y="365760"/>
            <a:ext cx="10437223" cy="57476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Notched Right Arrow 4"/>
          <p:cNvSpPr/>
          <p:nvPr/>
        </p:nvSpPr>
        <p:spPr>
          <a:xfrm>
            <a:off x="1423850" y="365760"/>
            <a:ext cx="4950823" cy="1084217"/>
          </a:xfrm>
          <a:prstGeom prst="notch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বৃক্ষরোপনের প্রয়োজনীয়তাঃ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" y="1329352"/>
            <a:ext cx="4859383" cy="35943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72" y="1329352"/>
            <a:ext cx="5179422" cy="35943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10743" y="5185953"/>
            <a:ext cx="3892731" cy="7013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bn-BD" sz="3600" dirty="0" smtClean="0">
                <a:solidFill>
                  <a:srgbClr val="00B050"/>
                </a:solidFill>
              </a:rPr>
              <a:t> 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13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-143691"/>
            <a:ext cx="12100560" cy="70016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84218" y="535578"/>
            <a:ext cx="10097588" cy="56170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781" y="643345"/>
            <a:ext cx="4973139" cy="4425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549" y="643345"/>
            <a:ext cx="4833257" cy="44250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23806" y="5316583"/>
            <a:ext cx="3148148" cy="5355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অতিবৃষ্টি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18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85455" y="692727"/>
            <a:ext cx="9434945" cy="55279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6" y="692725"/>
            <a:ext cx="4572000" cy="4447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45" y="692726"/>
            <a:ext cx="4738254" cy="44473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26526" y="5327071"/>
            <a:ext cx="3311237" cy="7065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অনাবৃষ্টি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20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212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5127" y="831273"/>
            <a:ext cx="10446328" cy="545869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xplosion 1 3"/>
          <p:cNvSpPr/>
          <p:nvPr/>
        </p:nvSpPr>
        <p:spPr>
          <a:xfrm>
            <a:off x="3171248" y="789710"/>
            <a:ext cx="5300807" cy="1828800"/>
          </a:xfrm>
          <a:prstGeom prst="irregularSeal1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জোড়ার কাজ 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7" y="2233612"/>
            <a:ext cx="4585855" cy="22829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27018" y="4696691"/>
            <a:ext cx="8894618" cy="13854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বৃক্ষ আমাদের কী কী উপকার করে ?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00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55" y="0"/>
            <a:ext cx="12469091" cy="70381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9492" y="471054"/>
            <a:ext cx="11236036" cy="60405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/>
          <p:cNvSpPr/>
          <p:nvPr/>
        </p:nvSpPr>
        <p:spPr>
          <a:xfrm>
            <a:off x="678873" y="623455"/>
            <a:ext cx="6747163" cy="526472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বৃক্ষরোপনের ইহকালীন ও পরকালীন কল্যানঃ- 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4910" y="1163780"/>
            <a:ext cx="11277599" cy="53478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বৃক্ষরোপনের মাধ্যমে মানুষ পার্থিব লাভের পাশাপাশি পরকালীন কল্যাণও লাভ করতে পারে। কেননা পশু-পাখি, জীব-জন্তু ও কীট-পতঙ্গ বৃক্ষের ফল, ক্ষেতের ফসল খেয়ে থাকে। এতে বৃক্ষরোপনকারী ও ফসল আবাদকারী সাওয়াব লাভ করে। ঐ ফল-ফসল সদকা করে দিলে যে সাওয়াব হতো, পশুপাখি বা মানুষের খাওয়ার ফলে আল্লাহ তাআলা তার আমলনামায় সে পরিমান সাওয়াব লিখে দেন। ফলে সে নিজের অজান্তেই অনেক সাওয়াবের অধিকারী হয়ে যায়।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17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1381" y="-415636"/>
            <a:ext cx="14103926" cy="7550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00" y="305665"/>
            <a:ext cx="5252173" cy="46404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18" y="305665"/>
            <a:ext cx="5292437" cy="464040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81745" y="5167745"/>
            <a:ext cx="4932219" cy="10945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পশু-পাখি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14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6338" y="2261603"/>
            <a:ext cx="43382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জলিল</a:t>
            </a:r>
            <a:endParaRPr lang="bn-IN" sz="36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নন্দীগ্রাম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বদরপুর</a:t>
            </a:r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উচ্চ বিদ্যালয় </a:t>
            </a:r>
          </a:p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লক্ষ্মীপুর</a:t>
            </a:r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 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০১৭১৬২৫৫৫৪৩</a:t>
            </a:r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9656" y="429491"/>
            <a:ext cx="22860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106" y="1112038"/>
            <a:ext cx="3894858" cy="37093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10442" y="5320246"/>
            <a:ext cx="5372100" cy="1226347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সময়ঃ-৪৫ মিনিট।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তারিখঃ-১৮/০</a:t>
            </a:r>
            <a:r>
              <a:rPr lang="bn-IN" sz="3600" kern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/২০২০খ্রীঃ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2747897"/>
            <a:ext cx="4885151" cy="27478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07" y="580768"/>
            <a:ext cx="2988151" cy="168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9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0"/>
            <a:ext cx="1209501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3055" y="706581"/>
            <a:ext cx="9850581" cy="54032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70" y="855085"/>
            <a:ext cx="4556338" cy="3744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91" y="855085"/>
            <a:ext cx="4815403" cy="37446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22617" y="4791724"/>
            <a:ext cx="3671455" cy="10291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জীবজন্তু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8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4" y="180108"/>
            <a:ext cx="11922215" cy="65809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826" y="838633"/>
            <a:ext cx="3692237" cy="39134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953" y="838633"/>
            <a:ext cx="2857125" cy="3913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588" y="838633"/>
            <a:ext cx="3154812" cy="3913475"/>
          </a:xfrm>
          <a:prstGeom prst="rect">
            <a:avLst/>
          </a:prstGeom>
        </p:spPr>
      </p:pic>
      <p:sp>
        <p:nvSpPr>
          <p:cNvPr id="6" name="Pentagon 5"/>
          <p:cNvSpPr/>
          <p:nvPr/>
        </p:nvSpPr>
        <p:spPr>
          <a:xfrm>
            <a:off x="2673927" y="5084618"/>
            <a:ext cx="5375564" cy="900546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কীট-পতঙ্গ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19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654"/>
            <a:ext cx="12192000" cy="71212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52399"/>
            <a:ext cx="3733800" cy="1032163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দলগত কাজ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5" descr="C:\Users\SARK\Downloads\Music\21404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91945" y="0"/>
            <a:ext cx="3733800" cy="1905000"/>
          </a:xfrm>
          <a:prstGeom prst="rect">
            <a:avLst/>
          </a:prstGeom>
          <a:noFill/>
          <a:ln w="28575">
            <a:solidFill>
              <a:sysClr val="windowText" lastClr="000000"/>
            </a:solidFill>
          </a:ln>
          <a:effectLst>
            <a:glow rad="228600">
              <a:srgbClr val="9BBB5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5" name="Rectangle 4"/>
          <p:cNvSpPr/>
          <p:nvPr/>
        </p:nvSpPr>
        <p:spPr>
          <a:xfrm>
            <a:off x="3380509" y="1385455"/>
            <a:ext cx="4745181" cy="13161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বৃক্ষ আমাদের কী কী উপকার করে, ব্যাখ্যা কর।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66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20395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72199" y="748145"/>
            <a:ext cx="2864071" cy="748146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মূল্যায়ন</a:t>
            </a:r>
            <a:r>
              <a:rPr kumimoji="0" lang="bn-I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rinda" panose="01010600010101010101" pitchFamily="2" charset="0"/>
              </a:rPr>
              <a:t>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Wave 3"/>
          <p:cNvSpPr/>
          <p:nvPr/>
        </p:nvSpPr>
        <p:spPr>
          <a:xfrm>
            <a:off x="1787236" y="748145"/>
            <a:ext cx="8298875" cy="4073237"/>
          </a:xfrm>
          <a:prstGeom prst="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হাদিসটি মুখস্ত বল।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বৃক্ষরোপন কেন নেকির কাজ?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বৃক্ষ আমাদের কী উপকার করে?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26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207818"/>
            <a:ext cx="11859491" cy="66501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4" y="1510145"/>
            <a:ext cx="7758545" cy="31588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61409" y="757239"/>
            <a:ext cx="2628900" cy="60050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বাড়ীর কাজ 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98618" y="4821382"/>
            <a:ext cx="7121237" cy="6005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বৃক্ষ সম্পর্কে একটি অনুচ্ছেদ রচনা লিখে আনবে।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05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" y="110836"/>
            <a:ext cx="11707091" cy="674716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355273" y="1274619"/>
            <a:ext cx="7301345" cy="45304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45" y="1384589"/>
            <a:ext cx="2895600" cy="15811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32909" y="3075709"/>
            <a:ext cx="5181599" cy="60960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সবাইকে</a:t>
            </a:r>
            <a:r>
              <a:rPr kumimoji="0" lang="bn-BD" sz="3600" b="0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আবারো 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 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073" y="3795279"/>
            <a:ext cx="5583382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0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629"/>
            <a:ext cx="12191999" cy="73674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71799" y="679268"/>
            <a:ext cx="6248400" cy="533400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নিচের ছবিগুলো লক্ষ্য কর ও বল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376" y="1567950"/>
            <a:ext cx="4467497" cy="31009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794" y="1567951"/>
            <a:ext cx="4480560" cy="31009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65119" y="4870268"/>
            <a:ext cx="5743303" cy="723900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600" kern="0" noProof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বৃক্ষ রোপন করছে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78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7404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7" y="431075"/>
            <a:ext cx="4898572" cy="4297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502" y="431075"/>
            <a:ext cx="4902927" cy="42976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0" y="5003074"/>
            <a:ext cx="7093131" cy="10450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মাঠে কৃষি কাজ করছে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95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" y="0"/>
            <a:ext cx="12087497" cy="6688183"/>
          </a:xfrm>
          <a:prstGeom prst="rect">
            <a:avLst/>
          </a:prstGeom>
        </p:spPr>
      </p:pic>
      <p:sp>
        <p:nvSpPr>
          <p:cNvPr id="5" name="Pentagon 4"/>
          <p:cNvSpPr/>
          <p:nvPr/>
        </p:nvSpPr>
        <p:spPr>
          <a:xfrm>
            <a:off x="2616924" y="492306"/>
            <a:ext cx="3531327" cy="953588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8805" y="492306"/>
            <a:ext cx="4045131" cy="11536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বৃক্ষরোপন সম্পর্কিত হাদিস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12370" y="1645920"/>
            <a:ext cx="3370217" cy="36967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 অধ্যায় 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পাঠ- ১৫ 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হাদিস নং ০৪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পৃষ্ঠ-৬৭,৬৮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12" y="1938201"/>
            <a:ext cx="6196285" cy="39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3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57016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1886" y="386541"/>
            <a:ext cx="11416937" cy="609263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 পাঠ শেষে শিক্ষার্থীরা --------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36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lvl="0"/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১। </a:t>
            </a:r>
            <a:r>
              <a:rPr lang="bn-BD" sz="3600" kern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বৃক্ষরোপন হাদিসটি বলতে পারবে 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;</a:t>
            </a:r>
            <a:r>
              <a:rPr lang="bn-BD" sz="3600" kern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bn-IN" sz="36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২।</a:t>
            </a:r>
            <a:r>
              <a:rPr kumimoji="0" lang="bn-IN" sz="3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বৃক্ষরোপনের</a:t>
            </a:r>
            <a:r>
              <a:rPr kumimoji="0" lang="bn-BD" sz="3600" b="0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প্রয়োজনীয়তা জানতে পারবে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৩। </a:t>
            </a: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বৃক্ষরোপনের</a:t>
            </a:r>
            <a:r>
              <a:rPr kumimoji="0" lang="bn-BD" sz="3600" b="0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ইহকালীন ও পরকালীন কল্যান বুঝতে পারবে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51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0"/>
            <a:ext cx="1170431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9" y="159350"/>
            <a:ext cx="10646228" cy="330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503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2961" y="1058091"/>
            <a:ext cx="10398034" cy="49769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entagon 3"/>
          <p:cNvSpPr/>
          <p:nvPr/>
        </p:nvSpPr>
        <p:spPr>
          <a:xfrm>
            <a:off x="1005840" y="1162594"/>
            <a:ext cx="6622869" cy="509452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বৃক্ষরোপন সম্পর্কিত হাদিসটির মর্ম কথাঃ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5840" y="1867989"/>
            <a:ext cx="10110651" cy="40233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আর্থ-সামাজিক উন্নয়ন ও পরিবেশ রক্ষার গুরুত্ব বর্নানায় হাদিসটি বিশেষভাবে উল্লেখযোগ্য। এ হাদিসে মহানবী (সাঃ) আমাদের বৃক্ষরোপন ও কৃষি কাজ সম্পর্কে উৎসাহ প্রদান করেছেন।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বৃক্ষরোপন ও কৃষিকাজ মানবজীবনের জন্য অত্যান্ত প্রয়োজনীয়। এর দ্বারা মানুষ নানাভাবে উপকৃত হয়। বেঁচে থাকার জন্য মানুষের অন্ন, বস্ত্র, বাসস্থান প্রয়োজন। বৃক্ষ প্রত্যক্ষ ও পরোক্ষভাবে আমাদের সে প্রয়োজন পূরণ করে। বৃক্ষ থেকে আমরা খাদ্য, ঔষধ, পোশাক, কাঠ, ফল ইত্যাদি লাভ করি।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" y="0"/>
            <a:ext cx="12087497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9086" y="444137"/>
            <a:ext cx="10633165" cy="59958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Pentagon 3"/>
          <p:cNvSpPr/>
          <p:nvPr/>
        </p:nvSpPr>
        <p:spPr>
          <a:xfrm>
            <a:off x="1162594" y="444138"/>
            <a:ext cx="4624252" cy="757646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বৃক্ষ থেকে আমরা যা যা পাইঃ-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19" y="1393507"/>
            <a:ext cx="4750527" cy="3557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357" y="1393507"/>
            <a:ext cx="5155883" cy="35573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20240" y="5142546"/>
            <a:ext cx="2168434" cy="5878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অন্ন বা খাদ্য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37269" y="5142546"/>
            <a:ext cx="2194560" cy="6270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পোষাক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96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393</Words>
  <Application>Microsoft Office PowerPoint</Application>
  <PresentationFormat>Widescreen</PresentationFormat>
  <Paragraphs>59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Ramnogor High School</dc:creator>
  <cp:lastModifiedBy>Rasel</cp:lastModifiedBy>
  <cp:revision>79</cp:revision>
  <dcterms:created xsi:type="dcterms:W3CDTF">2020-04-07T01:01:06Z</dcterms:created>
  <dcterms:modified xsi:type="dcterms:W3CDTF">2020-07-20T05:38:19Z</dcterms:modified>
</cp:coreProperties>
</file>