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97" r:id="rId2"/>
    <p:sldId id="298" r:id="rId3"/>
    <p:sldId id="269" r:id="rId4"/>
    <p:sldId id="268" r:id="rId5"/>
    <p:sldId id="270" r:id="rId6"/>
    <p:sldId id="271" r:id="rId7"/>
    <p:sldId id="260" r:id="rId8"/>
    <p:sldId id="280" r:id="rId9"/>
    <p:sldId id="273" r:id="rId10"/>
    <p:sldId id="274" r:id="rId11"/>
    <p:sldId id="276" r:id="rId12"/>
    <p:sldId id="275" r:id="rId13"/>
    <p:sldId id="272" r:id="rId14"/>
    <p:sldId id="277" r:id="rId15"/>
    <p:sldId id="279" r:id="rId16"/>
    <p:sldId id="282" r:id="rId17"/>
    <p:sldId id="281" r:id="rId18"/>
    <p:sldId id="292" r:id="rId19"/>
    <p:sldId id="293" r:id="rId20"/>
    <p:sldId id="296" r:id="rId21"/>
    <p:sldId id="291" r:id="rId22"/>
    <p:sldId id="278" r:id="rId23"/>
    <p:sldId id="283" r:id="rId24"/>
    <p:sldId id="284" r:id="rId25"/>
    <p:sldId id="290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208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044E2-F1CB-4486-9F8C-6950C70B519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68AC7-9F78-42FF-9555-BA7DB5F7EC4C}" type="pres">
      <dgm:prSet presAssocID="{395044E2-F1CB-4486-9F8C-6950C70B51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5C39638-D623-481B-811A-6E4C400174AB}" type="presOf" srcId="{395044E2-F1CB-4486-9F8C-6950C70B5197}" destId="{DC768AC7-9F78-42FF-9555-BA7DB5F7EC4C}" srcOrd="0" destOrd="0" presId="urn:microsoft.com/office/officeart/2005/8/layout/process4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07066-E14C-4944-8C9A-34FFB684CC7E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385318-1A23-48F0-B204-11049A640776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Early life</a:t>
          </a:r>
          <a:endParaRPr lang="en-US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FE9263-C573-4C6F-9FE1-77C5FC5E4933}" type="parTrans" cxnId="{EE56821C-7A21-4998-8154-1141DD2743CE}">
      <dgm:prSet/>
      <dgm:spPr/>
      <dgm:t>
        <a:bodyPr/>
        <a:lstStyle/>
        <a:p>
          <a:endParaRPr lang="en-US"/>
        </a:p>
      </dgm:t>
    </dgm:pt>
    <dgm:pt modelId="{B00FA8CB-20CE-4452-ABCD-7C0906A63134}" type="sibTrans" cxnId="{EE56821C-7A21-4998-8154-1141DD2743CE}">
      <dgm:prSet/>
      <dgm:spPr/>
      <dgm:t>
        <a:bodyPr/>
        <a:lstStyle/>
        <a:p>
          <a:endParaRPr lang="en-US"/>
        </a:p>
      </dgm:t>
    </dgm:pt>
    <dgm:pt modelId="{A86095EC-10A7-4644-9BD1-E97875B60631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Born in Skopje.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215F57-F336-458A-BC72-D7CDFBA0D55F}" type="parTrans" cxnId="{7D663A85-A90E-4AA5-872D-5ED8B97324E4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A344111C-510B-46FB-B1DF-9D4404AFC9FA}" type="sibTrans" cxnId="{7D663A85-A90E-4AA5-872D-5ED8B97324E4}">
      <dgm:prSet/>
      <dgm:spPr/>
      <dgm:t>
        <a:bodyPr/>
        <a:lstStyle/>
        <a:p>
          <a:endParaRPr lang="en-US"/>
        </a:p>
      </dgm:t>
    </dgm:pt>
    <dgm:pt modelId="{B05760D3-6DDA-40A6-B227-C1EF971A7A7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Born: August 26,1910.</a:t>
          </a:r>
          <a:endParaRPr lang="en-US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B619CB-FE9C-4D33-BC3D-D7F61E0DB843}" type="parTrans" cxnId="{51215C3B-AC65-4E23-A8B7-B16A9CC0F04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36040A2C-4383-4800-B8F6-DD48578B5079}" type="sibTrans" cxnId="{51215C3B-AC65-4E23-A8B7-B16A9CC0F046}">
      <dgm:prSet/>
      <dgm:spPr/>
      <dgm:t>
        <a:bodyPr/>
        <a:lstStyle/>
        <a:p>
          <a:endParaRPr lang="en-US"/>
        </a:p>
      </dgm:t>
    </dgm:pt>
    <dgm:pt modelId="{618EA7EA-97E8-4B33-81CB-92A9B31E15E8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Albanian descent.</a:t>
          </a:r>
          <a:endParaRPr lang="en-US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E53870-E2C0-4429-ABD6-17AAD3F69838}" type="parTrans" cxnId="{98321218-C657-4047-822A-DB4C6F31833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DDB793D8-E2D1-4CE4-9BAE-C8A1FB4F4C3C}" type="sibTrans" cxnId="{98321218-C657-4047-822A-DB4C6F318336}">
      <dgm:prSet/>
      <dgm:spPr/>
      <dgm:t>
        <a:bodyPr/>
        <a:lstStyle/>
        <a:p>
          <a:endParaRPr lang="en-US"/>
        </a:p>
      </dgm:t>
    </dgm:pt>
    <dgm:pt modelId="{8C5B1A82-A680-4B86-8EEF-2F1458A1D377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At the age of 18,left home.</a:t>
          </a:r>
          <a:endParaRPr lang="en-US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F7B991-EFE2-4F8E-8D21-331659BCAAF4}" type="parTrans" cxnId="{F383F3C9-4E86-4673-BE8E-37DD832307E4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27EF742-71D8-406A-9EC4-66073A4A2AA3}" type="sibTrans" cxnId="{F383F3C9-4E86-4673-BE8E-37DD832307E4}">
      <dgm:prSet/>
      <dgm:spPr/>
      <dgm:t>
        <a:bodyPr/>
        <a:lstStyle/>
        <a:p>
          <a:endParaRPr lang="en-US"/>
        </a:p>
      </dgm:t>
    </dgm:pt>
    <dgm:pt modelId="{271E565C-2E6E-4E66-BAC0-029039CB5A5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Joined an Irish community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7F4BFE1-8E90-4A8E-B28B-F1384455688F}" type="parTrans" cxnId="{F8E87B23-6E49-4307-8DE6-B9DD0D641B8F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7ED94A7B-C211-4ACB-8BB8-737A33212A43}" type="sibTrans" cxnId="{F8E87B23-6E49-4307-8DE6-B9DD0D641B8F}">
      <dgm:prSet/>
      <dgm:spPr/>
      <dgm:t>
        <a:bodyPr/>
        <a:lstStyle/>
        <a:p>
          <a:endParaRPr lang="en-US"/>
        </a:p>
      </dgm:t>
    </dgm:pt>
    <dgm:pt modelId="{3A4F3589-2BAB-43C8-8D44-3C7709CACC4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Nuns called Sisters of Loreto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F43FDA-C4CB-4AAA-80C7-5D3BDD06E4C1}" type="parTrans" cxnId="{AE159803-2534-4FD0-B0DA-DE67E636E1F7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1FA05587-4547-43DC-9E01-D9321EAB3D4D}" type="sibTrans" cxnId="{AE159803-2534-4FD0-B0DA-DE67E636E1F7}">
      <dgm:prSet/>
      <dgm:spPr/>
      <dgm:t>
        <a:bodyPr/>
        <a:lstStyle/>
        <a:p>
          <a:endParaRPr lang="en-US"/>
        </a:p>
      </dgm:t>
    </dgm:pt>
    <dgm:pt modelId="{DED9F74B-4FC0-49E7-8276-F8EF5EB29C70}" type="pres">
      <dgm:prSet presAssocID="{00C07066-E14C-4944-8C9A-34FFB684CC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CC228-E25B-40DD-8D3C-7259ABDBD808}" type="pres">
      <dgm:prSet presAssocID="{A5385318-1A23-48F0-B204-11049A640776}" presName="centerShape" presStyleLbl="node0" presStyleIdx="0" presStyleCnt="1" custScaleX="124640" custScaleY="119161" custLinFactNeighborX="196" custLinFactNeighborY="8102"/>
      <dgm:spPr/>
      <dgm:t>
        <a:bodyPr/>
        <a:lstStyle/>
        <a:p>
          <a:endParaRPr lang="en-US"/>
        </a:p>
      </dgm:t>
    </dgm:pt>
    <dgm:pt modelId="{8B1F605C-D13A-44F9-B50F-7949B14347FC}" type="pres">
      <dgm:prSet presAssocID="{0E215F57-F336-458A-BC72-D7CDFBA0D55F}" presName="parTrans" presStyleLbl="sibTrans2D1" presStyleIdx="0" presStyleCnt="6" custScaleX="188719" custScaleY="100291" custLinFactNeighborX="-16492" custLinFactNeighborY="-3359"/>
      <dgm:spPr/>
      <dgm:t>
        <a:bodyPr/>
        <a:lstStyle/>
        <a:p>
          <a:endParaRPr lang="en-US"/>
        </a:p>
      </dgm:t>
    </dgm:pt>
    <dgm:pt modelId="{8FDB0FAF-197D-4138-B587-AFCFCE32E18B}" type="pres">
      <dgm:prSet presAssocID="{0E215F57-F336-458A-BC72-D7CDFBA0D55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F6FB37E-D68C-4BF1-91EB-797883042B85}" type="pres">
      <dgm:prSet presAssocID="{A86095EC-10A7-4644-9BD1-E97875B60631}" presName="node" presStyleLbl="node1" presStyleIdx="0" presStyleCnt="6" custScaleX="119556" custScaleY="76853" custRadScaleRad="99031" custRadScaleInc="249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A7615-7B26-486E-BB1C-8A28B1A7C22C}" type="pres">
      <dgm:prSet presAssocID="{2CB619CB-FE9C-4D33-BC3D-D7F61E0DB843}" presName="parTrans" presStyleLbl="sibTrans2D1" presStyleIdx="1" presStyleCnt="6" custScaleX="339583" custLinFactNeighborX="4" custLinFactNeighborY="19733"/>
      <dgm:spPr/>
      <dgm:t>
        <a:bodyPr/>
        <a:lstStyle/>
        <a:p>
          <a:endParaRPr lang="en-US"/>
        </a:p>
      </dgm:t>
    </dgm:pt>
    <dgm:pt modelId="{D27F9AD7-54C7-4E58-A578-EBA093553CC6}" type="pres">
      <dgm:prSet presAssocID="{2CB619CB-FE9C-4D33-BC3D-D7F61E0DB84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1FEDEBE7-CC5B-4941-832B-29C6059D77DD}" type="pres">
      <dgm:prSet presAssocID="{B05760D3-6DDA-40A6-B227-C1EF971A7A72}" presName="node" presStyleLbl="node1" presStyleIdx="1" presStyleCnt="6" custScaleX="110906" custScaleY="88395" custRadScaleRad="73437" custRadScaleInc="-198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B7CE1-569C-4287-87CC-FDE34A848781}" type="pres">
      <dgm:prSet presAssocID="{8CE53870-E2C0-4429-ABD6-17AAD3F69838}" presName="parTrans" presStyleLbl="sibTrans2D1" presStyleIdx="2" presStyleCnt="6" custScaleX="177231" custScaleY="87174" custLinFactNeighborX="-23895" custLinFactNeighborY="2851"/>
      <dgm:spPr/>
      <dgm:t>
        <a:bodyPr/>
        <a:lstStyle/>
        <a:p>
          <a:endParaRPr lang="en-US"/>
        </a:p>
      </dgm:t>
    </dgm:pt>
    <dgm:pt modelId="{E9848110-8C14-4470-B53D-3A1841081812}" type="pres">
      <dgm:prSet presAssocID="{8CE53870-E2C0-4429-ABD6-17AAD3F6983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E30412C-52AE-4892-9280-D52BFE25DA0D}" type="pres">
      <dgm:prSet presAssocID="{618EA7EA-97E8-4B33-81CB-92A9B31E15E8}" presName="node" presStyleLbl="node1" presStyleIdx="2" presStyleCnt="6" custScaleX="92760" custScaleY="82461" custRadScaleRad="102446" custRadScaleInc="4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0B781-9445-48BC-857D-CC544415BF6F}" type="pres">
      <dgm:prSet presAssocID="{59F7B991-EFE2-4F8E-8D21-331659BCAAF4}" presName="parTrans" presStyleLbl="sibTrans2D1" presStyleIdx="3" presStyleCnt="6" custScaleX="287530" custLinFactNeighborX="2" custLinFactNeighborY="-26413"/>
      <dgm:spPr/>
      <dgm:t>
        <a:bodyPr/>
        <a:lstStyle/>
        <a:p>
          <a:endParaRPr lang="en-US"/>
        </a:p>
      </dgm:t>
    </dgm:pt>
    <dgm:pt modelId="{B0F26142-9F19-4537-844A-A9A5D77854B4}" type="pres">
      <dgm:prSet presAssocID="{59F7B991-EFE2-4F8E-8D21-331659BCAAF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6AD2DF0-A402-4A5E-92A8-A11F0D92E81D}" type="pres">
      <dgm:prSet presAssocID="{8C5B1A82-A680-4B86-8EEF-2F1458A1D377}" presName="node" presStyleLbl="node1" presStyleIdx="3" presStyleCnt="6" custScaleX="95333" custScaleY="77584" custRadScaleRad="108251" custRadScaleInc="-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D55E4-74E6-482B-8B33-6C3DC6049BB1}" type="pres">
      <dgm:prSet presAssocID="{27F4BFE1-8E90-4A8E-B28B-F1384455688F}" presName="parTrans" presStyleLbl="sibTrans2D1" presStyleIdx="4" presStyleCnt="6" custScaleX="232017" custLinFactNeighborX="40354" custLinFactNeighborY="-11128"/>
      <dgm:spPr/>
      <dgm:t>
        <a:bodyPr/>
        <a:lstStyle/>
        <a:p>
          <a:endParaRPr lang="en-US"/>
        </a:p>
      </dgm:t>
    </dgm:pt>
    <dgm:pt modelId="{E3D07514-2C46-47EF-B178-95F19BFD76B2}" type="pres">
      <dgm:prSet presAssocID="{27F4BFE1-8E90-4A8E-B28B-F1384455688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88A0F00-DA9D-48FE-B4E8-5C8C04C016FB}" type="pres">
      <dgm:prSet presAssocID="{271E565C-2E6E-4E66-BAC0-029039CB5A55}" presName="node" presStyleLbl="node1" presStyleIdx="4" presStyleCnt="6" custScaleX="97249" custScaleY="97788" custRadScaleRad="105171" custRadScaleInc="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6A783-745E-4DDF-A3B5-F840B8984A37}" type="pres">
      <dgm:prSet presAssocID="{89F43FDA-C4CB-4AAA-80C7-5D3BDD06E4C1}" presName="parTrans" presStyleLbl="sibTrans2D1" presStyleIdx="5" presStyleCnt="6" custScaleX="249568" custLinFactNeighborX="8061" custLinFactNeighborY="22239"/>
      <dgm:spPr/>
      <dgm:t>
        <a:bodyPr/>
        <a:lstStyle/>
        <a:p>
          <a:endParaRPr lang="en-US"/>
        </a:p>
      </dgm:t>
    </dgm:pt>
    <dgm:pt modelId="{10054CB8-1948-458F-B6BD-2538AA994C37}" type="pres">
      <dgm:prSet presAssocID="{89F43FDA-C4CB-4AAA-80C7-5D3BDD06E4C1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44C13A5-AA73-4F37-8D0B-2CA7D506051C}" type="pres">
      <dgm:prSet presAssocID="{3A4F3589-2BAB-43C8-8D44-3C7709CACC4B}" presName="node" presStyleLbl="node1" presStyleIdx="5" presStyleCnt="6" custScaleX="108708" custRadScaleRad="92934" custRadScaleInc="-26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56821C-7A21-4998-8154-1141DD2743CE}" srcId="{00C07066-E14C-4944-8C9A-34FFB684CC7E}" destId="{A5385318-1A23-48F0-B204-11049A640776}" srcOrd="0" destOrd="0" parTransId="{77FE9263-C573-4C6F-9FE1-77C5FC5E4933}" sibTransId="{B00FA8CB-20CE-4452-ABCD-7C0906A63134}"/>
    <dgm:cxn modelId="{2DEBB1AE-6C33-4D5F-B010-D538ECA31864}" type="presOf" srcId="{3A4F3589-2BAB-43C8-8D44-3C7709CACC4B}" destId="{A44C13A5-AA73-4F37-8D0B-2CA7D506051C}" srcOrd="0" destOrd="0" presId="urn:microsoft.com/office/officeart/2005/8/layout/radial5"/>
    <dgm:cxn modelId="{252FECE3-4FE1-4DCD-B3D0-5B4CDF6979D1}" type="presOf" srcId="{59F7B991-EFE2-4F8E-8D21-331659BCAAF4}" destId="{B0F26142-9F19-4537-844A-A9A5D77854B4}" srcOrd="1" destOrd="0" presId="urn:microsoft.com/office/officeart/2005/8/layout/radial5"/>
    <dgm:cxn modelId="{FE35FC61-2B2C-4BAD-BAC1-7356C425D31E}" type="presOf" srcId="{271E565C-2E6E-4E66-BAC0-029039CB5A55}" destId="{388A0F00-DA9D-48FE-B4E8-5C8C04C016FB}" srcOrd="0" destOrd="0" presId="urn:microsoft.com/office/officeart/2005/8/layout/radial5"/>
    <dgm:cxn modelId="{7AEBBBC6-0313-4A80-BAF3-781C77A4509E}" type="presOf" srcId="{2CB619CB-FE9C-4D33-BC3D-D7F61E0DB843}" destId="{69CA7615-7B26-486E-BB1C-8A28B1A7C22C}" srcOrd="0" destOrd="0" presId="urn:microsoft.com/office/officeart/2005/8/layout/radial5"/>
    <dgm:cxn modelId="{98321218-C657-4047-822A-DB4C6F318336}" srcId="{A5385318-1A23-48F0-B204-11049A640776}" destId="{618EA7EA-97E8-4B33-81CB-92A9B31E15E8}" srcOrd="2" destOrd="0" parTransId="{8CE53870-E2C0-4429-ABD6-17AAD3F69838}" sibTransId="{DDB793D8-E2D1-4CE4-9BAE-C8A1FB4F4C3C}"/>
    <dgm:cxn modelId="{AE159803-2534-4FD0-B0DA-DE67E636E1F7}" srcId="{A5385318-1A23-48F0-B204-11049A640776}" destId="{3A4F3589-2BAB-43C8-8D44-3C7709CACC4B}" srcOrd="5" destOrd="0" parTransId="{89F43FDA-C4CB-4AAA-80C7-5D3BDD06E4C1}" sibTransId="{1FA05587-4547-43DC-9E01-D9321EAB3D4D}"/>
    <dgm:cxn modelId="{C0058E15-CDF2-4D8A-9666-59039E9F6A99}" type="presOf" srcId="{8C5B1A82-A680-4B86-8EEF-2F1458A1D377}" destId="{E6AD2DF0-A402-4A5E-92A8-A11F0D92E81D}" srcOrd="0" destOrd="0" presId="urn:microsoft.com/office/officeart/2005/8/layout/radial5"/>
    <dgm:cxn modelId="{26615AF7-586D-462C-9E50-43F8BE1C1A8C}" type="presOf" srcId="{59F7B991-EFE2-4F8E-8D21-331659BCAAF4}" destId="{BE20B781-9445-48BC-857D-CC544415BF6F}" srcOrd="0" destOrd="0" presId="urn:microsoft.com/office/officeart/2005/8/layout/radial5"/>
    <dgm:cxn modelId="{A4A9B220-969E-49B6-8178-AAF279E0AFE7}" type="presOf" srcId="{27F4BFE1-8E90-4A8E-B28B-F1384455688F}" destId="{90AD55E4-74E6-482B-8B33-6C3DC6049BB1}" srcOrd="0" destOrd="0" presId="urn:microsoft.com/office/officeart/2005/8/layout/radial5"/>
    <dgm:cxn modelId="{0969D976-DC20-4322-981B-A3C829AA7705}" type="presOf" srcId="{00C07066-E14C-4944-8C9A-34FFB684CC7E}" destId="{DED9F74B-4FC0-49E7-8276-F8EF5EB29C70}" srcOrd="0" destOrd="0" presId="urn:microsoft.com/office/officeart/2005/8/layout/radial5"/>
    <dgm:cxn modelId="{8608BBF6-44A4-4EB4-952D-25A675BD1798}" type="presOf" srcId="{27F4BFE1-8E90-4A8E-B28B-F1384455688F}" destId="{E3D07514-2C46-47EF-B178-95F19BFD76B2}" srcOrd="1" destOrd="0" presId="urn:microsoft.com/office/officeart/2005/8/layout/radial5"/>
    <dgm:cxn modelId="{D675AE7F-8ABB-46E6-90CD-408B3AA91DB6}" type="presOf" srcId="{8CE53870-E2C0-4429-ABD6-17AAD3F69838}" destId="{E9848110-8C14-4470-B53D-3A1841081812}" srcOrd="1" destOrd="0" presId="urn:microsoft.com/office/officeart/2005/8/layout/radial5"/>
    <dgm:cxn modelId="{BC0115E2-C9B2-4FB7-BF35-11195EFECFEF}" type="presOf" srcId="{B05760D3-6DDA-40A6-B227-C1EF971A7A72}" destId="{1FEDEBE7-CC5B-4941-832B-29C6059D77DD}" srcOrd="0" destOrd="0" presId="urn:microsoft.com/office/officeart/2005/8/layout/radial5"/>
    <dgm:cxn modelId="{F8E87B23-6E49-4307-8DE6-B9DD0D641B8F}" srcId="{A5385318-1A23-48F0-B204-11049A640776}" destId="{271E565C-2E6E-4E66-BAC0-029039CB5A55}" srcOrd="4" destOrd="0" parTransId="{27F4BFE1-8E90-4A8E-B28B-F1384455688F}" sibTransId="{7ED94A7B-C211-4ACB-8BB8-737A33212A43}"/>
    <dgm:cxn modelId="{2D9326AA-3643-4E9C-A4A2-EBB169FB2CFC}" type="presOf" srcId="{89F43FDA-C4CB-4AAA-80C7-5D3BDD06E4C1}" destId="{35A6A783-745E-4DDF-A3B5-F840B8984A37}" srcOrd="0" destOrd="0" presId="urn:microsoft.com/office/officeart/2005/8/layout/radial5"/>
    <dgm:cxn modelId="{F383F3C9-4E86-4673-BE8E-37DD832307E4}" srcId="{A5385318-1A23-48F0-B204-11049A640776}" destId="{8C5B1A82-A680-4B86-8EEF-2F1458A1D377}" srcOrd="3" destOrd="0" parTransId="{59F7B991-EFE2-4F8E-8D21-331659BCAAF4}" sibTransId="{227EF742-71D8-406A-9EC4-66073A4A2AA3}"/>
    <dgm:cxn modelId="{AD461068-1709-4AA4-A5FC-4CF7FD963519}" type="presOf" srcId="{A5385318-1A23-48F0-B204-11049A640776}" destId="{611CC228-E25B-40DD-8D3C-7259ABDBD808}" srcOrd="0" destOrd="0" presId="urn:microsoft.com/office/officeart/2005/8/layout/radial5"/>
    <dgm:cxn modelId="{F8B85496-7ED4-4B96-8382-9114637DD990}" type="presOf" srcId="{618EA7EA-97E8-4B33-81CB-92A9B31E15E8}" destId="{9E30412C-52AE-4892-9280-D52BFE25DA0D}" srcOrd="0" destOrd="0" presId="urn:microsoft.com/office/officeart/2005/8/layout/radial5"/>
    <dgm:cxn modelId="{C2461983-16C4-4F6D-B8A8-2F3D233AC00F}" type="presOf" srcId="{0E215F57-F336-458A-BC72-D7CDFBA0D55F}" destId="{8FDB0FAF-197D-4138-B587-AFCFCE32E18B}" srcOrd="1" destOrd="0" presId="urn:microsoft.com/office/officeart/2005/8/layout/radial5"/>
    <dgm:cxn modelId="{A8F2C004-C403-4B3C-98D5-38622C4AFAF0}" type="presOf" srcId="{89F43FDA-C4CB-4AAA-80C7-5D3BDD06E4C1}" destId="{10054CB8-1948-458F-B6BD-2538AA994C37}" srcOrd="1" destOrd="0" presId="urn:microsoft.com/office/officeart/2005/8/layout/radial5"/>
    <dgm:cxn modelId="{EE13D32F-4ACB-4DE9-B7F1-763152E72D59}" type="presOf" srcId="{2CB619CB-FE9C-4D33-BC3D-D7F61E0DB843}" destId="{D27F9AD7-54C7-4E58-A578-EBA093553CC6}" srcOrd="1" destOrd="0" presId="urn:microsoft.com/office/officeart/2005/8/layout/radial5"/>
    <dgm:cxn modelId="{F85E727C-E335-4AB6-AD20-275BA57417E8}" type="presOf" srcId="{8CE53870-E2C0-4429-ABD6-17AAD3F69838}" destId="{344B7CE1-569C-4287-87CC-FDE34A848781}" srcOrd="0" destOrd="0" presId="urn:microsoft.com/office/officeart/2005/8/layout/radial5"/>
    <dgm:cxn modelId="{55694692-288E-4AC7-9C74-B8D4B86DBE09}" type="presOf" srcId="{0E215F57-F336-458A-BC72-D7CDFBA0D55F}" destId="{8B1F605C-D13A-44F9-B50F-7949B14347FC}" srcOrd="0" destOrd="0" presId="urn:microsoft.com/office/officeart/2005/8/layout/radial5"/>
    <dgm:cxn modelId="{7D663A85-A90E-4AA5-872D-5ED8B97324E4}" srcId="{A5385318-1A23-48F0-B204-11049A640776}" destId="{A86095EC-10A7-4644-9BD1-E97875B60631}" srcOrd="0" destOrd="0" parTransId="{0E215F57-F336-458A-BC72-D7CDFBA0D55F}" sibTransId="{A344111C-510B-46FB-B1DF-9D4404AFC9FA}"/>
    <dgm:cxn modelId="{4B2AF13C-41D2-47D2-9A5A-3FADB654F86B}" type="presOf" srcId="{A86095EC-10A7-4644-9BD1-E97875B60631}" destId="{5F6FB37E-D68C-4BF1-91EB-797883042B85}" srcOrd="0" destOrd="0" presId="urn:microsoft.com/office/officeart/2005/8/layout/radial5"/>
    <dgm:cxn modelId="{51215C3B-AC65-4E23-A8B7-B16A9CC0F046}" srcId="{A5385318-1A23-48F0-B204-11049A640776}" destId="{B05760D3-6DDA-40A6-B227-C1EF971A7A72}" srcOrd="1" destOrd="0" parTransId="{2CB619CB-FE9C-4D33-BC3D-D7F61E0DB843}" sibTransId="{36040A2C-4383-4800-B8F6-DD48578B5079}"/>
    <dgm:cxn modelId="{01F1A12F-22CD-4BB6-9CDD-B007234D1BB4}" type="presParOf" srcId="{DED9F74B-4FC0-49E7-8276-F8EF5EB29C70}" destId="{611CC228-E25B-40DD-8D3C-7259ABDBD808}" srcOrd="0" destOrd="0" presId="urn:microsoft.com/office/officeart/2005/8/layout/radial5"/>
    <dgm:cxn modelId="{672C0A24-AA51-4504-BE8C-EECDEFE32107}" type="presParOf" srcId="{DED9F74B-4FC0-49E7-8276-F8EF5EB29C70}" destId="{8B1F605C-D13A-44F9-B50F-7949B14347FC}" srcOrd="1" destOrd="0" presId="urn:microsoft.com/office/officeart/2005/8/layout/radial5"/>
    <dgm:cxn modelId="{1BC7D75B-3B41-4567-965F-E0D2F17D793E}" type="presParOf" srcId="{8B1F605C-D13A-44F9-B50F-7949B14347FC}" destId="{8FDB0FAF-197D-4138-B587-AFCFCE32E18B}" srcOrd="0" destOrd="0" presId="urn:microsoft.com/office/officeart/2005/8/layout/radial5"/>
    <dgm:cxn modelId="{714F7A81-FB56-4328-B861-0F58BF540C53}" type="presParOf" srcId="{DED9F74B-4FC0-49E7-8276-F8EF5EB29C70}" destId="{5F6FB37E-D68C-4BF1-91EB-797883042B85}" srcOrd="2" destOrd="0" presId="urn:microsoft.com/office/officeart/2005/8/layout/radial5"/>
    <dgm:cxn modelId="{2BDFA4D4-1782-46BA-B506-5E2C1BFF8ED8}" type="presParOf" srcId="{DED9F74B-4FC0-49E7-8276-F8EF5EB29C70}" destId="{69CA7615-7B26-486E-BB1C-8A28B1A7C22C}" srcOrd="3" destOrd="0" presId="urn:microsoft.com/office/officeart/2005/8/layout/radial5"/>
    <dgm:cxn modelId="{EE9CABDD-6617-4E29-94BF-8CD0DC7A7D04}" type="presParOf" srcId="{69CA7615-7B26-486E-BB1C-8A28B1A7C22C}" destId="{D27F9AD7-54C7-4E58-A578-EBA093553CC6}" srcOrd="0" destOrd="0" presId="urn:microsoft.com/office/officeart/2005/8/layout/radial5"/>
    <dgm:cxn modelId="{9F75C33E-2871-4900-85B4-4F3940A69141}" type="presParOf" srcId="{DED9F74B-4FC0-49E7-8276-F8EF5EB29C70}" destId="{1FEDEBE7-CC5B-4941-832B-29C6059D77DD}" srcOrd="4" destOrd="0" presId="urn:microsoft.com/office/officeart/2005/8/layout/radial5"/>
    <dgm:cxn modelId="{90A6DF2C-50F0-4AFA-B192-2908A24C4B65}" type="presParOf" srcId="{DED9F74B-4FC0-49E7-8276-F8EF5EB29C70}" destId="{344B7CE1-569C-4287-87CC-FDE34A848781}" srcOrd="5" destOrd="0" presId="urn:microsoft.com/office/officeart/2005/8/layout/radial5"/>
    <dgm:cxn modelId="{83027853-8566-4300-AF8B-12DDA9AD2F0A}" type="presParOf" srcId="{344B7CE1-569C-4287-87CC-FDE34A848781}" destId="{E9848110-8C14-4470-B53D-3A1841081812}" srcOrd="0" destOrd="0" presId="urn:microsoft.com/office/officeart/2005/8/layout/radial5"/>
    <dgm:cxn modelId="{E0107204-F599-44F1-8893-C0EC9B8128D2}" type="presParOf" srcId="{DED9F74B-4FC0-49E7-8276-F8EF5EB29C70}" destId="{9E30412C-52AE-4892-9280-D52BFE25DA0D}" srcOrd="6" destOrd="0" presId="urn:microsoft.com/office/officeart/2005/8/layout/radial5"/>
    <dgm:cxn modelId="{16A23486-7801-446C-AEED-54C3F313C07E}" type="presParOf" srcId="{DED9F74B-4FC0-49E7-8276-F8EF5EB29C70}" destId="{BE20B781-9445-48BC-857D-CC544415BF6F}" srcOrd="7" destOrd="0" presId="urn:microsoft.com/office/officeart/2005/8/layout/radial5"/>
    <dgm:cxn modelId="{CCD47993-8FC9-470F-8206-7C964D9AD754}" type="presParOf" srcId="{BE20B781-9445-48BC-857D-CC544415BF6F}" destId="{B0F26142-9F19-4537-844A-A9A5D77854B4}" srcOrd="0" destOrd="0" presId="urn:microsoft.com/office/officeart/2005/8/layout/radial5"/>
    <dgm:cxn modelId="{3AC54C4C-F7F7-4C97-9F91-F929B0ED1F0F}" type="presParOf" srcId="{DED9F74B-4FC0-49E7-8276-F8EF5EB29C70}" destId="{E6AD2DF0-A402-4A5E-92A8-A11F0D92E81D}" srcOrd="8" destOrd="0" presId="urn:microsoft.com/office/officeart/2005/8/layout/radial5"/>
    <dgm:cxn modelId="{4CF5EFDF-39D5-459E-9A9A-3F4CD0753E83}" type="presParOf" srcId="{DED9F74B-4FC0-49E7-8276-F8EF5EB29C70}" destId="{90AD55E4-74E6-482B-8B33-6C3DC6049BB1}" srcOrd="9" destOrd="0" presId="urn:microsoft.com/office/officeart/2005/8/layout/radial5"/>
    <dgm:cxn modelId="{EAF9FB8B-41F9-48F2-A9A3-98D4B8FD15B3}" type="presParOf" srcId="{90AD55E4-74E6-482B-8B33-6C3DC6049BB1}" destId="{E3D07514-2C46-47EF-B178-95F19BFD76B2}" srcOrd="0" destOrd="0" presId="urn:microsoft.com/office/officeart/2005/8/layout/radial5"/>
    <dgm:cxn modelId="{381EFE30-09FB-45EA-A88B-D92724307125}" type="presParOf" srcId="{DED9F74B-4FC0-49E7-8276-F8EF5EB29C70}" destId="{388A0F00-DA9D-48FE-B4E8-5C8C04C016FB}" srcOrd="10" destOrd="0" presId="urn:microsoft.com/office/officeart/2005/8/layout/radial5"/>
    <dgm:cxn modelId="{A170513D-FE22-4DF8-9B7A-C87250F9C9B3}" type="presParOf" srcId="{DED9F74B-4FC0-49E7-8276-F8EF5EB29C70}" destId="{35A6A783-745E-4DDF-A3B5-F840B8984A37}" srcOrd="11" destOrd="0" presId="urn:microsoft.com/office/officeart/2005/8/layout/radial5"/>
    <dgm:cxn modelId="{3C00330E-8AC6-40DB-90C1-B3825A5A32E5}" type="presParOf" srcId="{35A6A783-745E-4DDF-A3B5-F840B8984A37}" destId="{10054CB8-1948-458F-B6BD-2538AA994C37}" srcOrd="0" destOrd="0" presId="urn:microsoft.com/office/officeart/2005/8/layout/radial5"/>
    <dgm:cxn modelId="{A31F5B8D-C7DB-4D46-BB39-76E5244C68DE}" type="presParOf" srcId="{DED9F74B-4FC0-49E7-8276-F8EF5EB29C70}" destId="{A44C13A5-AA73-4F37-8D0B-2CA7D506051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1CC228-E25B-40DD-8D3C-7259ABDBD808}">
      <dsp:nvSpPr>
        <dsp:cNvPr id="0" name=""/>
        <dsp:cNvSpPr/>
      </dsp:nvSpPr>
      <dsp:spPr>
        <a:xfrm>
          <a:off x="4971857" y="2760029"/>
          <a:ext cx="2248252" cy="214942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Early life</a:t>
          </a:r>
          <a:endParaRPr lang="en-US" sz="51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71857" y="2760029"/>
        <a:ext cx="2248252" cy="2149422"/>
      </dsp:txXfrm>
    </dsp:sp>
    <dsp:sp modelId="{8B1F605C-D13A-44F9-B50F-7949B14347FC}">
      <dsp:nvSpPr>
        <dsp:cNvPr id="0" name=""/>
        <dsp:cNvSpPr/>
      </dsp:nvSpPr>
      <dsp:spPr>
        <a:xfrm rot="20171157">
          <a:off x="7038963" y="2950425"/>
          <a:ext cx="540023" cy="615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20171157">
        <a:off x="7038963" y="2950425"/>
        <a:ext cx="540023" cy="615075"/>
      </dsp:txXfrm>
    </dsp:sp>
    <dsp:sp modelId="{5F6FB37E-D68C-4BF1-91EB-797883042B85}">
      <dsp:nvSpPr>
        <dsp:cNvPr id="0" name=""/>
        <dsp:cNvSpPr/>
      </dsp:nvSpPr>
      <dsp:spPr>
        <a:xfrm>
          <a:off x="7421199" y="2080835"/>
          <a:ext cx="2156547" cy="138627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Born in Skopje.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21199" y="2080835"/>
        <a:ext cx="2156547" cy="1386272"/>
      </dsp:txXfrm>
    </dsp:sp>
    <dsp:sp modelId="{69CA7615-7B26-486E-BB1C-8A28B1A7C22C}">
      <dsp:nvSpPr>
        <dsp:cNvPr id="0" name=""/>
        <dsp:cNvSpPr/>
      </dsp:nvSpPr>
      <dsp:spPr>
        <a:xfrm rot="16200023">
          <a:off x="5744290" y="2384850"/>
          <a:ext cx="703419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6200023">
        <a:off x="5744290" y="2384850"/>
        <a:ext cx="703419" cy="613290"/>
      </dsp:txXfrm>
    </dsp:sp>
    <dsp:sp modelId="{1FEDEBE7-CC5B-4941-832B-29C6059D77DD}">
      <dsp:nvSpPr>
        <dsp:cNvPr id="0" name=""/>
        <dsp:cNvSpPr/>
      </dsp:nvSpPr>
      <dsp:spPr>
        <a:xfrm>
          <a:off x="5095738" y="774729"/>
          <a:ext cx="2000518" cy="159446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Born: August 26,1910.</a:t>
          </a:r>
          <a:endParaRPr lang="en-US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95738" y="774729"/>
        <a:ext cx="2000518" cy="1594466"/>
      </dsp:txXfrm>
    </dsp:sp>
    <dsp:sp modelId="{344B7CE1-569C-4287-87CC-FDE34A848781}">
      <dsp:nvSpPr>
        <dsp:cNvPr id="0" name=""/>
        <dsp:cNvSpPr/>
      </dsp:nvSpPr>
      <dsp:spPr>
        <a:xfrm rot="1375408">
          <a:off x="7056079" y="4105458"/>
          <a:ext cx="426587" cy="534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375408">
        <a:off x="7056079" y="4105458"/>
        <a:ext cx="426587" cy="534630"/>
      </dsp:txXfrm>
    </dsp:sp>
    <dsp:sp modelId="{9E30412C-52AE-4892-9280-D52BFE25DA0D}">
      <dsp:nvSpPr>
        <dsp:cNvPr id="0" name=""/>
        <dsp:cNvSpPr/>
      </dsp:nvSpPr>
      <dsp:spPr>
        <a:xfrm>
          <a:off x="7461171" y="4022160"/>
          <a:ext cx="1673201" cy="148742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Albanian descent.</a:t>
          </a:r>
          <a:endParaRPr lang="en-US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61171" y="4022160"/>
        <a:ext cx="1673201" cy="1487428"/>
      </dsp:txXfrm>
    </dsp:sp>
    <dsp:sp modelId="{BE20B781-9445-48BC-857D-CC544415BF6F}">
      <dsp:nvSpPr>
        <dsp:cNvPr id="0" name=""/>
        <dsp:cNvSpPr/>
      </dsp:nvSpPr>
      <dsp:spPr>
        <a:xfrm rot="5399970">
          <a:off x="5677625" y="4707122"/>
          <a:ext cx="836749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399970">
        <a:off x="5677625" y="4707122"/>
        <a:ext cx="836749" cy="613290"/>
      </dsp:txXfrm>
    </dsp:sp>
    <dsp:sp modelId="{E6AD2DF0-A402-4A5E-92A8-A11F0D92E81D}">
      <dsp:nvSpPr>
        <dsp:cNvPr id="0" name=""/>
        <dsp:cNvSpPr/>
      </dsp:nvSpPr>
      <dsp:spPr>
        <a:xfrm>
          <a:off x="5236196" y="5458533"/>
          <a:ext cx="1719613" cy="1399457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At the age of 18,left home.</a:t>
          </a:r>
          <a:endParaRPr lang="en-US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36196" y="5458533"/>
        <a:ext cx="1719613" cy="1399457"/>
      </dsp:txXfrm>
    </dsp:sp>
    <dsp:sp modelId="{90AD55E4-74E6-482B-8B33-6C3DC6049BB1}">
      <dsp:nvSpPr>
        <dsp:cNvPr id="0" name=""/>
        <dsp:cNvSpPr/>
      </dsp:nvSpPr>
      <dsp:spPr>
        <a:xfrm rot="9499674">
          <a:off x="4640328" y="3960169"/>
          <a:ext cx="602983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9499674">
        <a:off x="4640328" y="3960169"/>
        <a:ext cx="602983" cy="613290"/>
      </dsp:txXfrm>
    </dsp:sp>
    <dsp:sp modelId="{388A0F00-DA9D-48FE-B4E8-5C8C04C016FB}">
      <dsp:nvSpPr>
        <dsp:cNvPr id="0" name=""/>
        <dsp:cNvSpPr/>
      </dsp:nvSpPr>
      <dsp:spPr>
        <a:xfrm>
          <a:off x="2909477" y="3870519"/>
          <a:ext cx="1754174" cy="176389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Joined an Irish community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9477" y="3870519"/>
        <a:ext cx="1754174" cy="1763896"/>
      </dsp:txXfrm>
    </dsp:sp>
    <dsp:sp modelId="{35A6A783-745E-4DDF-A3B5-F840B8984A37}">
      <dsp:nvSpPr>
        <dsp:cNvPr id="0" name=""/>
        <dsp:cNvSpPr/>
      </dsp:nvSpPr>
      <dsp:spPr>
        <a:xfrm rot="12638470">
          <a:off x="4655188" y="2982654"/>
          <a:ext cx="6195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2638470">
        <a:off x="4655188" y="2982654"/>
        <a:ext cx="619564" cy="613290"/>
      </dsp:txXfrm>
    </dsp:sp>
    <dsp:sp modelId="{A44C13A5-AA73-4F37-8D0B-2CA7D506051C}">
      <dsp:nvSpPr>
        <dsp:cNvPr id="0" name=""/>
        <dsp:cNvSpPr/>
      </dsp:nvSpPr>
      <dsp:spPr>
        <a:xfrm>
          <a:off x="2932665" y="1639771"/>
          <a:ext cx="1960871" cy="180379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Nuns called Sisters of Loreto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2665" y="1639771"/>
        <a:ext cx="1960871" cy="1803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05156-DF6D-4AA3-BF0E-7E83528C6DD3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28CEB-2905-4C05-AD04-DBA749876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94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CEA88-6EAE-439F-924F-4C93A689BB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22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3542-F9BE-4354-B9DE-CBB47F58AC6E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3DF-BB32-4391-A980-8FC12B232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3542-F9BE-4354-B9DE-CBB47F58AC6E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3DF-BB32-4391-A980-8FC12B232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3542-F9BE-4354-B9DE-CBB47F58AC6E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3DF-BB32-4391-A980-8FC12B232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3542-F9BE-4354-B9DE-CBB47F58AC6E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3DF-BB32-4391-A980-8FC12B232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3542-F9BE-4354-B9DE-CBB47F58AC6E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3DF-BB32-4391-A980-8FC12B232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3542-F9BE-4354-B9DE-CBB47F58AC6E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3DF-BB32-4391-A980-8FC12B232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3542-F9BE-4354-B9DE-CBB47F58AC6E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3DF-BB32-4391-A980-8FC12B232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3542-F9BE-4354-B9DE-CBB47F58AC6E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3DF-BB32-4391-A980-8FC12B232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3542-F9BE-4354-B9DE-CBB47F58AC6E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3DF-BB32-4391-A980-8FC12B232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3542-F9BE-4354-B9DE-CBB47F58AC6E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3DF-BB32-4391-A980-8FC12B232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3542-F9BE-4354-B9DE-CBB47F58AC6E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E7D33DF-BB32-4391-A980-8FC12B232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FB3542-F9BE-4354-B9DE-CBB47F58AC6E}" type="datetimeFigureOut">
              <a:rPr lang="en-US" smtClean="0"/>
              <a:pPr/>
              <a:t>19-Jul-20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7D33DF-BB32-4391-A980-8FC12B232FA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bs.net001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2023" y="2795450"/>
            <a:ext cx="5773783" cy="4062549"/>
          </a:xfrm>
          <a:prstGeom prst="rect">
            <a:avLst/>
          </a:prstGeom>
        </p:spPr>
      </p:pic>
      <p:pic>
        <p:nvPicPr>
          <p:cNvPr id="11" name="Picture 10" descr="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31442" y="2704011"/>
            <a:ext cx="3260558" cy="4153989"/>
          </a:xfrm>
          <a:prstGeom prst="rect">
            <a:avLst/>
          </a:prstGeom>
        </p:spPr>
      </p:pic>
      <p:pic>
        <p:nvPicPr>
          <p:cNvPr id="12" name="Picture 11" descr="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7073"/>
            <a:ext cx="3141215" cy="4140927"/>
          </a:xfrm>
          <a:prstGeom prst="rect">
            <a:avLst/>
          </a:prstGeom>
        </p:spPr>
      </p:pic>
      <p:sp>
        <p:nvSpPr>
          <p:cNvPr id="13" name="Minus 12"/>
          <p:cNvSpPr/>
          <p:nvPr/>
        </p:nvSpPr>
        <p:spPr>
          <a:xfrm rot="16200000">
            <a:off x="19598" y="4807131"/>
            <a:ext cx="589787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5400000">
            <a:off x="6079983" y="5003856"/>
            <a:ext cx="650032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1711235" y="2612570"/>
            <a:ext cx="8869680" cy="13062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1946365" y="2272938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Minus 17"/>
          <p:cNvSpPr/>
          <p:nvPr/>
        </p:nvSpPr>
        <p:spPr>
          <a:xfrm>
            <a:off x="9431383" y="2272937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Minus 21"/>
          <p:cNvSpPr/>
          <p:nvPr/>
        </p:nvSpPr>
        <p:spPr>
          <a:xfrm>
            <a:off x="2116183" y="-156755"/>
            <a:ext cx="7001692" cy="220762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Wellcome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674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4909685"/>
              </p:ext>
            </p:extLst>
          </p:nvPr>
        </p:nvGraphicFramePr>
        <p:xfrm>
          <a:off x="4964205" y="2516228"/>
          <a:ext cx="2263588" cy="1416290"/>
        </p:xfrm>
        <a:graphic>
          <a:graphicData uri="http://schemas.openxmlformats.org/presentationml/2006/ole">
            <p:oleObj spid="_x0000_s1088" name="Packager Shell Object" showAsIcon="1" r:id="rId3" imgW="914400" imgH="714240" progId="Package">
              <p:embed/>
            </p:oleObj>
          </a:graphicData>
        </a:graphic>
      </p:graphicFrame>
      <p:sp>
        <p:nvSpPr>
          <p:cNvPr id="4" name="Down Ribbon 3"/>
          <p:cNvSpPr/>
          <p:nvPr/>
        </p:nvSpPr>
        <p:spPr>
          <a:xfrm>
            <a:off x="800100" y="375902"/>
            <a:ext cx="10591799" cy="968189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watch a video.</a:t>
            </a:r>
          </a:p>
        </p:txBody>
      </p:sp>
    </p:spTree>
    <p:extLst>
      <p:ext uri="{BB962C8B-B14F-4D97-AF65-F5344CB8AC3E}">
        <p14:creationId xmlns:p14="http://schemas.microsoft.com/office/powerpoint/2010/main" xmlns="" val="2565074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a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3650" y="2323217"/>
            <a:ext cx="5305700" cy="4333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-Point Star 5"/>
          <p:cNvSpPr/>
          <p:nvPr/>
        </p:nvSpPr>
        <p:spPr>
          <a:xfrm>
            <a:off x="7077635" y="3563029"/>
            <a:ext cx="381000" cy="3810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0" y="1580386"/>
            <a:ext cx="12191999" cy="6096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situated in Skopje?</a:t>
            </a:r>
          </a:p>
        </p:txBody>
      </p:sp>
      <p:sp>
        <p:nvSpPr>
          <p:cNvPr id="9" name="Down Ribbon 8"/>
          <p:cNvSpPr/>
          <p:nvPr/>
        </p:nvSpPr>
        <p:spPr>
          <a:xfrm>
            <a:off x="255494" y="188257"/>
            <a:ext cx="11833412" cy="1371602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do you see in the picture?</a:t>
            </a:r>
          </a:p>
        </p:txBody>
      </p:sp>
      <p:sp>
        <p:nvSpPr>
          <p:cNvPr id="2" name="Oval 1"/>
          <p:cNvSpPr/>
          <p:nvPr/>
        </p:nvSpPr>
        <p:spPr>
          <a:xfrm>
            <a:off x="161364" y="3753529"/>
            <a:ext cx="2947850" cy="19861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world map.</a:t>
            </a:r>
          </a:p>
        </p:txBody>
      </p:sp>
      <p:sp>
        <p:nvSpPr>
          <p:cNvPr id="10" name="Oval 9"/>
          <p:cNvSpPr/>
          <p:nvPr/>
        </p:nvSpPr>
        <p:spPr>
          <a:xfrm>
            <a:off x="9094694" y="3650656"/>
            <a:ext cx="2994212" cy="21918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Skopje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situated in Macedonia.</a:t>
            </a:r>
          </a:p>
        </p:txBody>
      </p:sp>
    </p:spTree>
    <p:extLst>
      <p:ext uri="{BB962C8B-B14F-4D97-AF65-F5344CB8AC3E}">
        <p14:creationId xmlns:p14="http://schemas.microsoft.com/office/powerpoint/2010/main" xmlns="" val="535888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9" grpId="0" animBg="1"/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01962851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n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0485" y="2867584"/>
            <a:ext cx="2051030" cy="2005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13094" y="94131"/>
            <a:ext cx="468052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Early life of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Mother Teresa’s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81434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repeatCount="42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rly pi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695" y="1765738"/>
            <a:ext cx="3657599" cy="3707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ib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9329" y="1765738"/>
            <a:ext cx="3684495" cy="3814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95082" y="5708893"/>
            <a:ext cx="37562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Mother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Teresa</a:t>
            </a:r>
            <a:r>
              <a:rPr lang="en-US" sz="2000" b="1" dirty="0"/>
              <a:t> with her parents.</a:t>
            </a:r>
          </a:p>
        </p:txBody>
      </p:sp>
      <p:sp>
        <p:nvSpPr>
          <p:cNvPr id="12" name="Down Ribbon 11"/>
          <p:cNvSpPr/>
          <p:nvPr/>
        </p:nvSpPr>
        <p:spPr>
          <a:xfrm>
            <a:off x="228600" y="351556"/>
            <a:ext cx="11819965" cy="1172444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do you see in the pictures?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9329" y="5799411"/>
            <a:ext cx="3711389" cy="537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three siblings</a:t>
            </a:r>
          </a:p>
        </p:txBody>
      </p:sp>
    </p:spTree>
    <p:extLst>
      <p:ext uri="{BB962C8B-B14F-4D97-AF65-F5344CB8AC3E}">
        <p14:creationId xmlns:p14="http://schemas.microsoft.com/office/powerpoint/2010/main" xmlns="" val="3337043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0923" y="1684889"/>
            <a:ext cx="5930153" cy="5173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Down Ribbon 9"/>
          <p:cNvSpPr/>
          <p:nvPr/>
        </p:nvSpPr>
        <p:spPr>
          <a:xfrm>
            <a:off x="1234888" y="324662"/>
            <a:ext cx="9722223" cy="1172444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Talking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who is she?</a:t>
            </a:r>
          </a:p>
        </p:txBody>
      </p:sp>
    </p:spTree>
    <p:extLst>
      <p:ext uri="{BB962C8B-B14F-4D97-AF65-F5344CB8AC3E}">
        <p14:creationId xmlns:p14="http://schemas.microsoft.com/office/powerpoint/2010/main" xmlns="" val="105915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294" y="1277470"/>
            <a:ext cx="1024217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Where was she born?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was born Albanian descent, small town called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Skopje , Macedonia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When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did she leave her parental home?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age of 18 she left her parental home.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In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which season was Mother Teresa born?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Mother Teresa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was born in Autumn.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3100668" y="351556"/>
            <a:ext cx="6143064" cy="791444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493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mogulartic\zoynul\mother-teresa-loving-saint-ch6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759" y="1428930"/>
            <a:ext cx="7014881" cy="52611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2717" y="4261847"/>
            <a:ext cx="2057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Humanity</a:t>
            </a:r>
          </a:p>
        </p:txBody>
      </p:sp>
      <p:sp>
        <p:nvSpPr>
          <p:cNvPr id="5" name="Down Ribbon 4"/>
          <p:cNvSpPr/>
          <p:nvPr/>
        </p:nvSpPr>
        <p:spPr>
          <a:xfrm>
            <a:off x="1311087" y="0"/>
            <a:ext cx="9722223" cy="1221750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are you looking in the picture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353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5701554"/>
            <a:ext cx="84581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Those who were poorest &amp; orphan </a:t>
            </a:r>
          </a:p>
        </p:txBody>
      </p:sp>
      <p:sp>
        <p:nvSpPr>
          <p:cNvPr id="6" name="Down Ribbon 5"/>
          <p:cNvSpPr/>
          <p:nvPr/>
        </p:nvSpPr>
        <p:spPr>
          <a:xfrm>
            <a:off x="1597959" y="311214"/>
            <a:ext cx="9300882" cy="1154515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Mother Teresa’s humanity for the children </a:t>
            </a:r>
          </a:p>
        </p:txBody>
      </p:sp>
      <p:pic>
        <p:nvPicPr>
          <p:cNvPr id="7" name="Picture 6" descr="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1460" y="1676400"/>
            <a:ext cx="3155786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mmm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7859" y="1676400"/>
            <a:ext cx="3128682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mm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335" y="1676400"/>
            <a:ext cx="333038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2653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3764" y="2102547"/>
            <a:ext cx="3602691" cy="2456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k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564" y="1124889"/>
            <a:ext cx="3393141" cy="27344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037478" y="4859206"/>
            <a:ext cx="368897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Institute of the Blessed Virgin Mary in Dublin.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53" y="4204940"/>
            <a:ext cx="370242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Came to India in Kolkata.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7479" y="970897"/>
            <a:ext cx="368897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is the name this Institute ?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53" y="2709"/>
            <a:ext cx="359036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Where did she come back after training?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2076598"/>
            <a:ext cx="373828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Where did she teach geography &amp; theology?</a:t>
            </a:r>
          </a:p>
        </p:txBody>
      </p:sp>
      <p:pic>
        <p:nvPicPr>
          <p:cNvPr id="11" name="Picture 10" descr="st 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3096995"/>
            <a:ext cx="3738283" cy="2496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8229600" y="5690203"/>
            <a:ext cx="384585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Mother Teresa taught geography &amp;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theology 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Mary’s 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 school in kolkata,1931 to 1948.</a:t>
            </a:r>
          </a:p>
        </p:txBody>
      </p:sp>
    </p:spTree>
    <p:extLst>
      <p:ext uri="{BB962C8B-B14F-4D97-AF65-F5344CB8AC3E}">
        <p14:creationId xmlns:p14="http://schemas.microsoft.com/office/powerpoint/2010/main" xmlns="" val="352028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4059" y="5682017"/>
            <a:ext cx="1106692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took her  initial vows as a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nun on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May,1931.</a:t>
            </a:r>
          </a:p>
        </p:txBody>
      </p:sp>
      <p:pic>
        <p:nvPicPr>
          <p:cNvPr id="4" name="Picture 3" descr="fel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371601"/>
            <a:ext cx="6629400" cy="4081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03411" y="336176"/>
            <a:ext cx="11537577" cy="8068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When did she take her initial vows as a nun?</a:t>
            </a:r>
          </a:p>
        </p:txBody>
      </p:sp>
    </p:spTree>
    <p:extLst>
      <p:ext uri="{BB962C8B-B14F-4D97-AF65-F5344CB8AC3E}">
        <p14:creationId xmlns:p14="http://schemas.microsoft.com/office/powerpoint/2010/main" xmlns="" val="2820252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69816" y="-292470"/>
            <a:ext cx="6439988" cy="4916722"/>
            <a:chOff x="439783" y="2405403"/>
            <a:chExt cx="5967378" cy="41474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9783" y="2405403"/>
              <a:ext cx="5967378" cy="41474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459211" y="2652116"/>
              <a:ext cx="2736462" cy="3313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Kallan</a:t>
              </a:r>
              <a:r>
                <a:rPr lang="en-US" sz="2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Baran</a:t>
              </a:r>
              <a:r>
                <a:rPr lang="en-US" sz="2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Sikder</a:t>
              </a:r>
              <a:endPara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Asst. Teacher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Panchagram</a:t>
              </a:r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Secondaey</a:t>
              </a:r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School</a:t>
              </a:r>
            </a:p>
            <a:p>
              <a:pPr algn="ctr"/>
              <a:endPara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</a:t>
              </a:r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kbs.net001@gmail.com</a:t>
              </a:r>
              <a:endPara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01717098584</a:t>
              </a:r>
              <a:endParaRPr lang="en-US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210970" y="300446"/>
            <a:ext cx="2981030" cy="244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Class-Nine/ Ten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Unite: 07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Lesson:04 &amp;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MG_20150626_135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56709" cy="422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9313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976" y="2019300"/>
            <a:ext cx="3050773" cy="3157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mi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542" y="2052599"/>
            <a:ext cx="2967316" cy="3167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chil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5093" y="1976096"/>
            <a:ext cx="3127335" cy="3244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0976" y="5768788"/>
            <a:ext cx="11138648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prevailing poverty deep impact on Mother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Teresa’s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mind . 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4471" y="381000"/>
            <a:ext cx="12057529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Mother Teresa worked among the poorest of the poor in the slums of Kolkata.</a:t>
            </a:r>
          </a:p>
        </p:txBody>
      </p:sp>
    </p:spTree>
    <p:extLst>
      <p:ext uri="{BB962C8B-B14F-4D97-AF65-F5344CB8AC3E}">
        <p14:creationId xmlns:p14="http://schemas.microsoft.com/office/powerpoint/2010/main" xmlns="" val="3408235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141" y="1304365"/>
            <a:ext cx="1086522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1.What does ‘servant of humanity’ mean in the text?</a:t>
            </a:r>
          </a:p>
          <a:p>
            <a:pPr marL="342900" indent="-342900">
              <a:buAutoNum type="alphaLcParenR"/>
            </a:pPr>
            <a:r>
              <a:rPr lang="en-US" sz="2400" dirty="0" smtClean="0"/>
              <a:t>Becoming a slave .                                          b) to work in other people’s house.</a:t>
            </a:r>
          </a:p>
          <a:p>
            <a:r>
              <a:rPr lang="en-US" sz="2400" dirty="0" smtClean="0"/>
              <a:t>c) To be oppressed .                                               d) to serve the needy.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12694" y="3160059"/>
            <a:ext cx="1087867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Mother Teresa set out to join the missionary of the Sisters of Loreto in the year------ .</a:t>
            </a:r>
          </a:p>
          <a:p>
            <a:r>
              <a:rPr lang="en-US" sz="2400" dirty="0" smtClean="0"/>
              <a:t>a) 1927                   b) 1928                       c) 1929                           d) 1930                        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6141" y="5230906"/>
            <a:ext cx="1086522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Mother Teresa took her first vows at the age of ----- .</a:t>
            </a:r>
          </a:p>
          <a:p>
            <a:r>
              <a:rPr lang="en-US" sz="2800" dirty="0" smtClean="0"/>
              <a:t>a) 18                         b) 19                        c) 20                                       d) 21</a:t>
            </a:r>
            <a:endParaRPr lang="en-US" sz="2800" dirty="0"/>
          </a:p>
        </p:txBody>
      </p:sp>
      <p:sp>
        <p:nvSpPr>
          <p:cNvPr id="5" name="Down Ribbon 4"/>
          <p:cNvSpPr/>
          <p:nvPr/>
        </p:nvSpPr>
        <p:spPr>
          <a:xfrm>
            <a:off x="3100668" y="212690"/>
            <a:ext cx="6143064" cy="791444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783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4027" y="1460534"/>
            <a:ext cx="4273925" cy="41792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m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293" y="1448812"/>
            <a:ext cx="4303059" cy="4190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41292" y="5890846"/>
            <a:ext cx="430305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She Protected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Poorest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child.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4027" y="5821977"/>
            <a:ext cx="4273925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She Protected Orphan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child</a:t>
            </a:r>
          </a:p>
        </p:txBody>
      </p:sp>
      <p:sp>
        <p:nvSpPr>
          <p:cNvPr id="11" name="Down Ribbon 10"/>
          <p:cNvSpPr/>
          <p:nvPr/>
        </p:nvSpPr>
        <p:spPr>
          <a:xfrm>
            <a:off x="1228165" y="94202"/>
            <a:ext cx="9735670" cy="1172444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Mother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Teresa’s humanity</a:t>
            </a:r>
          </a:p>
        </p:txBody>
      </p:sp>
    </p:spTree>
    <p:extLst>
      <p:ext uri="{BB962C8B-B14F-4D97-AF65-F5344CB8AC3E}">
        <p14:creationId xmlns:p14="http://schemas.microsoft.com/office/powerpoint/2010/main" xmlns="" val="3161533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mother teresa\mother_teresa_09a.jpg"/>
          <p:cNvPicPr>
            <a:picLocks noChangeAspect="1" noChangeArrowheads="1"/>
          </p:cNvPicPr>
          <p:nvPr/>
        </p:nvPicPr>
        <p:blipFill rotWithShape="1">
          <a:blip r:embed="rId2" cstate="print"/>
          <a:srcRect l="17107" r="17107"/>
          <a:stretch/>
        </p:blipFill>
        <p:spPr bwMode="auto">
          <a:xfrm>
            <a:off x="6465267" y="2339787"/>
            <a:ext cx="5311587" cy="4164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814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353816"/>
            <a:ext cx="2743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Destitute people</a:t>
            </a:r>
          </a:p>
        </p:txBody>
      </p:sp>
      <p:sp>
        <p:nvSpPr>
          <p:cNvPr id="6" name="Down Ribbon 5"/>
          <p:cNvSpPr/>
          <p:nvPr/>
        </p:nvSpPr>
        <p:spPr>
          <a:xfrm>
            <a:off x="161365" y="311214"/>
            <a:ext cx="11914094" cy="831785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type of people did She serve?  </a:t>
            </a:r>
          </a:p>
        </p:txBody>
      </p:sp>
      <p:pic>
        <p:nvPicPr>
          <p:cNvPr id="7" name="Picture 2" descr="F:\mother teresa\Mother Teresa Missiona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10" y="2339787"/>
            <a:ext cx="5633790" cy="4164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04893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4624098"/>
              </p:ext>
            </p:extLst>
          </p:nvPr>
        </p:nvGraphicFramePr>
        <p:xfrm>
          <a:off x="1102659" y="1400628"/>
          <a:ext cx="9937376" cy="491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561"/>
                <a:gridCol w="7328815"/>
              </a:tblGrid>
              <a:tr h="6047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Events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230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1950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Called the missionary of charity.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35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1957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They began to work with lepers.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230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1970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They continued to expand their missionaries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230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1979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They worked in over twenty five countries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5141" y="268224"/>
            <a:ext cx="2362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Fill in the chart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3100668" y="134112"/>
            <a:ext cx="6143064" cy="791444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035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334870"/>
            <a:ext cx="8229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1.What is the real name of Mother Teresa?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349788"/>
            <a:ext cx="8077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2.When did Mother Teresa take her first vows?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3200401"/>
            <a:ext cx="1905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Answer: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495801"/>
            <a:ext cx="4572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Agnes </a:t>
            </a:r>
            <a:r>
              <a:rPr lang="en-US" sz="3200" dirty="0" err="1"/>
              <a:t>Gonxha</a:t>
            </a:r>
            <a:r>
              <a:rPr lang="en-US" sz="3200" dirty="0"/>
              <a:t> </a:t>
            </a:r>
            <a:r>
              <a:rPr lang="en-US" sz="3200" dirty="0" err="1"/>
              <a:t>Bojaxhiu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5407970"/>
            <a:ext cx="3505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At the age of 21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3100668" y="134112"/>
            <a:ext cx="6143064" cy="791444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63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5205" y="4646331"/>
            <a:ext cx="927399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Do you know anyone in your locality , who helps the needy and does so to make others happy? Write a short composition about him/her.</a:t>
            </a:r>
          </a:p>
        </p:txBody>
      </p:sp>
      <p:sp>
        <p:nvSpPr>
          <p:cNvPr id="4" name="Down Ribbon 3"/>
          <p:cNvSpPr/>
          <p:nvPr/>
        </p:nvSpPr>
        <p:spPr>
          <a:xfrm>
            <a:off x="3100668" y="134112"/>
            <a:ext cx="6143064" cy="791444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Homework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177" y="1104920"/>
            <a:ext cx="3362046" cy="3362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69874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2418" y="5410200"/>
            <a:ext cx="6324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Thanks to all  &amp; keep well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good b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7381" y="327416"/>
            <a:ext cx="6489637" cy="46214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61951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mogulartic\zoynul\imagemteresa.jpg"/>
          <p:cNvPicPr>
            <a:picLocks noChangeAspect="1" noChangeArrowheads="1"/>
          </p:cNvPicPr>
          <p:nvPr/>
        </p:nvPicPr>
        <p:blipFill rotWithShape="1">
          <a:blip r:embed="rId2" cstate="print"/>
          <a:srcRect r="18003"/>
          <a:stretch/>
        </p:blipFill>
        <p:spPr bwMode="auto">
          <a:xfrm>
            <a:off x="347551" y="1458233"/>
            <a:ext cx="3968956" cy="5113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21306" y="6010831"/>
            <a:ext cx="290456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Mother Teresa</a:t>
            </a:r>
          </a:p>
        </p:txBody>
      </p:sp>
      <p:sp>
        <p:nvSpPr>
          <p:cNvPr id="5" name="Down Ribbon 4"/>
          <p:cNvSpPr/>
          <p:nvPr/>
        </p:nvSpPr>
        <p:spPr>
          <a:xfrm>
            <a:off x="1335742" y="147918"/>
            <a:ext cx="9520516" cy="968189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is this person?</a:t>
            </a:r>
          </a:p>
        </p:txBody>
      </p:sp>
      <p:pic>
        <p:nvPicPr>
          <p:cNvPr id="6" name="Picture 2" descr="D:\mogulartic\zoynul\mother-tere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670" y="1452281"/>
            <a:ext cx="3935506" cy="51198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01668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5742" y="1357477"/>
            <a:ext cx="9520516" cy="509655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lowchart: Alternate Process 7"/>
          <p:cNvSpPr/>
          <p:nvPr/>
        </p:nvSpPr>
        <p:spPr>
          <a:xfrm>
            <a:off x="2286000" y="5920630"/>
            <a:ext cx="7620000" cy="5334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, childhood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pictures refer to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beginning life </a:t>
            </a:r>
          </a:p>
        </p:txBody>
      </p:sp>
      <p:sp>
        <p:nvSpPr>
          <p:cNvPr id="2" name="Down Ribbon 1"/>
          <p:cNvSpPr/>
          <p:nvPr/>
        </p:nvSpPr>
        <p:spPr>
          <a:xfrm>
            <a:off x="1411942" y="254817"/>
            <a:ext cx="9520516" cy="968189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pictures &amp; say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6744" y="1357477"/>
            <a:ext cx="6918512" cy="794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Mother Teresa’s childhood picture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xmlns="" val="3354736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8459" y="6011413"/>
            <a:ext cx="876748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The beginning and the Missionary</a:t>
            </a:r>
          </a:p>
        </p:txBody>
      </p:sp>
      <p:pic>
        <p:nvPicPr>
          <p:cNvPr id="1026" name="Picture 2" descr="F:\mother teresa\B_Id_169240_Mother_Ter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311959"/>
            <a:ext cx="4723849" cy="45700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m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88" y="1311959"/>
            <a:ext cx="4545106" cy="45700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Down Ribbon 6"/>
          <p:cNvSpPr/>
          <p:nvPr/>
        </p:nvSpPr>
        <p:spPr>
          <a:xfrm>
            <a:off x="1335742" y="214326"/>
            <a:ext cx="9520516" cy="968189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xmlns="" val="2068493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52600" y="228600"/>
          <a:ext cx="8763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5742" y="1444020"/>
            <a:ext cx="952051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the end of the lesson ,the students will be able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600" b="1" dirty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5742" y="2826127"/>
            <a:ext cx="9520516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talk about the pictures.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short describe of Mother Teresa’s early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life.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ask &amp; answer the question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/>
              <a:t>Complete the </a:t>
            </a:r>
            <a:r>
              <a:rPr lang="en-US" sz="3200" dirty="0" smtClean="0"/>
              <a:t>chart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3200" dirty="0" smtClean="0">
                <a:latin typeface="Baskerville Old Face" panose="02020602080505020303" pitchFamily="18" charset="0"/>
              </a:rPr>
              <a:t>give </a:t>
            </a:r>
            <a:r>
              <a:rPr lang="en-AU" sz="3200" dirty="0">
                <a:latin typeface="Baskerville Old Face" panose="02020602080505020303" pitchFamily="18" charset="0"/>
              </a:rPr>
              <a:t>answer of MCQ</a:t>
            </a:r>
            <a:r>
              <a:rPr lang="en-AU" sz="3200" dirty="0" smtClean="0">
                <a:latin typeface="Baskerville Old Face" panose="02020602080505020303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1335742" y="289110"/>
            <a:ext cx="9520516" cy="968189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705643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335742" y="289110"/>
            <a:ext cx="9520516" cy="968189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Silent Reading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5850" y="1327150"/>
            <a:ext cx="7480300" cy="420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94558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a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1806" y="1077819"/>
            <a:ext cx="1796863" cy="168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645459" y="1077818"/>
            <a:ext cx="3778623" cy="168019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humanity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33153" y="1237130"/>
            <a:ext cx="3601012" cy="162705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mankind/manhood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9588" y="2923115"/>
            <a:ext cx="3684494" cy="17699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missionary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pic>
        <p:nvPicPr>
          <p:cNvPr id="15" name="Picture 14" descr="fir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1806" y="2933108"/>
            <a:ext cx="1796863" cy="1759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7533153" y="3029284"/>
            <a:ext cx="3601012" cy="16637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preacher/propagandist,</a:t>
            </a:r>
          </a:p>
        </p:txBody>
      </p:sp>
      <p:sp>
        <p:nvSpPr>
          <p:cNvPr id="17" name="Oval 16"/>
          <p:cNvSpPr/>
          <p:nvPr/>
        </p:nvSpPr>
        <p:spPr>
          <a:xfrm>
            <a:off x="739588" y="4858122"/>
            <a:ext cx="3796553" cy="17040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virgin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03738" y="4858122"/>
            <a:ext cx="3659841" cy="17040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maiden/vestal,</a:t>
            </a:r>
          </a:p>
        </p:txBody>
      </p:sp>
      <p:pic>
        <p:nvPicPr>
          <p:cNvPr id="21" name="Picture 20" descr="virg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1807" y="4916825"/>
            <a:ext cx="1800785" cy="1832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Down Ribbon 22"/>
          <p:cNvSpPr/>
          <p:nvPr/>
        </p:nvSpPr>
        <p:spPr>
          <a:xfrm>
            <a:off x="3169024" y="220415"/>
            <a:ext cx="5853952" cy="692303"/>
          </a:xfrm>
          <a:prstGeom prst="ribbon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768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2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27094" y="261005"/>
            <a:ext cx="2996454" cy="15274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slums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me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7034" y="386431"/>
            <a:ext cx="1462926" cy="1588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7368988" y="73430"/>
            <a:ext cx="3509682" cy="17015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hick/over-populated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27094" y="2285999"/>
            <a:ext cx="2996454" cy="151951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Tiny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04002" y="2527979"/>
            <a:ext cx="1494887" cy="1461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7557247" y="1974476"/>
            <a:ext cx="3321423" cy="18310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small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27094" y="4449789"/>
            <a:ext cx="2996454" cy="15933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8874" y="4542729"/>
            <a:ext cx="1706651" cy="1500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7577416" y="4321898"/>
            <a:ext cx="3281083" cy="194205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woman living in a female religious community who was promised to serve God all her life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082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</TotalTime>
  <Words>640</Words>
  <Application>Microsoft Office PowerPoint</Application>
  <PresentationFormat>Custom</PresentationFormat>
  <Paragraphs>115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JDM High school</dc:creator>
  <cp:lastModifiedBy>Microsoft</cp:lastModifiedBy>
  <cp:revision>80</cp:revision>
  <dcterms:created xsi:type="dcterms:W3CDTF">2017-08-09T06:43:56Z</dcterms:created>
  <dcterms:modified xsi:type="dcterms:W3CDTF">2020-07-19T18:01:31Z</dcterms:modified>
</cp:coreProperties>
</file>