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77" r:id="rId8"/>
    <p:sldId id="278" r:id="rId9"/>
    <p:sldId id="279" r:id="rId10"/>
    <p:sldId id="284" r:id="rId11"/>
    <p:sldId id="285" r:id="rId12"/>
    <p:sldId id="286" r:id="rId13"/>
    <p:sldId id="287" r:id="rId14"/>
    <p:sldId id="288" r:id="rId15"/>
    <p:sldId id="280" r:id="rId16"/>
    <p:sldId id="281" r:id="rId17"/>
    <p:sldId id="282" r:id="rId18"/>
    <p:sldId id="283" r:id="rId19"/>
    <p:sldId id="289" r:id="rId20"/>
    <p:sldId id="276" r:id="rId21"/>
    <p:sldId id="273" r:id="rId22"/>
    <p:sldId id="27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00"/>
    <a:srgbClr val="0BB7B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p:cViewPr varScale="1">
        <p:scale>
          <a:sx n="73" d="100"/>
          <a:sy n="73" d="100"/>
        </p:scale>
        <p:origin x="-128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91.jpeg"/><Relationship Id="rId1" Type="http://schemas.openxmlformats.org/officeDocument/2006/relationships/image" Target="../media/image141.jpeg"/><Relationship Id="rId6" Type="http://schemas.openxmlformats.org/officeDocument/2006/relationships/image" Target="../media/image131.jpeg"/><Relationship Id="rId5" Type="http://schemas.openxmlformats.org/officeDocument/2006/relationships/image" Target="../media/image121.jpeg"/><Relationship Id="rId4" Type="http://schemas.openxmlformats.org/officeDocument/2006/relationships/image" Target="../media/image1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860114-28FA-48B7-B0D6-FBEB4E9C40D8}" type="doc">
      <dgm:prSet loTypeId="urn:microsoft.com/office/officeart/2005/8/layout/radial5" loCatId="cycle" qsTypeId="urn:microsoft.com/office/officeart/2005/8/quickstyle/3d3" qsCatId="3D" csTypeId="urn:microsoft.com/office/officeart/2005/8/colors/accent1_2" csCatId="accent1" phldr="1"/>
      <dgm:spPr/>
      <dgm:t>
        <a:bodyPr/>
        <a:lstStyle/>
        <a:p>
          <a:endParaRPr lang="en-US"/>
        </a:p>
      </dgm:t>
    </dgm:pt>
    <dgm:pt modelId="{2BA27FFD-5D86-4104-A86D-F6CD32627037}">
      <dgm:prSet phldrT="[Text]" custT="1"/>
      <dgm:spPr>
        <a:solidFill>
          <a:srgbClr val="FF0000"/>
        </a:solidFill>
      </dgm:spPr>
      <dgm:t>
        <a:bodyPr/>
        <a:lstStyle/>
        <a:p>
          <a:r>
            <a:rPr lang="bn-BD" sz="2800" dirty="0" smtClean="0">
              <a:solidFill>
                <a:schemeClr val="tx1"/>
              </a:solidFill>
              <a:latin typeface="NikoshBAN" pitchFamily="2" charset="0"/>
              <a:cs typeface="NikoshBAN" pitchFamily="2" charset="0"/>
            </a:rPr>
            <a:t>স্মৃতি</a:t>
          </a:r>
          <a:endParaRPr lang="en-US" sz="2800" dirty="0">
            <a:solidFill>
              <a:schemeClr val="tx1"/>
            </a:solidFill>
            <a:latin typeface="NikoshBAN" pitchFamily="2" charset="0"/>
            <a:cs typeface="NikoshBAN" pitchFamily="2" charset="0"/>
          </a:endParaRPr>
        </a:p>
      </dgm:t>
    </dgm:pt>
    <dgm:pt modelId="{A9CFBB1C-395C-4ECD-AFA4-221843455990}" type="parTrans" cxnId="{2B4A8A17-F4B2-45C8-89B9-74B8F5825DB9}">
      <dgm:prSet/>
      <dgm:spPr/>
      <dgm:t>
        <a:bodyPr/>
        <a:lstStyle/>
        <a:p>
          <a:endParaRPr lang="en-US" sz="2800">
            <a:solidFill>
              <a:schemeClr val="tx1"/>
            </a:solidFill>
            <a:latin typeface="NikoshBAN" pitchFamily="2" charset="0"/>
            <a:cs typeface="NikoshBAN" pitchFamily="2" charset="0"/>
          </a:endParaRPr>
        </a:p>
      </dgm:t>
    </dgm:pt>
    <dgm:pt modelId="{30D71733-C4DF-4701-AD05-A503B88D7A80}" type="sibTrans" cxnId="{2B4A8A17-F4B2-45C8-89B9-74B8F5825DB9}">
      <dgm:prSet/>
      <dgm:spPr/>
      <dgm:t>
        <a:bodyPr/>
        <a:lstStyle/>
        <a:p>
          <a:endParaRPr lang="en-US" sz="2800">
            <a:solidFill>
              <a:schemeClr val="tx1"/>
            </a:solidFill>
            <a:latin typeface="NikoshBAN" pitchFamily="2" charset="0"/>
            <a:cs typeface="NikoshBAN" pitchFamily="2" charset="0"/>
          </a:endParaRPr>
        </a:p>
      </dgm:t>
    </dgm:pt>
    <dgm:pt modelId="{CB1638FE-A008-4EEE-B000-F74A2E813471}">
      <dgm:prSet phldrT="[Text]" custT="1"/>
      <dgm:spPr>
        <a:blipFill rotWithShape="0">
          <a:blip xmlns:r="http://schemas.openxmlformats.org/officeDocument/2006/relationships" r:embed="rId1"/>
          <a:stretch>
            <a:fillRect/>
          </a:stretch>
        </a:blipFill>
      </dgm:spPr>
      <dgm:t>
        <a:bodyPr/>
        <a:lstStyle/>
        <a:p>
          <a:endParaRPr lang="bn-BD" sz="2800" dirty="0" smtClean="0">
            <a:solidFill>
              <a:schemeClr val="tx1"/>
            </a:solidFill>
            <a:latin typeface="NikoshBAN" pitchFamily="2" charset="0"/>
            <a:cs typeface="NikoshBAN" pitchFamily="2" charset="0"/>
          </a:endParaRPr>
        </a:p>
        <a:p>
          <a:endParaRPr lang="bn-BD" sz="2800" dirty="0" smtClean="0">
            <a:solidFill>
              <a:schemeClr val="tx1"/>
            </a:solidFill>
            <a:latin typeface="NikoshBAN" pitchFamily="2" charset="0"/>
            <a:cs typeface="NikoshBAN" pitchFamily="2" charset="0"/>
          </a:endParaRPr>
        </a:p>
        <a:p>
          <a:r>
            <a:rPr lang="bn-BD" sz="2800" dirty="0" smtClean="0">
              <a:solidFill>
                <a:schemeClr val="tx1"/>
              </a:solidFill>
              <a:latin typeface="NikoshBAN" pitchFamily="2" charset="0"/>
              <a:cs typeface="NikoshBAN" pitchFamily="2" charset="0"/>
            </a:rPr>
            <a:t>রেম</a:t>
          </a:r>
          <a:endParaRPr lang="en-US" sz="2800" dirty="0">
            <a:solidFill>
              <a:schemeClr val="tx1"/>
            </a:solidFill>
            <a:latin typeface="NikoshBAN" pitchFamily="2" charset="0"/>
            <a:cs typeface="NikoshBAN" pitchFamily="2" charset="0"/>
          </a:endParaRPr>
        </a:p>
      </dgm:t>
    </dgm:pt>
    <dgm:pt modelId="{E67746D3-AACB-42AC-B422-F076D51598DB}" type="parTrans" cxnId="{2C663A73-5F05-4D4D-90AF-69AF0C369E31}">
      <dgm:prSet custT="1"/>
      <dgm:spPr/>
      <dgm:t>
        <a:bodyPr/>
        <a:lstStyle/>
        <a:p>
          <a:endParaRPr lang="en-US" sz="2800">
            <a:solidFill>
              <a:schemeClr val="tx1"/>
            </a:solidFill>
            <a:latin typeface="NikoshBAN" pitchFamily="2" charset="0"/>
            <a:cs typeface="NikoshBAN" pitchFamily="2" charset="0"/>
          </a:endParaRPr>
        </a:p>
      </dgm:t>
    </dgm:pt>
    <dgm:pt modelId="{DFEE55C9-2B53-4ACB-8870-A98DC8ACAAA2}" type="sibTrans" cxnId="{2C663A73-5F05-4D4D-90AF-69AF0C369E31}">
      <dgm:prSet/>
      <dgm:spPr/>
      <dgm:t>
        <a:bodyPr/>
        <a:lstStyle/>
        <a:p>
          <a:endParaRPr lang="en-US" sz="2800">
            <a:solidFill>
              <a:schemeClr val="tx1"/>
            </a:solidFill>
            <a:latin typeface="NikoshBAN" pitchFamily="2" charset="0"/>
            <a:cs typeface="NikoshBAN" pitchFamily="2" charset="0"/>
          </a:endParaRPr>
        </a:p>
      </dgm:t>
    </dgm:pt>
    <dgm:pt modelId="{FCA73F52-5AC4-45D9-8C76-1D0FCD946B0A}">
      <dgm:prSet phldrT="[Text]" custT="1"/>
      <dgm:spPr>
        <a:blipFill rotWithShape="0">
          <a:blip xmlns:r="http://schemas.openxmlformats.org/officeDocument/2006/relationships" r:embed="rId2"/>
          <a:stretch>
            <a:fillRect/>
          </a:stretch>
        </a:blipFill>
      </dgm:spPr>
      <dgm:t>
        <a:bodyPr/>
        <a:lstStyle/>
        <a:p>
          <a:endParaRPr lang="bn-BD" sz="2800" dirty="0" smtClean="0">
            <a:solidFill>
              <a:schemeClr val="tx1"/>
            </a:solidFill>
            <a:latin typeface="NikoshBAN" pitchFamily="2" charset="0"/>
            <a:cs typeface="NikoshBAN" pitchFamily="2" charset="0"/>
          </a:endParaRPr>
        </a:p>
        <a:p>
          <a:r>
            <a:rPr lang="bn-BD" sz="2800" dirty="0" smtClean="0">
              <a:solidFill>
                <a:schemeClr val="tx1"/>
              </a:solidFill>
              <a:latin typeface="NikoshBAN" pitchFamily="2" charset="0"/>
              <a:cs typeface="NikoshBAN" pitchFamily="2" charset="0"/>
            </a:rPr>
            <a:t>হার্ডডিস্ক</a:t>
          </a:r>
        </a:p>
        <a:p>
          <a:endParaRPr lang="bn-BD" sz="2800" dirty="0" smtClean="0">
            <a:solidFill>
              <a:schemeClr val="tx1"/>
            </a:solidFill>
            <a:latin typeface="NikoshBAN" pitchFamily="2" charset="0"/>
            <a:cs typeface="NikoshBAN" pitchFamily="2" charset="0"/>
          </a:endParaRPr>
        </a:p>
        <a:p>
          <a:endParaRPr lang="bn-BD" sz="2800" dirty="0" smtClean="0">
            <a:solidFill>
              <a:schemeClr val="tx1"/>
            </a:solidFill>
            <a:latin typeface="NikoshBAN" pitchFamily="2" charset="0"/>
            <a:cs typeface="NikoshBAN" pitchFamily="2" charset="0"/>
          </a:endParaRPr>
        </a:p>
        <a:p>
          <a:endParaRPr lang="en-US" sz="2800" dirty="0">
            <a:solidFill>
              <a:schemeClr val="tx1"/>
            </a:solidFill>
            <a:latin typeface="NikoshBAN" pitchFamily="2" charset="0"/>
            <a:cs typeface="NikoshBAN" pitchFamily="2" charset="0"/>
          </a:endParaRPr>
        </a:p>
      </dgm:t>
    </dgm:pt>
    <dgm:pt modelId="{0E398FBC-6860-45BF-AFF7-940A7796DB76}" type="parTrans" cxnId="{957EC04A-234B-4E05-827B-BA5BFCD88FEF}">
      <dgm:prSet custT="1"/>
      <dgm:spPr/>
      <dgm:t>
        <a:bodyPr/>
        <a:lstStyle/>
        <a:p>
          <a:endParaRPr lang="en-US" sz="2800">
            <a:solidFill>
              <a:schemeClr val="tx1"/>
            </a:solidFill>
            <a:latin typeface="NikoshBAN" pitchFamily="2" charset="0"/>
            <a:cs typeface="NikoshBAN" pitchFamily="2" charset="0"/>
          </a:endParaRPr>
        </a:p>
      </dgm:t>
    </dgm:pt>
    <dgm:pt modelId="{82917C85-6D9F-4E91-ACA8-07F11C31424C}" type="sibTrans" cxnId="{957EC04A-234B-4E05-827B-BA5BFCD88FEF}">
      <dgm:prSet/>
      <dgm:spPr/>
      <dgm:t>
        <a:bodyPr/>
        <a:lstStyle/>
        <a:p>
          <a:endParaRPr lang="en-US" sz="2800">
            <a:solidFill>
              <a:schemeClr val="tx1"/>
            </a:solidFill>
            <a:latin typeface="NikoshBAN" pitchFamily="2" charset="0"/>
            <a:cs typeface="NikoshBAN" pitchFamily="2" charset="0"/>
          </a:endParaRPr>
        </a:p>
      </dgm:t>
    </dgm:pt>
    <dgm:pt modelId="{3176C565-5141-482D-823F-7E980AD0E18C}">
      <dgm:prSet phldrT="[Text]" custT="1"/>
      <dgm:spPr>
        <a:blipFill rotWithShape="0">
          <a:blip xmlns:r="http://schemas.openxmlformats.org/officeDocument/2006/relationships" r:embed="rId3"/>
          <a:stretch>
            <a:fillRect/>
          </a:stretch>
        </a:blipFill>
      </dgm:spPr>
      <dgm:t>
        <a:bodyPr/>
        <a:lstStyle/>
        <a:p>
          <a:r>
            <a:rPr lang="bn-BD" sz="2800" dirty="0" smtClean="0">
              <a:solidFill>
                <a:schemeClr val="tx1"/>
              </a:solidFill>
              <a:latin typeface="NikoshBAN" pitchFamily="2" charset="0"/>
              <a:cs typeface="NikoshBAN" pitchFamily="2" charset="0"/>
            </a:rPr>
            <a:t>       সিডি</a:t>
          </a:r>
        </a:p>
        <a:p>
          <a:endParaRPr lang="bn-BD" sz="2800" dirty="0" smtClean="0">
            <a:solidFill>
              <a:schemeClr val="tx1"/>
            </a:solidFill>
            <a:latin typeface="NikoshBAN" pitchFamily="2" charset="0"/>
            <a:cs typeface="NikoshBAN" pitchFamily="2" charset="0"/>
          </a:endParaRPr>
        </a:p>
        <a:p>
          <a:endParaRPr lang="en-US" sz="2800" dirty="0">
            <a:solidFill>
              <a:schemeClr val="tx1"/>
            </a:solidFill>
            <a:latin typeface="NikoshBAN" pitchFamily="2" charset="0"/>
            <a:cs typeface="NikoshBAN" pitchFamily="2" charset="0"/>
          </a:endParaRPr>
        </a:p>
      </dgm:t>
    </dgm:pt>
    <dgm:pt modelId="{AFD3E7D5-48DA-482A-B3A4-6902C34B16B1}" type="parTrans" cxnId="{7F20066C-20D4-4D63-BF6B-9E6450AD7F5E}">
      <dgm:prSet custT="1"/>
      <dgm:spPr/>
      <dgm:t>
        <a:bodyPr/>
        <a:lstStyle/>
        <a:p>
          <a:endParaRPr lang="en-US" sz="2800">
            <a:solidFill>
              <a:schemeClr val="tx1"/>
            </a:solidFill>
            <a:latin typeface="NikoshBAN" pitchFamily="2" charset="0"/>
            <a:cs typeface="NikoshBAN" pitchFamily="2" charset="0"/>
          </a:endParaRPr>
        </a:p>
      </dgm:t>
    </dgm:pt>
    <dgm:pt modelId="{54BBFB13-B95A-4B88-ACA4-EDE5963A24F3}" type="sibTrans" cxnId="{7F20066C-20D4-4D63-BF6B-9E6450AD7F5E}">
      <dgm:prSet/>
      <dgm:spPr/>
      <dgm:t>
        <a:bodyPr/>
        <a:lstStyle/>
        <a:p>
          <a:endParaRPr lang="en-US" sz="2800">
            <a:solidFill>
              <a:schemeClr val="tx1"/>
            </a:solidFill>
            <a:latin typeface="NikoshBAN" pitchFamily="2" charset="0"/>
            <a:cs typeface="NikoshBAN" pitchFamily="2" charset="0"/>
          </a:endParaRPr>
        </a:p>
      </dgm:t>
    </dgm:pt>
    <dgm:pt modelId="{082218A3-A7FB-4538-A088-C6058AF52DA5}">
      <dgm:prSet phldrT="[Text]" custT="1"/>
      <dgm:spPr>
        <a:blipFill rotWithShape="0">
          <a:blip xmlns:r="http://schemas.openxmlformats.org/officeDocument/2006/relationships" r:embed="rId4"/>
          <a:stretch>
            <a:fillRect/>
          </a:stretch>
        </a:blipFill>
      </dgm:spPr>
      <dgm:t>
        <a:bodyPr/>
        <a:lstStyle/>
        <a:p>
          <a:endParaRPr lang="bn-BD" sz="2800" dirty="0" smtClean="0">
            <a:solidFill>
              <a:schemeClr val="tx1"/>
            </a:solidFill>
            <a:latin typeface="NikoshBAN" pitchFamily="2" charset="0"/>
            <a:cs typeface="NikoshBAN" pitchFamily="2" charset="0"/>
          </a:endParaRPr>
        </a:p>
        <a:p>
          <a:endParaRPr lang="bn-BD" sz="2800" dirty="0" smtClean="0">
            <a:solidFill>
              <a:schemeClr val="tx1"/>
            </a:solidFill>
            <a:latin typeface="NikoshBAN" pitchFamily="2" charset="0"/>
            <a:cs typeface="NikoshBAN" pitchFamily="2" charset="0"/>
          </a:endParaRPr>
        </a:p>
        <a:p>
          <a:r>
            <a:rPr lang="bn-BD" sz="2800" dirty="0" smtClean="0">
              <a:solidFill>
                <a:schemeClr val="tx1"/>
              </a:solidFill>
              <a:latin typeface="NikoshBAN" pitchFamily="2" charset="0"/>
              <a:cs typeface="NikoshBAN" pitchFamily="2" charset="0"/>
            </a:rPr>
            <a:t>পেনড্রাইব</a:t>
          </a:r>
          <a:endParaRPr lang="en-US" sz="2800" dirty="0">
            <a:solidFill>
              <a:schemeClr val="tx1"/>
            </a:solidFill>
            <a:latin typeface="NikoshBAN" pitchFamily="2" charset="0"/>
            <a:cs typeface="NikoshBAN" pitchFamily="2" charset="0"/>
          </a:endParaRPr>
        </a:p>
      </dgm:t>
    </dgm:pt>
    <dgm:pt modelId="{B1733837-E75C-4625-8C23-65839F60C2AB}" type="parTrans" cxnId="{12F07B21-FB91-469E-8FF8-8C1931331324}">
      <dgm:prSet custT="1"/>
      <dgm:spPr/>
      <dgm:t>
        <a:bodyPr/>
        <a:lstStyle/>
        <a:p>
          <a:endParaRPr lang="en-US" sz="2800">
            <a:solidFill>
              <a:schemeClr val="tx1"/>
            </a:solidFill>
            <a:latin typeface="NikoshBAN" pitchFamily="2" charset="0"/>
            <a:cs typeface="NikoshBAN" pitchFamily="2" charset="0"/>
          </a:endParaRPr>
        </a:p>
      </dgm:t>
    </dgm:pt>
    <dgm:pt modelId="{E44FD8ED-C3A3-4BE3-AD3F-7C516F8DF3A6}" type="sibTrans" cxnId="{12F07B21-FB91-469E-8FF8-8C1931331324}">
      <dgm:prSet/>
      <dgm:spPr/>
      <dgm:t>
        <a:bodyPr/>
        <a:lstStyle/>
        <a:p>
          <a:endParaRPr lang="en-US" sz="2800">
            <a:solidFill>
              <a:schemeClr val="tx1"/>
            </a:solidFill>
            <a:latin typeface="NikoshBAN" pitchFamily="2" charset="0"/>
            <a:cs typeface="NikoshBAN" pitchFamily="2" charset="0"/>
          </a:endParaRPr>
        </a:p>
      </dgm:t>
    </dgm:pt>
    <dgm:pt modelId="{524606FB-369A-49DE-A9A0-D1E15D0FD381}">
      <dgm:prSet custT="1"/>
      <dgm:spPr>
        <a:blipFill rotWithShape="0">
          <a:blip xmlns:r="http://schemas.openxmlformats.org/officeDocument/2006/relationships" r:embed="rId5"/>
          <a:stretch>
            <a:fillRect/>
          </a:stretch>
        </a:blipFill>
      </dgm:spPr>
      <dgm:t>
        <a:bodyPr/>
        <a:lstStyle/>
        <a:p>
          <a:endParaRPr lang="bn-BD" sz="2800" dirty="0" smtClean="0">
            <a:solidFill>
              <a:schemeClr val="tx1"/>
            </a:solidFill>
            <a:latin typeface="NikoshBAN" pitchFamily="2" charset="0"/>
            <a:cs typeface="NikoshBAN" pitchFamily="2" charset="0"/>
          </a:endParaRPr>
        </a:p>
        <a:p>
          <a:r>
            <a:rPr lang="bn-BD" sz="2800" dirty="0" smtClean="0">
              <a:solidFill>
                <a:schemeClr val="tx1"/>
              </a:solidFill>
              <a:latin typeface="NikoshBAN" pitchFamily="2" charset="0"/>
              <a:cs typeface="NikoshBAN" pitchFamily="2" charset="0"/>
            </a:rPr>
            <a:t>ফ্লোপি ডিস্ক</a:t>
          </a:r>
        </a:p>
        <a:p>
          <a:endParaRPr lang="bn-BD" sz="2800" dirty="0" smtClean="0">
            <a:solidFill>
              <a:schemeClr val="tx1"/>
            </a:solidFill>
            <a:latin typeface="NikoshBAN" pitchFamily="2" charset="0"/>
            <a:cs typeface="NikoshBAN" pitchFamily="2" charset="0"/>
          </a:endParaRPr>
        </a:p>
        <a:p>
          <a:endParaRPr lang="bn-BD" sz="2800" dirty="0" smtClean="0">
            <a:solidFill>
              <a:schemeClr val="tx1"/>
            </a:solidFill>
            <a:latin typeface="NikoshBAN" pitchFamily="2" charset="0"/>
            <a:cs typeface="NikoshBAN" pitchFamily="2" charset="0"/>
          </a:endParaRPr>
        </a:p>
        <a:p>
          <a:endParaRPr lang="en-US" sz="2800" dirty="0">
            <a:solidFill>
              <a:schemeClr val="tx1"/>
            </a:solidFill>
            <a:latin typeface="NikoshBAN" pitchFamily="2" charset="0"/>
            <a:cs typeface="NikoshBAN" pitchFamily="2" charset="0"/>
          </a:endParaRPr>
        </a:p>
      </dgm:t>
    </dgm:pt>
    <dgm:pt modelId="{242B3F4D-A1B4-4287-9D16-3AD7E741A2BE}" type="parTrans" cxnId="{0542C1C0-1BF9-4012-9177-DB0C6DCADBCD}">
      <dgm:prSet/>
      <dgm:spPr/>
      <dgm:t>
        <a:bodyPr/>
        <a:lstStyle/>
        <a:p>
          <a:endParaRPr lang="en-US"/>
        </a:p>
      </dgm:t>
    </dgm:pt>
    <dgm:pt modelId="{E68CFD7E-A456-4CE7-B5DA-0F18FA68D6BA}" type="sibTrans" cxnId="{0542C1C0-1BF9-4012-9177-DB0C6DCADBCD}">
      <dgm:prSet/>
      <dgm:spPr/>
      <dgm:t>
        <a:bodyPr/>
        <a:lstStyle/>
        <a:p>
          <a:endParaRPr lang="en-US"/>
        </a:p>
      </dgm:t>
    </dgm:pt>
    <dgm:pt modelId="{5C70C680-B8BF-471E-9AD9-948756EDC6D6}">
      <dgm:prSet custT="1"/>
      <dgm:spPr>
        <a:blipFill rotWithShape="0">
          <a:blip xmlns:r="http://schemas.openxmlformats.org/officeDocument/2006/relationships" r:embed="rId6"/>
          <a:stretch>
            <a:fillRect/>
          </a:stretch>
        </a:blipFill>
      </dgm:spPr>
      <dgm:t>
        <a:bodyPr/>
        <a:lstStyle/>
        <a:p>
          <a:r>
            <a:rPr lang="bn-BD" sz="2800" dirty="0" smtClean="0">
              <a:latin typeface="NikoshBAN" pitchFamily="2" charset="0"/>
              <a:cs typeface="NikoshBAN" pitchFamily="2" charset="0"/>
            </a:rPr>
            <a:t>রম</a:t>
          </a:r>
          <a:endParaRPr lang="en-US" sz="2800" dirty="0">
            <a:latin typeface="NikoshBAN" pitchFamily="2" charset="0"/>
            <a:cs typeface="NikoshBAN" pitchFamily="2" charset="0"/>
          </a:endParaRPr>
        </a:p>
      </dgm:t>
    </dgm:pt>
    <dgm:pt modelId="{CD2D9F53-F2B2-492A-B600-5A101BD62E59}" type="parTrans" cxnId="{28421CF8-6E56-4618-BE83-418949D75C07}">
      <dgm:prSet/>
      <dgm:spPr/>
      <dgm:t>
        <a:bodyPr/>
        <a:lstStyle/>
        <a:p>
          <a:endParaRPr lang="en-US"/>
        </a:p>
      </dgm:t>
    </dgm:pt>
    <dgm:pt modelId="{B4D69A60-5931-45E4-9160-F2DF6849BB11}" type="sibTrans" cxnId="{28421CF8-6E56-4618-BE83-418949D75C07}">
      <dgm:prSet/>
      <dgm:spPr/>
      <dgm:t>
        <a:bodyPr/>
        <a:lstStyle/>
        <a:p>
          <a:endParaRPr lang="en-US"/>
        </a:p>
      </dgm:t>
    </dgm:pt>
    <dgm:pt modelId="{9E277729-C598-4E81-B303-EFA4F7AF8150}" type="pres">
      <dgm:prSet presAssocID="{F9860114-28FA-48B7-B0D6-FBEB4E9C40D8}" presName="Name0" presStyleCnt="0">
        <dgm:presLayoutVars>
          <dgm:chMax val="1"/>
          <dgm:dir/>
          <dgm:animLvl val="ctr"/>
          <dgm:resizeHandles val="exact"/>
        </dgm:presLayoutVars>
      </dgm:prSet>
      <dgm:spPr/>
      <dgm:t>
        <a:bodyPr/>
        <a:lstStyle/>
        <a:p>
          <a:endParaRPr lang="en-US"/>
        </a:p>
      </dgm:t>
    </dgm:pt>
    <dgm:pt modelId="{ECDD0238-2D36-4B49-9800-2AC56590EEAE}" type="pres">
      <dgm:prSet presAssocID="{2BA27FFD-5D86-4104-A86D-F6CD32627037}" presName="centerShape" presStyleLbl="node0" presStyleIdx="0" presStyleCnt="1"/>
      <dgm:spPr/>
      <dgm:t>
        <a:bodyPr/>
        <a:lstStyle/>
        <a:p>
          <a:endParaRPr lang="en-US"/>
        </a:p>
      </dgm:t>
    </dgm:pt>
    <dgm:pt modelId="{773BF4BE-7446-4C94-A3C5-4D980C86A14B}" type="pres">
      <dgm:prSet presAssocID="{CD2D9F53-F2B2-492A-B600-5A101BD62E59}" presName="parTrans" presStyleLbl="sibTrans2D1" presStyleIdx="0" presStyleCnt="6" custAng="10465910"/>
      <dgm:spPr/>
      <dgm:t>
        <a:bodyPr/>
        <a:lstStyle/>
        <a:p>
          <a:endParaRPr lang="en-US"/>
        </a:p>
      </dgm:t>
    </dgm:pt>
    <dgm:pt modelId="{47702605-5F98-4FE5-A97F-06BDCC9E0762}" type="pres">
      <dgm:prSet presAssocID="{CD2D9F53-F2B2-492A-B600-5A101BD62E59}" presName="connectorText" presStyleLbl="sibTrans2D1" presStyleIdx="0" presStyleCnt="6"/>
      <dgm:spPr/>
      <dgm:t>
        <a:bodyPr/>
        <a:lstStyle/>
        <a:p>
          <a:endParaRPr lang="en-US"/>
        </a:p>
      </dgm:t>
    </dgm:pt>
    <dgm:pt modelId="{AFF5D9CD-D6B8-47FB-9ACF-323A7F81EE9F}" type="pres">
      <dgm:prSet presAssocID="{5C70C680-B8BF-471E-9AD9-948756EDC6D6}" presName="node" presStyleLbl="node1" presStyleIdx="0" presStyleCnt="6" custRadScaleRad="100128" custRadScaleInc="2391">
        <dgm:presLayoutVars>
          <dgm:bulletEnabled val="1"/>
        </dgm:presLayoutVars>
      </dgm:prSet>
      <dgm:spPr/>
      <dgm:t>
        <a:bodyPr/>
        <a:lstStyle/>
        <a:p>
          <a:endParaRPr lang="en-US"/>
        </a:p>
      </dgm:t>
    </dgm:pt>
    <dgm:pt modelId="{4419A8EE-46B5-4CEC-A321-856D4A86AD3C}" type="pres">
      <dgm:prSet presAssocID="{E67746D3-AACB-42AC-B422-F076D51598DB}" presName="parTrans" presStyleLbl="sibTrans2D1" presStyleIdx="1" presStyleCnt="6" custAng="3787418" custFlipHor="1" custScaleX="135430"/>
      <dgm:spPr/>
      <dgm:t>
        <a:bodyPr/>
        <a:lstStyle/>
        <a:p>
          <a:endParaRPr lang="en-US"/>
        </a:p>
      </dgm:t>
    </dgm:pt>
    <dgm:pt modelId="{E940EDB9-DDF3-4728-87B4-365469CBDBE5}" type="pres">
      <dgm:prSet presAssocID="{E67746D3-AACB-42AC-B422-F076D51598DB}" presName="connectorText" presStyleLbl="sibTrans2D1" presStyleIdx="1" presStyleCnt="6"/>
      <dgm:spPr/>
      <dgm:t>
        <a:bodyPr/>
        <a:lstStyle/>
        <a:p>
          <a:endParaRPr lang="en-US"/>
        </a:p>
      </dgm:t>
    </dgm:pt>
    <dgm:pt modelId="{D65A6D93-1ACA-48CB-B447-E92BA9BD12ED}" type="pres">
      <dgm:prSet presAssocID="{CB1638FE-A008-4EEE-B000-F74A2E813471}" presName="node" presStyleLbl="node1" presStyleIdx="1" presStyleCnt="6">
        <dgm:presLayoutVars>
          <dgm:bulletEnabled val="1"/>
        </dgm:presLayoutVars>
      </dgm:prSet>
      <dgm:spPr/>
      <dgm:t>
        <a:bodyPr/>
        <a:lstStyle/>
        <a:p>
          <a:endParaRPr lang="en-US"/>
        </a:p>
      </dgm:t>
    </dgm:pt>
    <dgm:pt modelId="{D0DBB67E-442A-4796-8A16-4E248CCC7A50}" type="pres">
      <dgm:prSet presAssocID="{0E398FBC-6860-45BF-AFF7-940A7796DB76}" presName="parTrans" presStyleLbl="sibTrans2D1" presStyleIdx="2" presStyleCnt="6" custAng="10651655"/>
      <dgm:spPr/>
      <dgm:t>
        <a:bodyPr/>
        <a:lstStyle/>
        <a:p>
          <a:endParaRPr lang="en-US"/>
        </a:p>
      </dgm:t>
    </dgm:pt>
    <dgm:pt modelId="{B8EC4B76-95B5-4D19-84B9-4E5F93590D95}" type="pres">
      <dgm:prSet presAssocID="{0E398FBC-6860-45BF-AFF7-940A7796DB76}" presName="connectorText" presStyleLbl="sibTrans2D1" presStyleIdx="2" presStyleCnt="6"/>
      <dgm:spPr/>
      <dgm:t>
        <a:bodyPr/>
        <a:lstStyle/>
        <a:p>
          <a:endParaRPr lang="en-US"/>
        </a:p>
      </dgm:t>
    </dgm:pt>
    <dgm:pt modelId="{86C283E2-B2FB-43EF-B5BB-CD2ECF9EA8DF}" type="pres">
      <dgm:prSet presAssocID="{FCA73F52-5AC4-45D9-8C76-1D0FCD946B0A}" presName="node" presStyleLbl="node1" presStyleIdx="2" presStyleCnt="6" custScaleX="101852" custScaleY="103041" custRadScaleRad="100407" custRadScaleInc="0">
        <dgm:presLayoutVars>
          <dgm:bulletEnabled val="1"/>
        </dgm:presLayoutVars>
      </dgm:prSet>
      <dgm:spPr/>
      <dgm:t>
        <a:bodyPr/>
        <a:lstStyle/>
        <a:p>
          <a:endParaRPr lang="en-US"/>
        </a:p>
      </dgm:t>
    </dgm:pt>
    <dgm:pt modelId="{ED28E2FA-FBFE-42AD-B0C2-31B2B60D2255}" type="pres">
      <dgm:prSet presAssocID="{AFD3E7D5-48DA-482A-B3A4-6902C34B16B1}" presName="parTrans" presStyleLbl="sibTrans2D1" presStyleIdx="3" presStyleCnt="6" custAng="10963205"/>
      <dgm:spPr/>
      <dgm:t>
        <a:bodyPr/>
        <a:lstStyle/>
        <a:p>
          <a:endParaRPr lang="en-US"/>
        </a:p>
      </dgm:t>
    </dgm:pt>
    <dgm:pt modelId="{6466F324-F322-4100-B0D8-24DAF27B8B33}" type="pres">
      <dgm:prSet presAssocID="{AFD3E7D5-48DA-482A-B3A4-6902C34B16B1}" presName="connectorText" presStyleLbl="sibTrans2D1" presStyleIdx="3" presStyleCnt="6"/>
      <dgm:spPr/>
      <dgm:t>
        <a:bodyPr/>
        <a:lstStyle/>
        <a:p>
          <a:endParaRPr lang="en-US"/>
        </a:p>
      </dgm:t>
    </dgm:pt>
    <dgm:pt modelId="{8094754E-2266-4A8A-A847-6B40F59ACF7F}" type="pres">
      <dgm:prSet presAssocID="{3176C565-5141-482D-823F-7E980AD0E18C}" presName="node" presStyleLbl="node1" presStyleIdx="3" presStyleCnt="6">
        <dgm:presLayoutVars>
          <dgm:bulletEnabled val="1"/>
        </dgm:presLayoutVars>
      </dgm:prSet>
      <dgm:spPr/>
      <dgm:t>
        <a:bodyPr/>
        <a:lstStyle/>
        <a:p>
          <a:endParaRPr lang="en-US"/>
        </a:p>
      </dgm:t>
    </dgm:pt>
    <dgm:pt modelId="{C741A1F0-8367-4032-80F7-44657F9F950C}" type="pres">
      <dgm:prSet presAssocID="{B1733837-E75C-4625-8C23-65839F60C2AB}" presName="parTrans" presStyleLbl="sibTrans2D1" presStyleIdx="4" presStyleCnt="6" custAng="10291222"/>
      <dgm:spPr/>
      <dgm:t>
        <a:bodyPr/>
        <a:lstStyle/>
        <a:p>
          <a:endParaRPr lang="en-US"/>
        </a:p>
      </dgm:t>
    </dgm:pt>
    <dgm:pt modelId="{F2DE930A-DA19-4FE7-93C6-38D4AD54D459}" type="pres">
      <dgm:prSet presAssocID="{B1733837-E75C-4625-8C23-65839F60C2AB}" presName="connectorText" presStyleLbl="sibTrans2D1" presStyleIdx="4" presStyleCnt="6"/>
      <dgm:spPr/>
      <dgm:t>
        <a:bodyPr/>
        <a:lstStyle/>
        <a:p>
          <a:endParaRPr lang="en-US"/>
        </a:p>
      </dgm:t>
    </dgm:pt>
    <dgm:pt modelId="{C1A587FF-1BAE-4A9B-8D97-FFE6C305F131}" type="pres">
      <dgm:prSet presAssocID="{082218A3-A7FB-4538-A088-C6058AF52DA5}" presName="node" presStyleLbl="node1" presStyleIdx="4" presStyleCnt="6" custScaleX="101184" custScaleY="112001">
        <dgm:presLayoutVars>
          <dgm:bulletEnabled val="1"/>
        </dgm:presLayoutVars>
      </dgm:prSet>
      <dgm:spPr/>
      <dgm:t>
        <a:bodyPr/>
        <a:lstStyle/>
        <a:p>
          <a:endParaRPr lang="en-US"/>
        </a:p>
      </dgm:t>
    </dgm:pt>
    <dgm:pt modelId="{66D9A2CB-F935-444F-8259-6E9506CC512B}" type="pres">
      <dgm:prSet presAssocID="{242B3F4D-A1B4-4287-9D16-3AD7E741A2BE}" presName="parTrans" presStyleLbl="sibTrans2D1" presStyleIdx="5" presStyleCnt="6" custAng="10062636"/>
      <dgm:spPr/>
      <dgm:t>
        <a:bodyPr/>
        <a:lstStyle/>
        <a:p>
          <a:endParaRPr lang="en-US"/>
        </a:p>
      </dgm:t>
    </dgm:pt>
    <dgm:pt modelId="{ED2B9A8A-85F3-410E-8D68-61BBB6EA6D58}" type="pres">
      <dgm:prSet presAssocID="{242B3F4D-A1B4-4287-9D16-3AD7E741A2BE}" presName="connectorText" presStyleLbl="sibTrans2D1" presStyleIdx="5" presStyleCnt="6"/>
      <dgm:spPr/>
      <dgm:t>
        <a:bodyPr/>
        <a:lstStyle/>
        <a:p>
          <a:endParaRPr lang="en-US"/>
        </a:p>
      </dgm:t>
    </dgm:pt>
    <dgm:pt modelId="{B7936493-FB80-4D2B-AB19-86FA9602B154}" type="pres">
      <dgm:prSet presAssocID="{524606FB-369A-49DE-A9A0-D1E15D0FD381}" presName="node" presStyleLbl="node1" presStyleIdx="5" presStyleCnt="6" custAng="0" custScaleX="108961" custScaleY="108961" custRadScaleRad="101520" custRadScaleInc="-3710">
        <dgm:presLayoutVars>
          <dgm:bulletEnabled val="1"/>
        </dgm:presLayoutVars>
      </dgm:prSet>
      <dgm:spPr/>
      <dgm:t>
        <a:bodyPr/>
        <a:lstStyle/>
        <a:p>
          <a:endParaRPr lang="en-US"/>
        </a:p>
      </dgm:t>
    </dgm:pt>
  </dgm:ptLst>
  <dgm:cxnLst>
    <dgm:cxn modelId="{12F07B21-FB91-469E-8FF8-8C1931331324}" srcId="{2BA27FFD-5D86-4104-A86D-F6CD32627037}" destId="{082218A3-A7FB-4538-A088-C6058AF52DA5}" srcOrd="4" destOrd="0" parTransId="{B1733837-E75C-4625-8C23-65839F60C2AB}" sibTransId="{E44FD8ED-C3A3-4BE3-AD3F-7C516F8DF3A6}"/>
    <dgm:cxn modelId="{0542C1C0-1BF9-4012-9177-DB0C6DCADBCD}" srcId="{2BA27FFD-5D86-4104-A86D-F6CD32627037}" destId="{524606FB-369A-49DE-A9A0-D1E15D0FD381}" srcOrd="5" destOrd="0" parTransId="{242B3F4D-A1B4-4287-9D16-3AD7E741A2BE}" sibTransId="{E68CFD7E-A456-4CE7-B5DA-0F18FA68D6BA}"/>
    <dgm:cxn modelId="{7B911625-C0D7-4415-9AC5-7F6BB823A0D9}" type="presOf" srcId="{B1733837-E75C-4625-8C23-65839F60C2AB}" destId="{F2DE930A-DA19-4FE7-93C6-38D4AD54D459}" srcOrd="1" destOrd="0" presId="urn:microsoft.com/office/officeart/2005/8/layout/radial5"/>
    <dgm:cxn modelId="{EB296609-3077-4E5F-A572-B35A9EE32DEC}" type="presOf" srcId="{242B3F4D-A1B4-4287-9D16-3AD7E741A2BE}" destId="{ED2B9A8A-85F3-410E-8D68-61BBB6EA6D58}" srcOrd="1" destOrd="0" presId="urn:microsoft.com/office/officeart/2005/8/layout/radial5"/>
    <dgm:cxn modelId="{7F20066C-20D4-4D63-BF6B-9E6450AD7F5E}" srcId="{2BA27FFD-5D86-4104-A86D-F6CD32627037}" destId="{3176C565-5141-482D-823F-7E980AD0E18C}" srcOrd="3" destOrd="0" parTransId="{AFD3E7D5-48DA-482A-B3A4-6902C34B16B1}" sibTransId="{54BBFB13-B95A-4B88-ACA4-EDE5963A24F3}"/>
    <dgm:cxn modelId="{61080D76-24D1-44A0-8555-3588C5193F53}" type="presOf" srcId="{F9860114-28FA-48B7-B0D6-FBEB4E9C40D8}" destId="{9E277729-C598-4E81-B303-EFA4F7AF8150}" srcOrd="0" destOrd="0" presId="urn:microsoft.com/office/officeart/2005/8/layout/radial5"/>
    <dgm:cxn modelId="{A2DADE6F-12F5-43E8-B871-7801AFB71219}" type="presOf" srcId="{082218A3-A7FB-4538-A088-C6058AF52DA5}" destId="{C1A587FF-1BAE-4A9B-8D97-FFE6C305F131}" srcOrd="0" destOrd="0" presId="urn:microsoft.com/office/officeart/2005/8/layout/radial5"/>
    <dgm:cxn modelId="{2C663A73-5F05-4D4D-90AF-69AF0C369E31}" srcId="{2BA27FFD-5D86-4104-A86D-F6CD32627037}" destId="{CB1638FE-A008-4EEE-B000-F74A2E813471}" srcOrd="1" destOrd="0" parTransId="{E67746D3-AACB-42AC-B422-F076D51598DB}" sibTransId="{DFEE55C9-2B53-4ACB-8870-A98DC8ACAAA2}"/>
    <dgm:cxn modelId="{3147027E-80DD-4208-8189-7BC9D46B038E}" type="presOf" srcId="{0E398FBC-6860-45BF-AFF7-940A7796DB76}" destId="{D0DBB67E-442A-4796-8A16-4E248CCC7A50}" srcOrd="0" destOrd="0" presId="urn:microsoft.com/office/officeart/2005/8/layout/radial5"/>
    <dgm:cxn modelId="{9C5B8914-AED8-4836-BCD2-D955AF384BE9}" type="presOf" srcId="{CB1638FE-A008-4EEE-B000-F74A2E813471}" destId="{D65A6D93-1ACA-48CB-B447-E92BA9BD12ED}" srcOrd="0" destOrd="0" presId="urn:microsoft.com/office/officeart/2005/8/layout/radial5"/>
    <dgm:cxn modelId="{05EB2F84-CC07-456B-B697-E8A9C0494372}" type="presOf" srcId="{CD2D9F53-F2B2-492A-B600-5A101BD62E59}" destId="{47702605-5F98-4FE5-A97F-06BDCC9E0762}" srcOrd="1" destOrd="0" presId="urn:microsoft.com/office/officeart/2005/8/layout/radial5"/>
    <dgm:cxn modelId="{2B4A8A17-F4B2-45C8-89B9-74B8F5825DB9}" srcId="{F9860114-28FA-48B7-B0D6-FBEB4E9C40D8}" destId="{2BA27FFD-5D86-4104-A86D-F6CD32627037}" srcOrd="0" destOrd="0" parTransId="{A9CFBB1C-395C-4ECD-AFA4-221843455990}" sibTransId="{30D71733-C4DF-4701-AD05-A503B88D7A80}"/>
    <dgm:cxn modelId="{4C25F7A2-B772-49F6-ADCC-AD5F6DAFFA41}" type="presOf" srcId="{524606FB-369A-49DE-A9A0-D1E15D0FD381}" destId="{B7936493-FB80-4D2B-AB19-86FA9602B154}" srcOrd="0" destOrd="0" presId="urn:microsoft.com/office/officeart/2005/8/layout/radial5"/>
    <dgm:cxn modelId="{E452ABC2-B118-4315-AE86-E8DF06E8ECB6}" type="presOf" srcId="{E67746D3-AACB-42AC-B422-F076D51598DB}" destId="{E940EDB9-DDF3-4728-87B4-365469CBDBE5}" srcOrd="1" destOrd="0" presId="urn:microsoft.com/office/officeart/2005/8/layout/radial5"/>
    <dgm:cxn modelId="{ECF17BE4-794F-4796-A78B-F53A8BE0A32F}" type="presOf" srcId="{AFD3E7D5-48DA-482A-B3A4-6902C34B16B1}" destId="{6466F324-F322-4100-B0D8-24DAF27B8B33}" srcOrd="1" destOrd="0" presId="urn:microsoft.com/office/officeart/2005/8/layout/radial5"/>
    <dgm:cxn modelId="{EF786F5A-D348-46FC-B60D-D016EBAF0C8D}" type="presOf" srcId="{CD2D9F53-F2B2-492A-B600-5A101BD62E59}" destId="{773BF4BE-7446-4C94-A3C5-4D980C86A14B}" srcOrd="0" destOrd="0" presId="urn:microsoft.com/office/officeart/2005/8/layout/radial5"/>
    <dgm:cxn modelId="{FECA4B38-72D3-4D2B-879B-493A380D65DF}" type="presOf" srcId="{0E398FBC-6860-45BF-AFF7-940A7796DB76}" destId="{B8EC4B76-95B5-4D19-84B9-4E5F93590D95}" srcOrd="1" destOrd="0" presId="urn:microsoft.com/office/officeart/2005/8/layout/radial5"/>
    <dgm:cxn modelId="{8A878DD7-D6F4-4090-8FAF-7E653B119568}" type="presOf" srcId="{242B3F4D-A1B4-4287-9D16-3AD7E741A2BE}" destId="{66D9A2CB-F935-444F-8259-6E9506CC512B}" srcOrd="0" destOrd="0" presId="urn:microsoft.com/office/officeart/2005/8/layout/radial5"/>
    <dgm:cxn modelId="{D8BFB884-0096-4266-AC8C-E58893997F94}" type="presOf" srcId="{5C70C680-B8BF-471E-9AD9-948756EDC6D6}" destId="{AFF5D9CD-D6B8-47FB-9ACF-323A7F81EE9F}" srcOrd="0" destOrd="0" presId="urn:microsoft.com/office/officeart/2005/8/layout/radial5"/>
    <dgm:cxn modelId="{68CBA655-4A18-4F99-A91F-D0CBF7A1F903}" type="presOf" srcId="{3176C565-5141-482D-823F-7E980AD0E18C}" destId="{8094754E-2266-4A8A-A847-6B40F59ACF7F}" srcOrd="0" destOrd="0" presId="urn:microsoft.com/office/officeart/2005/8/layout/radial5"/>
    <dgm:cxn modelId="{DAF7F398-7FDF-488E-B9E6-09BE07F6E682}" type="presOf" srcId="{2BA27FFD-5D86-4104-A86D-F6CD32627037}" destId="{ECDD0238-2D36-4B49-9800-2AC56590EEAE}" srcOrd="0" destOrd="0" presId="urn:microsoft.com/office/officeart/2005/8/layout/radial5"/>
    <dgm:cxn modelId="{85E0ED75-AD21-4AC7-8306-3C070CBA9D6B}" type="presOf" srcId="{E67746D3-AACB-42AC-B422-F076D51598DB}" destId="{4419A8EE-46B5-4CEC-A321-856D4A86AD3C}" srcOrd="0" destOrd="0" presId="urn:microsoft.com/office/officeart/2005/8/layout/radial5"/>
    <dgm:cxn modelId="{28421CF8-6E56-4618-BE83-418949D75C07}" srcId="{2BA27FFD-5D86-4104-A86D-F6CD32627037}" destId="{5C70C680-B8BF-471E-9AD9-948756EDC6D6}" srcOrd="0" destOrd="0" parTransId="{CD2D9F53-F2B2-492A-B600-5A101BD62E59}" sibTransId="{B4D69A60-5931-45E4-9160-F2DF6849BB11}"/>
    <dgm:cxn modelId="{74C99834-70ED-4A22-B409-C1683B68464D}" type="presOf" srcId="{AFD3E7D5-48DA-482A-B3A4-6902C34B16B1}" destId="{ED28E2FA-FBFE-42AD-B0C2-31B2B60D2255}" srcOrd="0" destOrd="0" presId="urn:microsoft.com/office/officeart/2005/8/layout/radial5"/>
    <dgm:cxn modelId="{957EC04A-234B-4E05-827B-BA5BFCD88FEF}" srcId="{2BA27FFD-5D86-4104-A86D-F6CD32627037}" destId="{FCA73F52-5AC4-45D9-8C76-1D0FCD946B0A}" srcOrd="2" destOrd="0" parTransId="{0E398FBC-6860-45BF-AFF7-940A7796DB76}" sibTransId="{82917C85-6D9F-4E91-ACA8-07F11C31424C}"/>
    <dgm:cxn modelId="{FEA48A9C-82F0-4DEA-A847-4C74C4F6A4DD}" type="presOf" srcId="{FCA73F52-5AC4-45D9-8C76-1D0FCD946B0A}" destId="{86C283E2-B2FB-43EF-B5BB-CD2ECF9EA8DF}" srcOrd="0" destOrd="0" presId="urn:microsoft.com/office/officeart/2005/8/layout/radial5"/>
    <dgm:cxn modelId="{C28918E8-60DF-4BE7-B352-B17765B7A2BD}" type="presOf" srcId="{B1733837-E75C-4625-8C23-65839F60C2AB}" destId="{C741A1F0-8367-4032-80F7-44657F9F950C}" srcOrd="0" destOrd="0" presId="urn:microsoft.com/office/officeart/2005/8/layout/radial5"/>
    <dgm:cxn modelId="{0E5B967E-D800-4469-8685-FD82E45C4CD8}" type="presParOf" srcId="{9E277729-C598-4E81-B303-EFA4F7AF8150}" destId="{ECDD0238-2D36-4B49-9800-2AC56590EEAE}" srcOrd="0" destOrd="0" presId="urn:microsoft.com/office/officeart/2005/8/layout/radial5"/>
    <dgm:cxn modelId="{D29CF117-DF48-495C-9885-603FE1843DF5}" type="presParOf" srcId="{9E277729-C598-4E81-B303-EFA4F7AF8150}" destId="{773BF4BE-7446-4C94-A3C5-4D980C86A14B}" srcOrd="1" destOrd="0" presId="urn:microsoft.com/office/officeart/2005/8/layout/radial5"/>
    <dgm:cxn modelId="{4783684A-0FA5-4199-A0C1-1F56ED798B6B}" type="presParOf" srcId="{773BF4BE-7446-4C94-A3C5-4D980C86A14B}" destId="{47702605-5F98-4FE5-A97F-06BDCC9E0762}" srcOrd="0" destOrd="0" presId="urn:microsoft.com/office/officeart/2005/8/layout/radial5"/>
    <dgm:cxn modelId="{A0D7F746-B696-460A-999F-143E0737234E}" type="presParOf" srcId="{9E277729-C598-4E81-B303-EFA4F7AF8150}" destId="{AFF5D9CD-D6B8-47FB-9ACF-323A7F81EE9F}" srcOrd="2" destOrd="0" presId="urn:microsoft.com/office/officeart/2005/8/layout/radial5"/>
    <dgm:cxn modelId="{9890F03D-B971-47D8-AE33-2E60EEB93F97}" type="presParOf" srcId="{9E277729-C598-4E81-B303-EFA4F7AF8150}" destId="{4419A8EE-46B5-4CEC-A321-856D4A86AD3C}" srcOrd="3" destOrd="0" presId="urn:microsoft.com/office/officeart/2005/8/layout/radial5"/>
    <dgm:cxn modelId="{B877479B-2356-4CAC-93AD-3692E143F1A9}" type="presParOf" srcId="{4419A8EE-46B5-4CEC-A321-856D4A86AD3C}" destId="{E940EDB9-DDF3-4728-87B4-365469CBDBE5}" srcOrd="0" destOrd="0" presId="urn:microsoft.com/office/officeart/2005/8/layout/radial5"/>
    <dgm:cxn modelId="{FA54B0C4-2C59-42D7-82F6-A7C6DB81CBA5}" type="presParOf" srcId="{9E277729-C598-4E81-B303-EFA4F7AF8150}" destId="{D65A6D93-1ACA-48CB-B447-E92BA9BD12ED}" srcOrd="4" destOrd="0" presId="urn:microsoft.com/office/officeart/2005/8/layout/radial5"/>
    <dgm:cxn modelId="{83F3DFD9-6C81-4E3B-B0DA-48FE9F06DEEF}" type="presParOf" srcId="{9E277729-C598-4E81-B303-EFA4F7AF8150}" destId="{D0DBB67E-442A-4796-8A16-4E248CCC7A50}" srcOrd="5" destOrd="0" presId="urn:microsoft.com/office/officeart/2005/8/layout/radial5"/>
    <dgm:cxn modelId="{DBCF42ED-126D-4809-9461-C6D49FD55D2E}" type="presParOf" srcId="{D0DBB67E-442A-4796-8A16-4E248CCC7A50}" destId="{B8EC4B76-95B5-4D19-84B9-4E5F93590D95}" srcOrd="0" destOrd="0" presId="urn:microsoft.com/office/officeart/2005/8/layout/radial5"/>
    <dgm:cxn modelId="{47F37BBF-E404-4DAE-AD46-2D712A121466}" type="presParOf" srcId="{9E277729-C598-4E81-B303-EFA4F7AF8150}" destId="{86C283E2-B2FB-43EF-B5BB-CD2ECF9EA8DF}" srcOrd="6" destOrd="0" presId="urn:microsoft.com/office/officeart/2005/8/layout/radial5"/>
    <dgm:cxn modelId="{DC7AC1E4-B4B2-4D74-9F07-0E70B266544B}" type="presParOf" srcId="{9E277729-C598-4E81-B303-EFA4F7AF8150}" destId="{ED28E2FA-FBFE-42AD-B0C2-31B2B60D2255}" srcOrd="7" destOrd="0" presId="urn:microsoft.com/office/officeart/2005/8/layout/radial5"/>
    <dgm:cxn modelId="{EBE9050C-8994-4801-8218-C10FDDDBB765}" type="presParOf" srcId="{ED28E2FA-FBFE-42AD-B0C2-31B2B60D2255}" destId="{6466F324-F322-4100-B0D8-24DAF27B8B33}" srcOrd="0" destOrd="0" presId="urn:microsoft.com/office/officeart/2005/8/layout/radial5"/>
    <dgm:cxn modelId="{0CFE247C-AD03-479A-94BC-BDAB36A309C6}" type="presParOf" srcId="{9E277729-C598-4E81-B303-EFA4F7AF8150}" destId="{8094754E-2266-4A8A-A847-6B40F59ACF7F}" srcOrd="8" destOrd="0" presId="urn:microsoft.com/office/officeart/2005/8/layout/radial5"/>
    <dgm:cxn modelId="{4250853D-D963-45FE-A1BB-08E9499202EA}" type="presParOf" srcId="{9E277729-C598-4E81-B303-EFA4F7AF8150}" destId="{C741A1F0-8367-4032-80F7-44657F9F950C}" srcOrd="9" destOrd="0" presId="urn:microsoft.com/office/officeart/2005/8/layout/radial5"/>
    <dgm:cxn modelId="{AEB53CF3-735C-4EB1-8BE3-8F9581D64558}" type="presParOf" srcId="{C741A1F0-8367-4032-80F7-44657F9F950C}" destId="{F2DE930A-DA19-4FE7-93C6-38D4AD54D459}" srcOrd="0" destOrd="0" presId="urn:microsoft.com/office/officeart/2005/8/layout/radial5"/>
    <dgm:cxn modelId="{EA8F7126-67B5-493C-ADB3-F4FC0F8949B0}" type="presParOf" srcId="{9E277729-C598-4E81-B303-EFA4F7AF8150}" destId="{C1A587FF-1BAE-4A9B-8D97-FFE6C305F131}" srcOrd="10" destOrd="0" presId="urn:microsoft.com/office/officeart/2005/8/layout/radial5"/>
    <dgm:cxn modelId="{B7FFDD3E-34FB-4F8A-8F4F-AC9619E630BF}" type="presParOf" srcId="{9E277729-C598-4E81-B303-EFA4F7AF8150}" destId="{66D9A2CB-F935-444F-8259-6E9506CC512B}" srcOrd="11" destOrd="0" presId="urn:microsoft.com/office/officeart/2005/8/layout/radial5"/>
    <dgm:cxn modelId="{06165D3B-E297-455C-A06F-D393B62FE6E1}" type="presParOf" srcId="{66D9A2CB-F935-444F-8259-6E9506CC512B}" destId="{ED2B9A8A-85F3-410E-8D68-61BBB6EA6D58}" srcOrd="0" destOrd="0" presId="urn:microsoft.com/office/officeart/2005/8/layout/radial5"/>
    <dgm:cxn modelId="{CF794563-7AB9-49A1-AAF7-9DF41BEA2A51}" type="presParOf" srcId="{9E277729-C598-4E81-B303-EFA4F7AF8150}" destId="{B7936493-FB80-4D2B-AB19-86FA9602B154}" srcOrd="12" destOrd="0" presId="urn:microsoft.com/office/officeart/2005/8/layout/radial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DD0238-2D36-4B49-9800-2AC56590EEAE}">
      <dsp:nvSpPr>
        <dsp:cNvPr id="0" name=""/>
        <dsp:cNvSpPr/>
      </dsp:nvSpPr>
      <dsp:spPr>
        <a:xfrm>
          <a:off x="3702159" y="2527101"/>
          <a:ext cx="1803796" cy="1803796"/>
        </a:xfrm>
        <a:prstGeom prst="ellipse">
          <a:avLst/>
        </a:prstGeom>
        <a:solidFill>
          <a:srgbClr val="FF00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BD" sz="2800" kern="1200" dirty="0" smtClean="0">
              <a:solidFill>
                <a:schemeClr val="tx1"/>
              </a:solidFill>
              <a:latin typeface="NikoshBAN" pitchFamily="2" charset="0"/>
              <a:cs typeface="NikoshBAN" pitchFamily="2" charset="0"/>
            </a:rPr>
            <a:t>স্মৃতি</a:t>
          </a:r>
          <a:endParaRPr lang="en-US" sz="2800" kern="1200" dirty="0">
            <a:solidFill>
              <a:schemeClr val="tx1"/>
            </a:solidFill>
            <a:latin typeface="NikoshBAN" pitchFamily="2" charset="0"/>
            <a:cs typeface="NikoshBAN" pitchFamily="2" charset="0"/>
          </a:endParaRPr>
        </a:p>
      </dsp:txBody>
      <dsp:txXfrm>
        <a:off x="3966319" y="2791261"/>
        <a:ext cx="1275476" cy="1275476"/>
      </dsp:txXfrm>
    </dsp:sp>
    <dsp:sp modelId="{773BF4BE-7446-4C94-A3C5-4D980C86A14B}">
      <dsp:nvSpPr>
        <dsp:cNvPr id="0" name=""/>
        <dsp:cNvSpPr/>
      </dsp:nvSpPr>
      <dsp:spPr>
        <a:xfrm rot="5108948">
          <a:off x="4428016" y="1869661"/>
          <a:ext cx="383450" cy="613290"/>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a:off x="4480670" y="1935008"/>
        <a:ext cx="268415" cy="367974"/>
      </dsp:txXfrm>
    </dsp:sp>
    <dsp:sp modelId="{AFF5D9CD-D6B8-47FB-9ACF-323A7F81EE9F}">
      <dsp:nvSpPr>
        <dsp:cNvPr id="0" name=""/>
        <dsp:cNvSpPr/>
      </dsp:nvSpPr>
      <dsp:spPr>
        <a:xfrm>
          <a:off x="3733798" y="12"/>
          <a:ext cx="1803796" cy="1803796"/>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BD" sz="2800" kern="1200" dirty="0" smtClean="0">
              <a:latin typeface="NikoshBAN" pitchFamily="2" charset="0"/>
              <a:cs typeface="NikoshBAN" pitchFamily="2" charset="0"/>
            </a:rPr>
            <a:t>রম</a:t>
          </a:r>
          <a:endParaRPr lang="en-US" sz="2800" kern="1200" dirty="0">
            <a:latin typeface="NikoshBAN" pitchFamily="2" charset="0"/>
            <a:cs typeface="NikoshBAN" pitchFamily="2" charset="0"/>
          </a:endParaRPr>
        </a:p>
      </dsp:txBody>
      <dsp:txXfrm>
        <a:off x="3997958" y="264172"/>
        <a:ext cx="1275476" cy="1275476"/>
      </dsp:txXfrm>
    </dsp:sp>
    <dsp:sp modelId="{4419A8EE-46B5-4CEC-A321-856D4A86AD3C}">
      <dsp:nvSpPr>
        <dsp:cNvPr id="0" name=""/>
        <dsp:cNvSpPr/>
      </dsp:nvSpPr>
      <dsp:spPr>
        <a:xfrm rot="19612582" flipH="1">
          <a:off x="5429156" y="2496742"/>
          <a:ext cx="516987" cy="613290"/>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solidFill>
              <a:schemeClr val="tx1"/>
            </a:solidFill>
            <a:latin typeface="NikoshBAN" pitchFamily="2" charset="0"/>
            <a:cs typeface="NikoshBAN" pitchFamily="2" charset="0"/>
          </a:endParaRPr>
        </a:p>
      </dsp:txBody>
      <dsp:txXfrm>
        <a:off x="5571650" y="2577024"/>
        <a:ext cx="361891" cy="367974"/>
      </dsp:txXfrm>
    </dsp:sp>
    <dsp:sp modelId="{D65A6D93-1ACA-48CB-B447-E92BA9BD12ED}">
      <dsp:nvSpPr>
        <dsp:cNvPr id="0" name=""/>
        <dsp:cNvSpPr/>
      </dsp:nvSpPr>
      <dsp:spPr>
        <a:xfrm>
          <a:off x="5888056" y="1265073"/>
          <a:ext cx="1803796" cy="1803796"/>
        </a:xfrm>
        <a:prstGeom prst="ellipse">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bn-BD" sz="2800" kern="1200" dirty="0" smtClean="0">
            <a:solidFill>
              <a:schemeClr val="tx1"/>
            </a:solidFill>
            <a:latin typeface="NikoshBAN" pitchFamily="2" charset="0"/>
            <a:cs typeface="NikoshBAN" pitchFamily="2" charset="0"/>
          </a:endParaRPr>
        </a:p>
        <a:p>
          <a:pPr lvl="0" algn="ctr" defTabSz="1244600">
            <a:lnSpc>
              <a:spcPct val="90000"/>
            </a:lnSpc>
            <a:spcBef>
              <a:spcPct val="0"/>
            </a:spcBef>
            <a:spcAft>
              <a:spcPct val="35000"/>
            </a:spcAft>
          </a:pPr>
          <a:endParaRPr lang="bn-BD" sz="2800" kern="1200" dirty="0" smtClean="0">
            <a:solidFill>
              <a:schemeClr val="tx1"/>
            </a:solidFill>
            <a:latin typeface="NikoshBAN" pitchFamily="2" charset="0"/>
            <a:cs typeface="NikoshBAN" pitchFamily="2" charset="0"/>
          </a:endParaRPr>
        </a:p>
        <a:p>
          <a:pPr lvl="0" algn="ctr" defTabSz="1244600">
            <a:lnSpc>
              <a:spcPct val="90000"/>
            </a:lnSpc>
            <a:spcBef>
              <a:spcPct val="0"/>
            </a:spcBef>
            <a:spcAft>
              <a:spcPct val="35000"/>
            </a:spcAft>
          </a:pPr>
          <a:r>
            <a:rPr lang="bn-BD" sz="2800" kern="1200" dirty="0" smtClean="0">
              <a:solidFill>
                <a:schemeClr val="tx1"/>
              </a:solidFill>
              <a:latin typeface="NikoshBAN" pitchFamily="2" charset="0"/>
              <a:cs typeface="NikoshBAN" pitchFamily="2" charset="0"/>
            </a:rPr>
            <a:t>রেম</a:t>
          </a:r>
          <a:endParaRPr lang="en-US" sz="2800" kern="1200" dirty="0">
            <a:solidFill>
              <a:schemeClr val="tx1"/>
            </a:solidFill>
            <a:latin typeface="NikoshBAN" pitchFamily="2" charset="0"/>
            <a:cs typeface="NikoshBAN" pitchFamily="2" charset="0"/>
          </a:endParaRPr>
        </a:p>
      </dsp:txBody>
      <dsp:txXfrm>
        <a:off x="6152216" y="1529233"/>
        <a:ext cx="1275476" cy="1275476"/>
      </dsp:txXfrm>
    </dsp:sp>
    <dsp:sp modelId="{D0DBB67E-442A-4796-8A16-4E248CCC7A50}">
      <dsp:nvSpPr>
        <dsp:cNvPr id="0" name=""/>
        <dsp:cNvSpPr/>
      </dsp:nvSpPr>
      <dsp:spPr>
        <a:xfrm rot="12451655">
          <a:off x="5495374" y="3745765"/>
          <a:ext cx="376927" cy="613290"/>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solidFill>
              <a:schemeClr val="tx1"/>
            </a:solidFill>
            <a:latin typeface="NikoshBAN" pitchFamily="2" charset="0"/>
            <a:cs typeface="NikoshBAN" pitchFamily="2" charset="0"/>
          </a:endParaRPr>
        </a:p>
      </dsp:txBody>
      <dsp:txXfrm>
        <a:off x="5602051" y="3894554"/>
        <a:ext cx="263849" cy="367974"/>
      </dsp:txXfrm>
    </dsp:sp>
    <dsp:sp modelId="{86C283E2-B2FB-43EF-B5BB-CD2ECF9EA8DF}">
      <dsp:nvSpPr>
        <dsp:cNvPr id="0" name=""/>
        <dsp:cNvSpPr/>
      </dsp:nvSpPr>
      <dsp:spPr>
        <a:xfrm>
          <a:off x="5880250" y="3766839"/>
          <a:ext cx="1837203" cy="1858650"/>
        </a:xfrm>
        <a:prstGeom prst="ellipse">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bn-BD" sz="2800" kern="1200" dirty="0" smtClean="0">
            <a:solidFill>
              <a:schemeClr val="tx1"/>
            </a:solidFill>
            <a:latin typeface="NikoshBAN" pitchFamily="2" charset="0"/>
            <a:cs typeface="NikoshBAN" pitchFamily="2" charset="0"/>
          </a:endParaRPr>
        </a:p>
        <a:p>
          <a:pPr lvl="0" algn="ctr" defTabSz="1244600">
            <a:lnSpc>
              <a:spcPct val="90000"/>
            </a:lnSpc>
            <a:spcBef>
              <a:spcPct val="0"/>
            </a:spcBef>
            <a:spcAft>
              <a:spcPct val="35000"/>
            </a:spcAft>
          </a:pPr>
          <a:r>
            <a:rPr lang="bn-BD" sz="2800" kern="1200" dirty="0" smtClean="0">
              <a:solidFill>
                <a:schemeClr val="tx1"/>
              </a:solidFill>
              <a:latin typeface="NikoshBAN" pitchFamily="2" charset="0"/>
              <a:cs typeface="NikoshBAN" pitchFamily="2" charset="0"/>
            </a:rPr>
            <a:t>হার্ডডিস্ক</a:t>
          </a:r>
        </a:p>
        <a:p>
          <a:pPr lvl="0" algn="ctr" defTabSz="1244600">
            <a:lnSpc>
              <a:spcPct val="90000"/>
            </a:lnSpc>
            <a:spcBef>
              <a:spcPct val="0"/>
            </a:spcBef>
            <a:spcAft>
              <a:spcPct val="35000"/>
            </a:spcAft>
          </a:pPr>
          <a:endParaRPr lang="bn-BD" sz="2800" kern="1200" dirty="0" smtClean="0">
            <a:solidFill>
              <a:schemeClr val="tx1"/>
            </a:solidFill>
            <a:latin typeface="NikoshBAN" pitchFamily="2" charset="0"/>
            <a:cs typeface="NikoshBAN" pitchFamily="2" charset="0"/>
          </a:endParaRPr>
        </a:p>
        <a:p>
          <a:pPr lvl="0" algn="ctr" defTabSz="1244600">
            <a:lnSpc>
              <a:spcPct val="90000"/>
            </a:lnSpc>
            <a:spcBef>
              <a:spcPct val="0"/>
            </a:spcBef>
            <a:spcAft>
              <a:spcPct val="35000"/>
            </a:spcAft>
          </a:pPr>
          <a:endParaRPr lang="bn-BD" sz="2800" kern="1200" dirty="0" smtClean="0">
            <a:solidFill>
              <a:schemeClr val="tx1"/>
            </a:solidFill>
            <a:latin typeface="NikoshBAN" pitchFamily="2" charset="0"/>
            <a:cs typeface="NikoshBAN" pitchFamily="2" charset="0"/>
          </a:endParaRPr>
        </a:p>
        <a:p>
          <a:pPr lvl="0" algn="ctr" defTabSz="1244600">
            <a:lnSpc>
              <a:spcPct val="90000"/>
            </a:lnSpc>
            <a:spcBef>
              <a:spcPct val="0"/>
            </a:spcBef>
            <a:spcAft>
              <a:spcPct val="35000"/>
            </a:spcAft>
          </a:pPr>
          <a:endParaRPr lang="en-US" sz="2800" kern="1200" dirty="0">
            <a:solidFill>
              <a:schemeClr val="tx1"/>
            </a:solidFill>
            <a:latin typeface="NikoshBAN" pitchFamily="2" charset="0"/>
            <a:cs typeface="NikoshBAN" pitchFamily="2" charset="0"/>
          </a:endParaRPr>
        </a:p>
      </dsp:txBody>
      <dsp:txXfrm>
        <a:off x="6149302" y="4039032"/>
        <a:ext cx="1299099" cy="1314264"/>
      </dsp:txXfrm>
    </dsp:sp>
    <dsp:sp modelId="{ED28E2FA-FBFE-42AD-B0C2-31B2B60D2255}">
      <dsp:nvSpPr>
        <dsp:cNvPr id="0" name=""/>
        <dsp:cNvSpPr/>
      </dsp:nvSpPr>
      <dsp:spPr>
        <a:xfrm rot="16363205">
          <a:off x="4413189" y="4373579"/>
          <a:ext cx="381737" cy="613290"/>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solidFill>
              <a:schemeClr val="tx1"/>
            </a:solidFill>
            <a:latin typeface="NikoshBAN" pitchFamily="2" charset="0"/>
            <a:cs typeface="NikoshBAN" pitchFamily="2" charset="0"/>
          </a:endParaRPr>
        </a:p>
      </dsp:txBody>
      <dsp:txXfrm>
        <a:off x="4467732" y="4553433"/>
        <a:ext cx="267216" cy="367974"/>
      </dsp:txXfrm>
    </dsp:sp>
    <dsp:sp modelId="{8094754E-2266-4A8A-A847-6B40F59ACF7F}">
      <dsp:nvSpPr>
        <dsp:cNvPr id="0" name=""/>
        <dsp:cNvSpPr/>
      </dsp:nvSpPr>
      <dsp:spPr>
        <a:xfrm>
          <a:off x="3702159" y="5051158"/>
          <a:ext cx="1803796" cy="1803796"/>
        </a:xfrm>
        <a:prstGeom prst="ellipse">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BD" sz="2800" kern="1200" dirty="0" smtClean="0">
              <a:solidFill>
                <a:schemeClr val="tx1"/>
              </a:solidFill>
              <a:latin typeface="NikoshBAN" pitchFamily="2" charset="0"/>
              <a:cs typeface="NikoshBAN" pitchFamily="2" charset="0"/>
            </a:rPr>
            <a:t>       সিডি</a:t>
          </a:r>
        </a:p>
        <a:p>
          <a:pPr lvl="0" algn="ctr" defTabSz="1244600">
            <a:lnSpc>
              <a:spcPct val="90000"/>
            </a:lnSpc>
            <a:spcBef>
              <a:spcPct val="0"/>
            </a:spcBef>
            <a:spcAft>
              <a:spcPct val="35000"/>
            </a:spcAft>
          </a:pPr>
          <a:endParaRPr lang="bn-BD" sz="2800" kern="1200" dirty="0" smtClean="0">
            <a:solidFill>
              <a:schemeClr val="tx1"/>
            </a:solidFill>
            <a:latin typeface="NikoshBAN" pitchFamily="2" charset="0"/>
            <a:cs typeface="NikoshBAN" pitchFamily="2" charset="0"/>
          </a:endParaRPr>
        </a:p>
        <a:p>
          <a:pPr lvl="0" algn="ctr" defTabSz="1244600">
            <a:lnSpc>
              <a:spcPct val="90000"/>
            </a:lnSpc>
            <a:spcBef>
              <a:spcPct val="0"/>
            </a:spcBef>
            <a:spcAft>
              <a:spcPct val="35000"/>
            </a:spcAft>
          </a:pPr>
          <a:endParaRPr lang="en-US" sz="2800" kern="1200" dirty="0">
            <a:solidFill>
              <a:schemeClr val="tx1"/>
            </a:solidFill>
            <a:latin typeface="NikoshBAN" pitchFamily="2" charset="0"/>
            <a:cs typeface="NikoshBAN" pitchFamily="2" charset="0"/>
          </a:endParaRPr>
        </a:p>
      </dsp:txBody>
      <dsp:txXfrm>
        <a:off x="3966319" y="5315318"/>
        <a:ext cx="1275476" cy="1275476"/>
      </dsp:txXfrm>
    </dsp:sp>
    <dsp:sp modelId="{C741A1F0-8367-4032-80F7-44657F9F950C}">
      <dsp:nvSpPr>
        <dsp:cNvPr id="0" name=""/>
        <dsp:cNvSpPr/>
      </dsp:nvSpPr>
      <dsp:spPr>
        <a:xfrm rot="19291222">
          <a:off x="3351791" y="3740109"/>
          <a:ext cx="364565" cy="613290"/>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solidFill>
              <a:schemeClr val="tx1"/>
            </a:solidFill>
            <a:latin typeface="NikoshBAN" pitchFamily="2" charset="0"/>
            <a:cs typeface="NikoshBAN" pitchFamily="2" charset="0"/>
          </a:endParaRPr>
        </a:p>
      </dsp:txBody>
      <dsp:txXfrm rot="10800000">
        <a:off x="3363667" y="3896794"/>
        <a:ext cx="255196" cy="367974"/>
      </dsp:txXfrm>
    </dsp:sp>
    <dsp:sp modelId="{C1A587FF-1BAE-4A9B-8D97-FFE6C305F131}">
      <dsp:nvSpPr>
        <dsp:cNvPr id="0" name=""/>
        <dsp:cNvSpPr/>
      </dsp:nvSpPr>
      <dsp:spPr>
        <a:xfrm>
          <a:off x="1505583" y="3680893"/>
          <a:ext cx="1825153" cy="2020270"/>
        </a:xfrm>
        <a:prstGeom prst="ellipse">
          <a:avLst/>
        </a:prstGeom>
        <a:blipFill rotWithShape="0">
          <a:blip xmlns:r="http://schemas.openxmlformats.org/officeDocument/2006/relationships" r:embed="rId5"/>
          <a:stretch>
            <a:fillRect/>
          </a:stretch>
        </a:blip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bn-BD" sz="2800" kern="1200" dirty="0" smtClean="0">
            <a:solidFill>
              <a:schemeClr val="tx1"/>
            </a:solidFill>
            <a:latin typeface="NikoshBAN" pitchFamily="2" charset="0"/>
            <a:cs typeface="NikoshBAN" pitchFamily="2" charset="0"/>
          </a:endParaRPr>
        </a:p>
        <a:p>
          <a:pPr lvl="0" algn="ctr" defTabSz="1244600">
            <a:lnSpc>
              <a:spcPct val="90000"/>
            </a:lnSpc>
            <a:spcBef>
              <a:spcPct val="0"/>
            </a:spcBef>
            <a:spcAft>
              <a:spcPct val="35000"/>
            </a:spcAft>
          </a:pPr>
          <a:endParaRPr lang="bn-BD" sz="2800" kern="1200" dirty="0" smtClean="0">
            <a:solidFill>
              <a:schemeClr val="tx1"/>
            </a:solidFill>
            <a:latin typeface="NikoshBAN" pitchFamily="2" charset="0"/>
            <a:cs typeface="NikoshBAN" pitchFamily="2" charset="0"/>
          </a:endParaRPr>
        </a:p>
        <a:p>
          <a:pPr lvl="0" algn="ctr" defTabSz="1244600">
            <a:lnSpc>
              <a:spcPct val="90000"/>
            </a:lnSpc>
            <a:spcBef>
              <a:spcPct val="0"/>
            </a:spcBef>
            <a:spcAft>
              <a:spcPct val="35000"/>
            </a:spcAft>
          </a:pPr>
          <a:r>
            <a:rPr lang="bn-BD" sz="2800" kern="1200" dirty="0" smtClean="0">
              <a:solidFill>
                <a:schemeClr val="tx1"/>
              </a:solidFill>
              <a:latin typeface="NikoshBAN" pitchFamily="2" charset="0"/>
              <a:cs typeface="NikoshBAN" pitchFamily="2" charset="0"/>
            </a:rPr>
            <a:t>পেনড্রাইব</a:t>
          </a:r>
          <a:endParaRPr lang="en-US" sz="2800" kern="1200" dirty="0">
            <a:solidFill>
              <a:schemeClr val="tx1"/>
            </a:solidFill>
            <a:latin typeface="NikoshBAN" pitchFamily="2" charset="0"/>
            <a:cs typeface="NikoshBAN" pitchFamily="2" charset="0"/>
          </a:endParaRPr>
        </a:p>
      </dsp:txBody>
      <dsp:txXfrm>
        <a:off x="1772870" y="3976755"/>
        <a:ext cx="1290579" cy="1428546"/>
      </dsp:txXfrm>
    </dsp:sp>
    <dsp:sp modelId="{66D9A2CB-F935-444F-8259-6E9506CC512B}">
      <dsp:nvSpPr>
        <dsp:cNvPr id="0" name=""/>
        <dsp:cNvSpPr/>
      </dsp:nvSpPr>
      <dsp:spPr>
        <a:xfrm rot="995856">
          <a:off x="3346927" y="2527855"/>
          <a:ext cx="359237" cy="613290"/>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rot="10800000">
        <a:off x="3349172" y="2635121"/>
        <a:ext cx="251466" cy="367974"/>
      </dsp:txXfrm>
    </dsp:sp>
    <dsp:sp modelId="{B7936493-FB80-4D2B-AB19-86FA9602B154}">
      <dsp:nvSpPr>
        <dsp:cNvPr id="0" name=""/>
        <dsp:cNvSpPr/>
      </dsp:nvSpPr>
      <dsp:spPr>
        <a:xfrm>
          <a:off x="1377749" y="1208417"/>
          <a:ext cx="1965435" cy="1965435"/>
        </a:xfrm>
        <a:prstGeom prst="ellipse">
          <a:avLst/>
        </a:prstGeom>
        <a:blipFill rotWithShape="0">
          <a:blip xmlns:r="http://schemas.openxmlformats.org/officeDocument/2006/relationships" r:embed="rId6"/>
          <a:stretch>
            <a:fillRect/>
          </a:stretch>
        </a:blip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bn-BD" sz="2800" kern="1200" dirty="0" smtClean="0">
            <a:solidFill>
              <a:schemeClr val="tx1"/>
            </a:solidFill>
            <a:latin typeface="NikoshBAN" pitchFamily="2" charset="0"/>
            <a:cs typeface="NikoshBAN" pitchFamily="2" charset="0"/>
          </a:endParaRPr>
        </a:p>
        <a:p>
          <a:pPr lvl="0" algn="ctr" defTabSz="1244600">
            <a:lnSpc>
              <a:spcPct val="90000"/>
            </a:lnSpc>
            <a:spcBef>
              <a:spcPct val="0"/>
            </a:spcBef>
            <a:spcAft>
              <a:spcPct val="35000"/>
            </a:spcAft>
          </a:pPr>
          <a:r>
            <a:rPr lang="bn-BD" sz="2800" kern="1200" dirty="0" smtClean="0">
              <a:solidFill>
                <a:schemeClr val="tx1"/>
              </a:solidFill>
              <a:latin typeface="NikoshBAN" pitchFamily="2" charset="0"/>
              <a:cs typeface="NikoshBAN" pitchFamily="2" charset="0"/>
            </a:rPr>
            <a:t>ফ্লোপি ডিস্ক</a:t>
          </a:r>
        </a:p>
        <a:p>
          <a:pPr lvl="0" algn="ctr" defTabSz="1244600">
            <a:lnSpc>
              <a:spcPct val="90000"/>
            </a:lnSpc>
            <a:spcBef>
              <a:spcPct val="0"/>
            </a:spcBef>
            <a:spcAft>
              <a:spcPct val="35000"/>
            </a:spcAft>
          </a:pPr>
          <a:endParaRPr lang="bn-BD" sz="2800" kern="1200" dirty="0" smtClean="0">
            <a:solidFill>
              <a:schemeClr val="tx1"/>
            </a:solidFill>
            <a:latin typeface="NikoshBAN" pitchFamily="2" charset="0"/>
            <a:cs typeface="NikoshBAN" pitchFamily="2" charset="0"/>
          </a:endParaRPr>
        </a:p>
        <a:p>
          <a:pPr lvl="0" algn="ctr" defTabSz="1244600">
            <a:lnSpc>
              <a:spcPct val="90000"/>
            </a:lnSpc>
            <a:spcBef>
              <a:spcPct val="0"/>
            </a:spcBef>
            <a:spcAft>
              <a:spcPct val="35000"/>
            </a:spcAft>
          </a:pPr>
          <a:endParaRPr lang="bn-BD" sz="2800" kern="1200" dirty="0" smtClean="0">
            <a:solidFill>
              <a:schemeClr val="tx1"/>
            </a:solidFill>
            <a:latin typeface="NikoshBAN" pitchFamily="2" charset="0"/>
            <a:cs typeface="NikoshBAN" pitchFamily="2" charset="0"/>
          </a:endParaRPr>
        </a:p>
        <a:p>
          <a:pPr lvl="0" algn="ctr" defTabSz="1244600">
            <a:lnSpc>
              <a:spcPct val="90000"/>
            </a:lnSpc>
            <a:spcBef>
              <a:spcPct val="0"/>
            </a:spcBef>
            <a:spcAft>
              <a:spcPct val="35000"/>
            </a:spcAft>
          </a:pPr>
          <a:endParaRPr lang="en-US" sz="2800" kern="1200" dirty="0">
            <a:solidFill>
              <a:schemeClr val="tx1"/>
            </a:solidFill>
            <a:latin typeface="NikoshBAN" pitchFamily="2" charset="0"/>
            <a:cs typeface="NikoshBAN" pitchFamily="2" charset="0"/>
          </a:endParaRPr>
        </a:p>
      </dsp:txBody>
      <dsp:txXfrm>
        <a:off x="1665580" y="1496248"/>
        <a:ext cx="1389773" cy="1389773"/>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randomBar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3.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9.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5.jpeg"/><Relationship Id="rId7" Type="http://schemas.openxmlformats.org/officeDocument/2006/relationships/image" Target="../media/image12.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8.jpeg"/><Relationship Id="rId4" Type="http://schemas.openxmlformats.org/officeDocument/2006/relationships/image" Target="../media/image11.jpeg"/><Relationship Id="rId9"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2.jpg"/>
          <p:cNvPicPr>
            <a:picLocks noChangeAspect="1"/>
          </p:cNvPicPr>
          <p:nvPr/>
        </p:nvPicPr>
        <p:blipFill>
          <a:blip r:embed="rId2" cstate="print"/>
          <a:stretch>
            <a:fillRect/>
          </a:stretch>
        </p:blipFill>
        <p:spPr>
          <a:xfrm>
            <a:off x="762000" y="2057400"/>
            <a:ext cx="7702658" cy="4572740"/>
          </a:xfrm>
          <a:prstGeom prst="rect">
            <a:avLst/>
          </a:prstGeom>
          <a:solidFill>
            <a:srgbClr val="FF0000"/>
          </a:solidFill>
          <a:effectLst>
            <a:glow rad="228600">
              <a:schemeClr val="accent3">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pic>
      <p:sp>
        <p:nvSpPr>
          <p:cNvPr id="5" name="Rectangle 4"/>
          <p:cNvSpPr/>
          <p:nvPr/>
        </p:nvSpPr>
        <p:spPr>
          <a:xfrm>
            <a:off x="1219200" y="533400"/>
            <a:ext cx="6781800" cy="1295400"/>
          </a:xfrm>
          <a:prstGeom prst="rect">
            <a:avLst/>
          </a:prstGeom>
          <a:solidFill>
            <a:srgbClr val="FFFF00"/>
          </a:solidFill>
          <a:ln w="5715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solidFill>
                  <a:srgbClr val="C00000"/>
                </a:solidFill>
                <a:latin typeface="NikoshBAN" pitchFamily="2" charset="0"/>
                <a:cs typeface="NikoshBAN" pitchFamily="2" charset="0"/>
              </a:rPr>
              <a:t>সবাইকে স্বাগতম</a:t>
            </a:r>
            <a:endParaRPr lang="en-US" sz="5400" dirty="0">
              <a:solidFill>
                <a:srgbClr val="C00000"/>
              </a:solidFill>
              <a:latin typeface="NikoshBAN" pitchFamily="2" charset="0"/>
              <a:cs typeface="NikoshBAN" pitchFamily="2" charset="0"/>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advClick="0" advTm="6000">
        <p15:prstTrans prst="curtains"/>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52400" y="3810000"/>
            <a:ext cx="8839200" cy="2862322"/>
            <a:chOff x="152400" y="3810000"/>
            <a:chExt cx="8839200" cy="2862322"/>
          </a:xfrm>
        </p:grpSpPr>
        <p:pic>
          <p:nvPicPr>
            <p:cNvPr id="6" name="Picture 5" descr="imagesgiuhjj.jpg"/>
            <p:cNvPicPr>
              <a:picLocks noChangeAspect="1"/>
            </p:cNvPicPr>
            <p:nvPr/>
          </p:nvPicPr>
          <p:blipFill>
            <a:blip r:embed="rId2" cstate="print"/>
            <a:stretch>
              <a:fillRect/>
            </a:stretch>
          </p:blipFill>
          <p:spPr>
            <a:xfrm>
              <a:off x="152400" y="3886200"/>
              <a:ext cx="2466975" cy="1847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609600" y="5943600"/>
              <a:ext cx="1295400" cy="646331"/>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bn-BD" sz="3600" dirty="0" smtClean="0">
                  <a:latin typeface="NikoshBAN" pitchFamily="2" charset="0"/>
                  <a:cs typeface="NikoshBAN" pitchFamily="2" charset="0"/>
                </a:rPr>
                <a:t>রেম</a:t>
              </a:r>
              <a:endParaRPr lang="en-US" sz="3600" dirty="0">
                <a:latin typeface="NikoshBAN" pitchFamily="2" charset="0"/>
                <a:cs typeface="NikoshBAN" pitchFamily="2" charset="0"/>
              </a:endParaRPr>
            </a:p>
          </p:txBody>
        </p:sp>
        <p:sp>
          <p:nvSpPr>
            <p:cNvPr id="8" name="TextBox 7"/>
            <p:cNvSpPr txBox="1"/>
            <p:nvPr/>
          </p:nvSpPr>
          <p:spPr>
            <a:xfrm>
              <a:off x="3886200" y="3810000"/>
              <a:ext cx="5105400" cy="2862322"/>
            </a:xfrm>
            <a:prstGeom prst="rect">
              <a:avLst/>
            </a:prstGeom>
            <a:solidFill>
              <a:srgbClr val="00B0F0"/>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600" dirty="0" smtClean="0">
                  <a:latin typeface="NikoshBAN" pitchFamily="2" charset="0"/>
                  <a:cs typeface="NikoshBAN" pitchFamily="2" charset="0"/>
                </a:rPr>
                <a:t>রেম একটি প্রধান মেমোরি,রেম তথ্য সাময়িক জমা রাখে যা কম্পিউটার বন্ধ করার সাথে সাথে সব তথ্য মুশে যায়। এ জন্য রেম কে অস্থায়ী মেমোরি বলা হয়।</a:t>
              </a:r>
              <a:endParaRPr lang="en-US" sz="3600" dirty="0">
                <a:latin typeface="NikoshBAN" pitchFamily="2" charset="0"/>
                <a:cs typeface="NikoshBAN" pitchFamily="2" charset="0"/>
              </a:endParaRPr>
            </a:p>
          </p:txBody>
        </p:sp>
        <p:sp>
          <p:nvSpPr>
            <p:cNvPr id="9" name="Right Arrow 8"/>
            <p:cNvSpPr/>
            <p:nvPr/>
          </p:nvSpPr>
          <p:spPr>
            <a:xfrm>
              <a:off x="2971800" y="4267200"/>
              <a:ext cx="685800" cy="1295400"/>
            </a:xfrm>
            <a:prstGeom prst="rightArrow">
              <a:avLst/>
            </a:prstGeom>
            <a:solidFill>
              <a:srgbClr val="FF00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latin typeface="NikoshBAN" pitchFamily="2" charset="0"/>
                <a:cs typeface="NikoshBAN" pitchFamily="2" charset="0"/>
              </a:endParaRPr>
            </a:p>
          </p:txBody>
        </p:sp>
      </p:grpSp>
      <p:sp>
        <p:nvSpPr>
          <p:cNvPr id="10" name="TextBox 9"/>
          <p:cNvSpPr txBox="1"/>
          <p:nvPr/>
        </p:nvSpPr>
        <p:spPr>
          <a:xfrm>
            <a:off x="3352800" y="76200"/>
            <a:ext cx="2286000" cy="646331"/>
          </a:xfrm>
          <a:prstGeom prst="rect">
            <a:avLst/>
          </a:prstGeom>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bn-BD" sz="3600" dirty="0" smtClean="0">
                <a:latin typeface="NikoshBAN" pitchFamily="2" charset="0"/>
                <a:cs typeface="NikoshBAN" pitchFamily="2" charset="0"/>
              </a:rPr>
              <a:t>প্রধান স্মৃতি</a:t>
            </a:r>
            <a:endParaRPr lang="en-US" sz="3600" dirty="0">
              <a:latin typeface="NikoshBAN" pitchFamily="2" charset="0"/>
              <a:cs typeface="NikoshBAN" pitchFamily="2" charset="0"/>
            </a:endParaRPr>
          </a:p>
        </p:txBody>
      </p:sp>
      <p:sp>
        <p:nvSpPr>
          <p:cNvPr id="14" name="TextBox 13"/>
          <p:cNvSpPr txBox="1"/>
          <p:nvPr/>
        </p:nvSpPr>
        <p:spPr>
          <a:xfrm>
            <a:off x="228600" y="2514600"/>
            <a:ext cx="1524000" cy="64633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bn-BD" sz="3600" dirty="0" smtClean="0">
                <a:latin typeface="NikoshBAN" pitchFamily="2" charset="0"/>
                <a:cs typeface="NikoshBAN" pitchFamily="2" charset="0"/>
              </a:rPr>
              <a:t>রম</a:t>
            </a:r>
            <a:endParaRPr lang="en-US" sz="3600" dirty="0">
              <a:latin typeface="NikoshBAN" pitchFamily="2" charset="0"/>
              <a:cs typeface="NikoshBAN" pitchFamily="2" charset="0"/>
            </a:endParaRPr>
          </a:p>
        </p:txBody>
      </p:sp>
      <p:grpSp>
        <p:nvGrpSpPr>
          <p:cNvPr id="17" name="Group 16"/>
          <p:cNvGrpSpPr/>
          <p:nvPr/>
        </p:nvGrpSpPr>
        <p:grpSpPr>
          <a:xfrm>
            <a:off x="152400" y="609600"/>
            <a:ext cx="8915400" cy="2689324"/>
            <a:chOff x="152400" y="609600"/>
            <a:chExt cx="8915400" cy="2689324"/>
          </a:xfrm>
        </p:grpSpPr>
        <p:grpSp>
          <p:nvGrpSpPr>
            <p:cNvPr id="11" name="Group 10"/>
            <p:cNvGrpSpPr/>
            <p:nvPr/>
          </p:nvGrpSpPr>
          <p:grpSpPr>
            <a:xfrm>
              <a:off x="152400" y="609600"/>
              <a:ext cx="1803796" cy="1803796"/>
              <a:chOff x="3733798" y="12"/>
              <a:chExt cx="1803796" cy="1803796"/>
            </a:xfrm>
            <a:scene3d>
              <a:camera prst="orthographicFront">
                <a:rot lat="0" lon="0" rev="0"/>
              </a:camera>
              <a:lightRig rig="contrasting" dir="t">
                <a:rot lat="0" lon="0" rev="1200000"/>
              </a:lightRig>
            </a:scene3d>
          </p:grpSpPr>
          <p:sp>
            <p:nvSpPr>
              <p:cNvPr id="12" name="Oval 11"/>
              <p:cNvSpPr/>
              <p:nvPr/>
            </p:nvSpPr>
            <p:spPr>
              <a:xfrm>
                <a:off x="3733798" y="12"/>
                <a:ext cx="1803796" cy="1803796"/>
              </a:xfrm>
              <a:prstGeom prst="ellipse">
                <a:avLst/>
              </a:prstGeom>
              <a:blipFill rotWithShape="0">
                <a:blip r:embed="rId3" cstate="print"/>
                <a:stretch>
                  <a:fillRect/>
                </a:stretch>
              </a:blipFill>
              <a:ln w="19050"/>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13" name="Oval 4"/>
              <p:cNvSpPr/>
              <p:nvPr/>
            </p:nvSpPr>
            <p:spPr>
              <a:xfrm>
                <a:off x="3997958" y="264172"/>
                <a:ext cx="1275476" cy="1275476"/>
              </a:xfrm>
              <a:prstGeom prst="rect">
                <a:avLst/>
              </a:prstGeom>
              <a:ln w="19050"/>
              <a:sp3d/>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BD" sz="2800" kern="1200" dirty="0" smtClean="0">
                    <a:latin typeface="NikoshBAN" pitchFamily="2" charset="0"/>
                    <a:cs typeface="NikoshBAN" pitchFamily="2" charset="0"/>
                  </a:rPr>
                  <a:t>রম</a:t>
                </a:r>
                <a:endParaRPr lang="en-US" sz="2800" kern="1200" dirty="0">
                  <a:latin typeface="NikoshBAN" pitchFamily="2" charset="0"/>
                  <a:cs typeface="NikoshBAN" pitchFamily="2" charset="0"/>
                </a:endParaRPr>
              </a:p>
            </p:txBody>
          </p:sp>
        </p:grpSp>
        <p:sp>
          <p:nvSpPr>
            <p:cNvPr id="15" name="TextBox 14"/>
            <p:cNvSpPr txBox="1"/>
            <p:nvPr/>
          </p:nvSpPr>
          <p:spPr>
            <a:xfrm>
              <a:off x="3352800" y="990600"/>
              <a:ext cx="5715000" cy="2308324"/>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3600" dirty="0" smtClean="0">
                  <a:latin typeface="NikoshBAN" pitchFamily="2" charset="0"/>
                  <a:cs typeface="NikoshBAN" pitchFamily="2" charset="0"/>
                </a:rPr>
                <a:t>রম একটি প্রধান ও স্থায়ী মেমোরি যাতে ব্যবহারকারী কোন তথ্য জমা রাখতে পারে না। প্রস্তুতকারী প্রতিষ্ঠান এতে কিছু প্রোগ্রাম দিয়ে থাকে।</a:t>
              </a:r>
            </a:p>
          </p:txBody>
        </p:sp>
        <p:sp>
          <p:nvSpPr>
            <p:cNvPr id="16" name="Right Arrow 15"/>
            <p:cNvSpPr/>
            <p:nvPr/>
          </p:nvSpPr>
          <p:spPr>
            <a:xfrm>
              <a:off x="2133600" y="1295400"/>
              <a:ext cx="1143000" cy="1219200"/>
            </a:xfrm>
            <a:prstGeom prst="rightArrow">
              <a:avLst/>
            </a:prstGeom>
            <a:ln>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latin typeface="NikoshBAN" pitchFamily="2" charset="0"/>
                <a:cs typeface="NikoshBAN" pitchFamily="2" charset="0"/>
              </a:endParaRPr>
            </a:p>
          </p:txBody>
        </p:sp>
      </p:gr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advClick="0" advTm="6000">
        <p15:prstTrans prst="crush"/>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8"/>
                                        </p:tgtEl>
                                      </p:cBhvr>
                                    </p:animEffect>
                                    <p:animScale>
                                      <p:cBhvr>
                                        <p:cTn id="12" dur="250" autoRev="1" fill="hold"/>
                                        <p:tgtEl>
                                          <p:spTgt spid="18"/>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95600" y="152400"/>
            <a:ext cx="2667000"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bn-BD" sz="3600" dirty="0" smtClean="0">
                <a:latin typeface="NikoshBAN" pitchFamily="2" charset="0"/>
                <a:cs typeface="NikoshBAN" pitchFamily="2" charset="0"/>
              </a:rPr>
              <a:t>সহায়ক মেমোরি</a:t>
            </a:r>
            <a:endParaRPr lang="en-US" sz="3600" dirty="0">
              <a:latin typeface="NikoshBAN" pitchFamily="2" charset="0"/>
              <a:cs typeface="NikoshBAN" pitchFamily="2" charset="0"/>
            </a:endParaRPr>
          </a:p>
        </p:txBody>
      </p:sp>
      <p:grpSp>
        <p:nvGrpSpPr>
          <p:cNvPr id="13" name="Group 12"/>
          <p:cNvGrpSpPr/>
          <p:nvPr/>
        </p:nvGrpSpPr>
        <p:grpSpPr>
          <a:xfrm>
            <a:off x="0" y="838200"/>
            <a:ext cx="8991600" cy="5980331"/>
            <a:chOff x="0" y="838200"/>
            <a:chExt cx="8991600" cy="5980331"/>
          </a:xfrm>
        </p:grpSpPr>
        <p:pic>
          <p:nvPicPr>
            <p:cNvPr id="6" name="Picture 5" descr="uuu.jpg"/>
            <p:cNvPicPr>
              <a:picLocks noChangeAspect="1"/>
            </p:cNvPicPr>
            <p:nvPr/>
          </p:nvPicPr>
          <p:blipFill>
            <a:blip r:embed="rId2" cstate="print"/>
            <a:stretch>
              <a:fillRect/>
            </a:stretch>
          </p:blipFill>
          <p:spPr>
            <a:xfrm>
              <a:off x="152400" y="838200"/>
              <a:ext cx="2552700" cy="1447800"/>
            </a:xfrm>
            <a:prstGeom prst="roundRect">
              <a:avLst>
                <a:gd name="adj" fmla="val 8594"/>
              </a:avLst>
            </a:prstGeom>
            <a:solidFill>
              <a:srgbClr val="FFFFFF">
                <a:shade val="85000"/>
              </a:srgbClr>
            </a:solidFill>
            <a:ln w="3175">
              <a:solidFill>
                <a:schemeClr val="tx1"/>
              </a:solidFill>
            </a:ln>
            <a:effectLst>
              <a:reflection blurRad="12700" stA="38000" endPos="28000" dist="5000" dir="5400000" sy="-100000" algn="bl" rotWithShape="0"/>
            </a:effectLst>
          </p:spPr>
        </p:pic>
        <p:sp>
          <p:nvSpPr>
            <p:cNvPr id="7" name="TextBox 6"/>
            <p:cNvSpPr txBox="1"/>
            <p:nvPr/>
          </p:nvSpPr>
          <p:spPr>
            <a:xfrm>
              <a:off x="152400" y="6172200"/>
              <a:ext cx="1676400" cy="64633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bn-BD" sz="3600" dirty="0" smtClean="0">
                  <a:latin typeface="NikoshBAN" pitchFamily="2" charset="0"/>
                  <a:cs typeface="NikoshBAN" pitchFamily="2" charset="0"/>
                </a:rPr>
                <a:t>হার্ডডিস্ক</a:t>
              </a:r>
              <a:endParaRPr lang="en-US" sz="3600" dirty="0">
                <a:latin typeface="NikoshBAN" pitchFamily="2" charset="0"/>
                <a:cs typeface="NikoshBAN" pitchFamily="2" charset="0"/>
              </a:endParaRPr>
            </a:p>
          </p:txBody>
        </p:sp>
        <p:sp>
          <p:nvSpPr>
            <p:cNvPr id="8" name="TextBox 7"/>
            <p:cNvSpPr txBox="1"/>
            <p:nvPr/>
          </p:nvSpPr>
          <p:spPr>
            <a:xfrm>
              <a:off x="3581400" y="1219201"/>
              <a:ext cx="5410200" cy="452431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3600" dirty="0" smtClean="0">
                  <a:latin typeface="NikoshBAN" pitchFamily="2" charset="0"/>
                  <a:cs typeface="NikoshBAN" pitchFamily="2" charset="0"/>
                </a:rPr>
                <a:t>হার্ডডিস্ক একটি সহায়ক স্থায়ী মেমোরি, ব্যবহারকারীর জমাকৃত সব তথ্য হার্ডডিস্কে জমা হয়। এতে একাদিক ডিস্ক থাকে বলে বেশি তথ্যজমা হয়। বর্তমানে ইউ,এস,বি পুর্টের হার্ডডিস্ক পাওয়া যায়। যা পেনড্রাইবের মত যেকোন কম্পিউটারে ব্যবহার করা যায়।</a:t>
              </a:r>
            </a:p>
          </p:txBody>
        </p:sp>
        <p:sp>
          <p:nvSpPr>
            <p:cNvPr id="9" name="Right Arrow 8"/>
            <p:cNvSpPr/>
            <p:nvPr/>
          </p:nvSpPr>
          <p:spPr>
            <a:xfrm>
              <a:off x="2743200" y="1600200"/>
              <a:ext cx="762000" cy="76200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latin typeface="NikoshBAN" pitchFamily="2" charset="0"/>
                <a:cs typeface="NikoshBAN" pitchFamily="2" charset="0"/>
              </a:endParaRPr>
            </a:p>
          </p:txBody>
        </p:sp>
        <p:pic>
          <p:nvPicPr>
            <p:cNvPr id="10" name="Picture 9" descr="imagesuuu.jpg"/>
            <p:cNvPicPr>
              <a:picLocks noChangeAspect="1"/>
            </p:cNvPicPr>
            <p:nvPr/>
          </p:nvPicPr>
          <p:blipFill>
            <a:blip r:embed="rId3" cstate="print"/>
            <a:stretch>
              <a:fillRect/>
            </a:stretch>
          </p:blipFill>
          <p:spPr>
            <a:xfrm>
              <a:off x="0" y="2590800"/>
              <a:ext cx="2590800" cy="1447800"/>
            </a:xfrm>
            <a:prstGeom prst="roundRect">
              <a:avLst>
                <a:gd name="adj" fmla="val 8594"/>
              </a:avLst>
            </a:prstGeom>
            <a:solidFill>
              <a:srgbClr val="FFFFFF">
                <a:shade val="85000"/>
              </a:srgbClr>
            </a:solidFill>
            <a:ln w="3175">
              <a:solidFill>
                <a:schemeClr val="tx1"/>
              </a:solidFill>
            </a:ln>
            <a:effectLst>
              <a:reflection blurRad="12700" stA="38000" endPos="28000" dist="5000" dir="5400000" sy="-100000" algn="bl" rotWithShape="0"/>
            </a:effectLst>
          </p:spPr>
        </p:pic>
        <p:pic>
          <p:nvPicPr>
            <p:cNvPr id="11" name="Picture 10" descr="utruutyuty.jpg"/>
            <p:cNvPicPr>
              <a:picLocks noChangeAspect="1"/>
            </p:cNvPicPr>
            <p:nvPr/>
          </p:nvPicPr>
          <p:blipFill>
            <a:blip r:embed="rId4" cstate="print"/>
            <a:stretch>
              <a:fillRect/>
            </a:stretch>
          </p:blipFill>
          <p:spPr>
            <a:xfrm>
              <a:off x="1" y="4419600"/>
              <a:ext cx="2590799" cy="1533525"/>
            </a:xfrm>
            <a:prstGeom prst="rect">
              <a:avLst/>
            </a:prstGeom>
            <a:ln w="3175">
              <a:solidFill>
                <a:schemeClr val="tx1"/>
              </a:solidFill>
            </a:ln>
          </p:spPr>
        </p:pic>
        <p:sp>
          <p:nvSpPr>
            <p:cNvPr id="12" name="Right Arrow 11"/>
            <p:cNvSpPr/>
            <p:nvPr/>
          </p:nvSpPr>
          <p:spPr>
            <a:xfrm>
              <a:off x="2743200" y="4800600"/>
              <a:ext cx="762000" cy="68580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latin typeface="NikoshBAN" pitchFamily="2" charset="0"/>
                <a:cs typeface="NikoshBAN" pitchFamily="2" charset="0"/>
              </a:endParaRPr>
            </a:p>
          </p:txBody>
        </p:sp>
      </p:grpSp>
    </p:spTree>
  </p:cSld>
  <p:clrMapOvr>
    <a:masterClrMapping/>
  </p:clrMapOvr>
  <mc:AlternateContent xmlns:mc="http://schemas.openxmlformats.org/markup-compatibility/2006">
    <mc:Choice xmlns="" xmlns:p14="http://schemas.microsoft.com/office/powerpoint/2010/main" Requires="p14">
      <p:transition spd="slow" p14:dur="1200" advClick="0" advTm="6000">
        <p:dissolve/>
      </p:transition>
    </mc:Choice>
    <mc:Fallback>
      <p:transition spd="slow" advClick="0" advTm="600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28600" y="381000"/>
            <a:ext cx="8839200" cy="2932331"/>
            <a:chOff x="228600" y="381000"/>
            <a:chExt cx="8839200" cy="2932331"/>
          </a:xfrm>
        </p:grpSpPr>
        <p:pic>
          <p:nvPicPr>
            <p:cNvPr id="2" name="Picture 1" descr="rtyrtt.jpg"/>
            <p:cNvPicPr>
              <a:picLocks noChangeAspect="1"/>
            </p:cNvPicPr>
            <p:nvPr/>
          </p:nvPicPr>
          <p:blipFill>
            <a:blip r:embed="rId2" cstate="print"/>
            <a:stretch>
              <a:fillRect/>
            </a:stretch>
          </p:blipFill>
          <p:spPr>
            <a:xfrm>
              <a:off x="228600" y="381000"/>
              <a:ext cx="2133600" cy="2143125"/>
            </a:xfrm>
            <a:prstGeom prst="rect">
              <a:avLst/>
            </a:prstGeom>
            <a:ln w="3175">
              <a:solidFill>
                <a:schemeClr val="tx1"/>
              </a:solidFill>
            </a:ln>
          </p:spPr>
        </p:pic>
        <p:sp>
          <p:nvSpPr>
            <p:cNvPr id="3" name="TextBox 2"/>
            <p:cNvSpPr txBox="1"/>
            <p:nvPr/>
          </p:nvSpPr>
          <p:spPr>
            <a:xfrm>
              <a:off x="381000" y="2667000"/>
              <a:ext cx="1828800" cy="646331"/>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3600" dirty="0" smtClean="0">
                  <a:latin typeface="Times New Roman" pitchFamily="18" charset="0"/>
                  <a:cs typeface="Times New Roman" pitchFamily="18" charset="0"/>
                </a:rPr>
                <a:t>CD</a:t>
              </a:r>
              <a:endParaRPr lang="en-US" sz="3600" dirty="0">
                <a:latin typeface="Times New Roman" pitchFamily="18" charset="0"/>
                <a:cs typeface="Times New Roman" pitchFamily="18" charset="0"/>
              </a:endParaRPr>
            </a:p>
          </p:txBody>
        </p:sp>
        <p:sp>
          <p:nvSpPr>
            <p:cNvPr id="6" name="TextBox 5"/>
            <p:cNvSpPr txBox="1"/>
            <p:nvPr/>
          </p:nvSpPr>
          <p:spPr>
            <a:xfrm>
              <a:off x="3124200" y="533400"/>
              <a:ext cx="5943600" cy="206210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smtClean="0">
                  <a:latin typeface="NikoshBAN" pitchFamily="2" charset="0"/>
                  <a:cs typeface="NikoshBAN" pitchFamily="2" charset="0"/>
                </a:rPr>
                <a:t>CD</a:t>
              </a:r>
              <a:r>
                <a:rPr lang="bn-BD" sz="3200" dirty="0" smtClean="0">
                  <a:latin typeface="NikoshBAN" pitchFamily="2" charset="0"/>
                  <a:cs typeface="NikoshBAN" pitchFamily="2" charset="0"/>
                </a:rPr>
                <a:t> হল এক ধরনের সহায়ক রম মেমোরি। এতে তথ্য শুধু একবার জমা (রাইট) রাখা যায়। জমাকৃত তথ্য একাদিক বার ব্যবহার করা যায়। এতে তথ্য ৭৫০ </a:t>
              </a:r>
              <a:r>
                <a:rPr lang="en-US" sz="3200" dirty="0" smtClean="0">
                  <a:latin typeface="Times New Roman" pitchFamily="18" charset="0"/>
                  <a:cs typeface="Times New Roman" pitchFamily="18" charset="0"/>
                </a:rPr>
                <a:t>MB </a:t>
              </a:r>
              <a:r>
                <a:rPr lang="bn-BD" sz="3200" dirty="0" smtClean="0">
                  <a:latin typeface="NikoshBAN" pitchFamily="2" charset="0"/>
                  <a:cs typeface="NikoshBAN" pitchFamily="2" charset="0"/>
                </a:rPr>
                <a:t>পর্যন্ত জমা রাখা যায়।</a:t>
              </a:r>
            </a:p>
          </p:txBody>
        </p:sp>
        <p:sp>
          <p:nvSpPr>
            <p:cNvPr id="7" name="Right Arrow 6"/>
            <p:cNvSpPr/>
            <p:nvPr/>
          </p:nvSpPr>
          <p:spPr>
            <a:xfrm>
              <a:off x="2438400" y="914400"/>
              <a:ext cx="685800" cy="914400"/>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latin typeface="NikoshBAN" pitchFamily="2" charset="0"/>
                <a:cs typeface="NikoshBAN" pitchFamily="2" charset="0"/>
              </a:endParaRPr>
            </a:p>
          </p:txBody>
        </p:sp>
      </p:grpSp>
      <p:grpSp>
        <p:nvGrpSpPr>
          <p:cNvPr id="20" name="Group 19"/>
          <p:cNvGrpSpPr/>
          <p:nvPr/>
        </p:nvGrpSpPr>
        <p:grpSpPr>
          <a:xfrm>
            <a:off x="152400" y="3724275"/>
            <a:ext cx="8839200" cy="2905125"/>
            <a:chOff x="152400" y="3724275"/>
            <a:chExt cx="8839200" cy="2905125"/>
          </a:xfrm>
        </p:grpSpPr>
        <p:pic>
          <p:nvPicPr>
            <p:cNvPr id="4" name="Picture 3" descr="hj.jpg"/>
            <p:cNvPicPr>
              <a:picLocks noChangeAspect="1"/>
            </p:cNvPicPr>
            <p:nvPr/>
          </p:nvPicPr>
          <p:blipFill>
            <a:blip r:embed="rId3" cstate="print"/>
            <a:stretch>
              <a:fillRect/>
            </a:stretch>
          </p:blipFill>
          <p:spPr>
            <a:xfrm>
              <a:off x="152400" y="3724275"/>
              <a:ext cx="2143125" cy="2143125"/>
            </a:xfrm>
            <a:prstGeom prst="rect">
              <a:avLst/>
            </a:prstGeom>
          </p:spPr>
        </p:pic>
        <p:sp>
          <p:nvSpPr>
            <p:cNvPr id="5" name="TextBox 4"/>
            <p:cNvSpPr txBox="1"/>
            <p:nvPr/>
          </p:nvSpPr>
          <p:spPr>
            <a:xfrm>
              <a:off x="304800" y="5983069"/>
              <a:ext cx="1600200" cy="646331"/>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dirty="0" smtClean="0">
                  <a:latin typeface="Times New Roman" pitchFamily="18" charset="0"/>
                  <a:cs typeface="Times New Roman" pitchFamily="18" charset="0"/>
                </a:rPr>
                <a:t>DVD</a:t>
              </a:r>
              <a:endParaRPr lang="en-US" sz="3600" dirty="0">
                <a:latin typeface="Times New Roman" pitchFamily="18" charset="0"/>
                <a:cs typeface="Times New Roman" pitchFamily="18" charset="0"/>
              </a:endParaRPr>
            </a:p>
          </p:txBody>
        </p:sp>
        <p:sp>
          <p:nvSpPr>
            <p:cNvPr id="8" name="TextBox 7"/>
            <p:cNvSpPr txBox="1"/>
            <p:nvPr/>
          </p:nvSpPr>
          <p:spPr>
            <a:xfrm>
              <a:off x="3276600" y="3886200"/>
              <a:ext cx="5715000"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smtClean="0">
                  <a:latin typeface="Times New Roman" pitchFamily="18" charset="0"/>
                  <a:cs typeface="Times New Roman" pitchFamily="18" charset="0"/>
                </a:rPr>
                <a:t>DVD </a:t>
              </a:r>
              <a:r>
                <a:rPr lang="bn-BD" sz="3200" dirty="0" smtClean="0">
                  <a:latin typeface="NikoshBAN" pitchFamily="2" charset="0"/>
                  <a:cs typeface="NikoshBAN" pitchFamily="2" charset="0"/>
                </a:rPr>
                <a:t>ও এক ধরনের সহায়ক রম মেমোরি। এর ক্ষমতা </a:t>
              </a:r>
              <a:r>
                <a:rPr lang="en-US" sz="3200" dirty="0" smtClean="0">
                  <a:latin typeface="NikoshBAN" pitchFamily="2" charset="0"/>
                  <a:cs typeface="NikoshBAN" pitchFamily="2" charset="0"/>
                </a:rPr>
                <a:t>CD</a:t>
              </a:r>
              <a:r>
                <a:rPr lang="bn-BD" sz="3200" dirty="0" smtClean="0">
                  <a:latin typeface="NikoshBAN" pitchFamily="2" charset="0"/>
                  <a:cs typeface="NikoshBAN" pitchFamily="2" charset="0"/>
                </a:rPr>
                <a:t> চেয়ে বেশি। এতে ৪ </a:t>
              </a:r>
              <a:r>
                <a:rPr lang="en-US" sz="3200" dirty="0" smtClean="0">
                  <a:latin typeface="Times New Roman" pitchFamily="18" charset="0"/>
                  <a:cs typeface="Times New Roman" pitchFamily="18" charset="0"/>
                </a:rPr>
                <a:t>GB </a:t>
              </a:r>
              <a:r>
                <a:rPr lang="bn-BD" sz="3200" dirty="0" smtClean="0">
                  <a:latin typeface="NikoshBAN" pitchFamily="2" charset="0"/>
                  <a:cs typeface="NikoshBAN" pitchFamily="2" charset="0"/>
                </a:rPr>
                <a:t>পর্যন্ত তথ্য জমা রাখা যায়। </a:t>
              </a:r>
              <a:endParaRPr lang="en-US" sz="3200" dirty="0">
                <a:latin typeface="NikoshBAN" pitchFamily="2" charset="0"/>
                <a:cs typeface="NikoshBAN" pitchFamily="2" charset="0"/>
              </a:endParaRPr>
            </a:p>
          </p:txBody>
        </p:sp>
        <p:sp>
          <p:nvSpPr>
            <p:cNvPr id="9" name="Right Arrow 8"/>
            <p:cNvSpPr/>
            <p:nvPr/>
          </p:nvSpPr>
          <p:spPr>
            <a:xfrm>
              <a:off x="2362200" y="4267200"/>
              <a:ext cx="838200" cy="914400"/>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latin typeface="NikoshBAN" pitchFamily="2" charset="0"/>
                <a:cs typeface="NikoshBAN" pitchFamily="2" charset="0"/>
              </a:endParaRPr>
            </a:p>
          </p:txBody>
        </p:sp>
      </p:grpSp>
    </p:spTree>
  </p:cSld>
  <p:clrMapOvr>
    <a:masterClrMapping/>
  </p:clrMapOvr>
  <mc:AlternateContent xmlns:mc="http://schemas.openxmlformats.org/markup-compatibility/2006">
    <mc:Choice xmlns="" xmlns:p14="http://schemas.microsoft.com/office/powerpoint/2010/main" Requires="p14">
      <p:transition spd="slow" p14:dur="4400" advClick="0" advTm="5000">
        <p14:honeycomb/>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52400" y="152401"/>
            <a:ext cx="8991600" cy="2627530"/>
            <a:chOff x="152400" y="152401"/>
            <a:chExt cx="8991600" cy="2627530"/>
          </a:xfrm>
        </p:grpSpPr>
        <p:pic>
          <p:nvPicPr>
            <p:cNvPr id="2" name="Picture 1" descr="35229126_2.jpg"/>
            <p:cNvPicPr>
              <a:picLocks noChangeAspect="1"/>
            </p:cNvPicPr>
            <p:nvPr/>
          </p:nvPicPr>
          <p:blipFill>
            <a:blip r:embed="rId2" cstate="print"/>
            <a:stretch>
              <a:fillRect/>
            </a:stretch>
          </p:blipFill>
          <p:spPr>
            <a:xfrm>
              <a:off x="152400" y="152401"/>
              <a:ext cx="3048000" cy="1905000"/>
            </a:xfrm>
            <a:prstGeom prst="roundRect">
              <a:avLst>
                <a:gd name="adj" fmla="val 8594"/>
              </a:avLst>
            </a:prstGeom>
            <a:solidFill>
              <a:srgbClr val="FFFFFF">
                <a:shade val="85000"/>
              </a:srgbClr>
            </a:solidFill>
            <a:ln w="3175">
              <a:solidFill>
                <a:schemeClr val="tx1"/>
              </a:solidFill>
            </a:ln>
            <a:effectLst>
              <a:reflection blurRad="12700" stA="38000" endPos="28000" dist="5000" dir="5400000" sy="-100000" algn="bl" rotWithShape="0"/>
            </a:effectLst>
          </p:spPr>
        </p:pic>
        <p:sp>
          <p:nvSpPr>
            <p:cNvPr id="4" name="TextBox 3"/>
            <p:cNvSpPr txBox="1"/>
            <p:nvPr/>
          </p:nvSpPr>
          <p:spPr>
            <a:xfrm>
              <a:off x="457200" y="2133600"/>
              <a:ext cx="1828800" cy="64633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bn-BD" sz="3600" dirty="0" smtClean="0">
                  <a:latin typeface="NikoshBAN" pitchFamily="2" charset="0"/>
                  <a:cs typeface="NikoshBAN" pitchFamily="2" charset="0"/>
                </a:rPr>
                <a:t>পেন্ড্রাইব</a:t>
              </a:r>
              <a:endParaRPr lang="en-US" sz="3600" dirty="0">
                <a:latin typeface="NikoshBAN" pitchFamily="2" charset="0"/>
                <a:cs typeface="NikoshBAN" pitchFamily="2" charset="0"/>
              </a:endParaRPr>
            </a:p>
          </p:txBody>
        </p:sp>
        <p:sp>
          <p:nvSpPr>
            <p:cNvPr id="6" name="TextBox 5"/>
            <p:cNvSpPr txBox="1"/>
            <p:nvPr/>
          </p:nvSpPr>
          <p:spPr>
            <a:xfrm>
              <a:off x="3962400" y="304800"/>
              <a:ext cx="5181600" cy="2062103"/>
            </a:xfrm>
            <a:prstGeom prst="rect">
              <a:avLst/>
            </a:prstGeom>
            <a:noFill/>
            <a:ln w="3175">
              <a:solidFill>
                <a:schemeClr val="tx1"/>
              </a:solidFill>
            </a:ln>
          </p:spPr>
          <p:txBody>
            <a:bodyPr wrap="square" rtlCol="0">
              <a:spAutoFit/>
            </a:bodyPr>
            <a:lstStyle/>
            <a:p>
              <a:r>
                <a:rPr lang="bn-BD" sz="3200" dirty="0" smtClean="0">
                  <a:latin typeface="NikoshBAN" pitchFamily="2" charset="0"/>
                  <a:cs typeface="NikoshBAN" pitchFamily="2" charset="0"/>
                </a:rPr>
                <a:t>পেন্ড্রাইব হার্ডডিস্কের মত তথ্য জমা রাখা যায়। এর সাহায্যে এক কম্পিউটার থেকে অন্য কম্পিউটারে তথ্য স্থানান্তর করা যায়।</a:t>
              </a:r>
              <a:endParaRPr lang="en-US" sz="3200" dirty="0">
                <a:latin typeface="NikoshBAN" pitchFamily="2" charset="0"/>
                <a:cs typeface="NikoshBAN" pitchFamily="2" charset="0"/>
              </a:endParaRPr>
            </a:p>
          </p:txBody>
        </p:sp>
        <p:sp>
          <p:nvSpPr>
            <p:cNvPr id="7" name="Right Arrow 6"/>
            <p:cNvSpPr/>
            <p:nvPr/>
          </p:nvSpPr>
          <p:spPr>
            <a:xfrm>
              <a:off x="3276600" y="914400"/>
              <a:ext cx="609600" cy="990600"/>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dirty="0">
                <a:latin typeface="NikoshBAN" pitchFamily="2" charset="0"/>
                <a:cs typeface="NikoshBAN" pitchFamily="2" charset="0"/>
              </a:endParaRPr>
            </a:p>
          </p:txBody>
        </p:sp>
      </p:grpSp>
      <p:grpSp>
        <p:nvGrpSpPr>
          <p:cNvPr id="12" name="Group 11"/>
          <p:cNvGrpSpPr/>
          <p:nvPr/>
        </p:nvGrpSpPr>
        <p:grpSpPr>
          <a:xfrm>
            <a:off x="228600" y="3124201"/>
            <a:ext cx="8763000" cy="3618130"/>
            <a:chOff x="228600" y="3124201"/>
            <a:chExt cx="8763000" cy="3618130"/>
          </a:xfrm>
        </p:grpSpPr>
        <p:pic>
          <p:nvPicPr>
            <p:cNvPr id="3" name="Picture 2" descr="6028996-diagnmass-memory-on-white-background.jpg"/>
            <p:cNvPicPr>
              <a:picLocks noChangeAspect="1"/>
            </p:cNvPicPr>
            <p:nvPr/>
          </p:nvPicPr>
          <p:blipFill>
            <a:blip r:embed="rId3" cstate="print"/>
            <a:stretch>
              <a:fillRect/>
            </a:stretch>
          </p:blipFill>
          <p:spPr>
            <a:xfrm>
              <a:off x="228600" y="3124201"/>
              <a:ext cx="2466975" cy="1219200"/>
            </a:xfrm>
            <a:prstGeom prst="roundRect">
              <a:avLst>
                <a:gd name="adj" fmla="val 8594"/>
              </a:avLst>
            </a:prstGeom>
            <a:solidFill>
              <a:srgbClr val="FFFFFF">
                <a:shade val="85000"/>
              </a:srgbClr>
            </a:solidFill>
            <a:ln w="3175">
              <a:solidFill>
                <a:schemeClr val="tx1"/>
              </a:solidFill>
            </a:ln>
            <a:effectLst>
              <a:reflection blurRad="12700" stA="38000" endPos="28000" dist="5000" dir="5400000" sy="-100000" algn="bl" rotWithShape="0"/>
            </a:effectLst>
          </p:spPr>
        </p:pic>
        <p:sp>
          <p:nvSpPr>
            <p:cNvPr id="5" name="TextBox 4"/>
            <p:cNvSpPr txBox="1"/>
            <p:nvPr/>
          </p:nvSpPr>
          <p:spPr>
            <a:xfrm>
              <a:off x="381000" y="6096000"/>
              <a:ext cx="2057400" cy="64633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bn-BD" sz="3600" dirty="0" smtClean="0">
                  <a:latin typeface="NikoshBAN" pitchFamily="2" charset="0"/>
                  <a:cs typeface="NikoshBAN" pitchFamily="2" charset="0"/>
                </a:rPr>
                <a:t>ফ্লোপিডিস্ক</a:t>
              </a:r>
              <a:endParaRPr lang="en-US" sz="3600" dirty="0">
                <a:latin typeface="NikoshBAN" pitchFamily="2" charset="0"/>
                <a:cs typeface="NikoshBAN" pitchFamily="2" charset="0"/>
              </a:endParaRPr>
            </a:p>
          </p:txBody>
        </p:sp>
        <p:sp>
          <p:nvSpPr>
            <p:cNvPr id="8" name="TextBox 7"/>
            <p:cNvSpPr txBox="1"/>
            <p:nvPr/>
          </p:nvSpPr>
          <p:spPr>
            <a:xfrm>
              <a:off x="4038600" y="4191000"/>
              <a:ext cx="4953000" cy="2062103"/>
            </a:xfrm>
            <a:prstGeom prst="rect">
              <a:avLst/>
            </a:prstGeom>
            <a:noFill/>
            <a:ln w="3175">
              <a:solidFill>
                <a:schemeClr val="tx1"/>
              </a:solidFill>
            </a:ln>
          </p:spPr>
          <p:txBody>
            <a:bodyPr wrap="square" rtlCol="0">
              <a:spAutoFit/>
            </a:bodyPr>
            <a:lstStyle/>
            <a:p>
              <a:r>
                <a:rPr lang="bn-BD" sz="3200" dirty="0" smtClean="0">
                  <a:latin typeface="NikoshBAN" pitchFamily="2" charset="0"/>
                  <a:cs typeface="NikoshBAN" pitchFamily="2" charset="0"/>
                </a:rPr>
                <a:t>ফ্লোপিডিস্ক সিডির মত তথ্য জমা রাখা যায়। এতে তথ্য জমা রাখার ধারন ক্ষমতা খুব কম। বর্তমানে এর ব্যবহার নাই বললেই চলে।</a:t>
              </a:r>
              <a:endParaRPr lang="en-US" sz="3200" dirty="0">
                <a:latin typeface="NikoshBAN" pitchFamily="2" charset="0"/>
                <a:cs typeface="NikoshBAN" pitchFamily="2" charset="0"/>
              </a:endParaRPr>
            </a:p>
          </p:txBody>
        </p:sp>
        <p:sp>
          <p:nvSpPr>
            <p:cNvPr id="9" name="Right Arrow 8"/>
            <p:cNvSpPr/>
            <p:nvPr/>
          </p:nvSpPr>
          <p:spPr>
            <a:xfrm>
              <a:off x="2819400" y="4572000"/>
              <a:ext cx="1207008" cy="9906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NikoshBAN" pitchFamily="2" charset="0"/>
                <a:cs typeface="NikoshBAN" pitchFamily="2" charset="0"/>
              </a:endParaRPr>
            </a:p>
          </p:txBody>
        </p:sp>
        <p:pic>
          <p:nvPicPr>
            <p:cNvPr id="10" name="Picture 9" descr="imageshhjhj.jpg"/>
            <p:cNvPicPr>
              <a:picLocks noChangeAspect="1"/>
            </p:cNvPicPr>
            <p:nvPr/>
          </p:nvPicPr>
          <p:blipFill>
            <a:blip r:embed="rId4" cstate="print"/>
            <a:stretch>
              <a:fillRect/>
            </a:stretch>
          </p:blipFill>
          <p:spPr>
            <a:xfrm>
              <a:off x="228600" y="4495800"/>
              <a:ext cx="2362200" cy="1343025"/>
            </a:xfrm>
            <a:prstGeom prst="rect">
              <a:avLst/>
            </a:prstGeom>
            <a:ln w="3175">
              <a:solidFill>
                <a:schemeClr val="tx1"/>
              </a:solidFill>
            </a:ln>
          </p:spPr>
        </p:pic>
      </p:grpSp>
    </p:spTree>
  </p:cSld>
  <p:clrMapOvr>
    <a:masterClrMapping/>
  </p:clrMapOvr>
  <mc:AlternateContent xmlns:mc="http://schemas.openxmlformats.org/markup-compatibility/2006">
    <mc:Choice xmlns="" xmlns:p14="http://schemas.microsoft.com/office/powerpoint/2010/main" Requires="p14">
      <p:transition spd="slow" p14:dur="3900" advClick="0" advTm="6000">
        <p14:glitter pattern="hexagon"/>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81000" y="457200"/>
            <a:ext cx="7772400" cy="6423124"/>
            <a:chOff x="381000" y="457200"/>
            <a:chExt cx="7772400" cy="6423124"/>
          </a:xfrm>
        </p:grpSpPr>
        <p:pic>
          <p:nvPicPr>
            <p:cNvPr id="2" name="Picture 1" descr="dhhh.jpg"/>
            <p:cNvPicPr>
              <a:picLocks noChangeAspect="1"/>
            </p:cNvPicPr>
            <p:nvPr/>
          </p:nvPicPr>
          <p:blipFill>
            <a:blip r:embed="rId2" cstate="print"/>
            <a:stretch>
              <a:fillRect/>
            </a:stretch>
          </p:blipFill>
          <p:spPr>
            <a:xfrm>
              <a:off x="3200400" y="1447800"/>
              <a:ext cx="1752600" cy="1905001"/>
            </a:xfrm>
            <a:prstGeom prst="roundRect">
              <a:avLst>
                <a:gd name="adj" fmla="val 8594"/>
              </a:avLst>
            </a:prstGeom>
            <a:solidFill>
              <a:srgbClr val="FFFFFF">
                <a:shade val="85000"/>
              </a:srgbClr>
            </a:solidFill>
            <a:ln w="3175">
              <a:solidFill>
                <a:schemeClr val="tx1"/>
              </a:solidFill>
            </a:ln>
            <a:effectLst>
              <a:reflection blurRad="12700" stA="38000" endPos="28000" dist="5000" dir="5400000" sy="-100000" algn="bl" rotWithShape="0"/>
            </a:effectLst>
          </p:spPr>
        </p:pic>
        <p:sp>
          <p:nvSpPr>
            <p:cNvPr id="3" name="TextBox 2"/>
            <p:cNvSpPr txBox="1"/>
            <p:nvPr/>
          </p:nvSpPr>
          <p:spPr>
            <a:xfrm>
              <a:off x="2971800" y="3657600"/>
              <a:ext cx="2057400" cy="646331"/>
            </a:xfrm>
            <a:prstGeom prst="rect">
              <a:avLst/>
            </a:prstGeom>
            <a:noFill/>
            <a:ln w="3175">
              <a:solidFill>
                <a:schemeClr val="tx1"/>
              </a:solidFill>
            </a:ln>
          </p:spPr>
          <p:txBody>
            <a:bodyPr wrap="square" rtlCol="0">
              <a:spAutoFit/>
            </a:bodyPr>
            <a:lstStyle/>
            <a:p>
              <a:r>
                <a:rPr lang="bn-BD" sz="3600" dirty="0" smtClean="0">
                  <a:latin typeface="NikoshBAN" pitchFamily="2" charset="0"/>
                  <a:cs typeface="NikoshBAN" pitchFamily="2" charset="0"/>
                </a:rPr>
                <a:t>কেশ মেমোরী</a:t>
              </a:r>
              <a:endParaRPr lang="en-US" sz="3600" dirty="0">
                <a:latin typeface="NikoshBAN" pitchFamily="2" charset="0"/>
                <a:cs typeface="NikoshBAN" pitchFamily="2" charset="0"/>
              </a:endParaRPr>
            </a:p>
          </p:txBody>
        </p:sp>
        <p:sp>
          <p:nvSpPr>
            <p:cNvPr id="4" name="TextBox 3"/>
            <p:cNvSpPr txBox="1"/>
            <p:nvPr/>
          </p:nvSpPr>
          <p:spPr>
            <a:xfrm>
              <a:off x="2819400" y="457200"/>
              <a:ext cx="3124200" cy="64633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bn-BD" sz="3600" dirty="0" smtClean="0">
                  <a:latin typeface="NikoshBAN" pitchFamily="2" charset="0"/>
                  <a:cs typeface="NikoshBAN" pitchFamily="2" charset="0"/>
                </a:rPr>
                <a:t>বিশেষ মেমোরী</a:t>
              </a:r>
              <a:endParaRPr lang="en-US" sz="3600" dirty="0">
                <a:latin typeface="NikoshBAN" pitchFamily="2" charset="0"/>
                <a:cs typeface="NikoshBAN" pitchFamily="2" charset="0"/>
              </a:endParaRPr>
            </a:p>
          </p:txBody>
        </p:sp>
        <p:sp>
          <p:nvSpPr>
            <p:cNvPr id="5" name="TextBox 4"/>
            <p:cNvSpPr txBox="1"/>
            <p:nvPr/>
          </p:nvSpPr>
          <p:spPr>
            <a:xfrm>
              <a:off x="381000" y="4572000"/>
              <a:ext cx="7772400" cy="2308324"/>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3600" dirty="0" smtClean="0">
                  <a:latin typeface="NikoshBAN" pitchFamily="2" charset="0"/>
                  <a:cs typeface="NikoshBAN" pitchFamily="2" charset="0"/>
                </a:rPr>
                <a:t>কম্পিউটারের কেশ মেমোরী নামে একটি ফাস্ট বাফার মেমোরী আছে। যা প্রসেসর এবং রেম মেমোরীর মাধ্যবর্তী স্থানে থাকে। কম্পিউটারের সকল মেমোরী থেকে কেশ মেমোরী দ্রুত কাজ করে।</a:t>
              </a:r>
              <a:endParaRPr lang="en-US" sz="3600" dirty="0">
                <a:latin typeface="NikoshBAN" pitchFamily="2" charset="0"/>
                <a:cs typeface="NikoshBAN" pitchFamily="2" charset="0"/>
              </a:endParaRPr>
            </a:p>
          </p:txBody>
        </p:sp>
      </p:grpSp>
    </p:spTree>
  </p:cSld>
  <p:clrMapOvr>
    <a:masterClrMapping/>
  </p:clrMapOvr>
  <mc:AlternateContent xmlns:mc="http://schemas.openxmlformats.org/markup-compatibility/2006">
    <mc:Choice xmlns="" xmlns:p14="http://schemas.microsoft.com/office/powerpoint/2010/main" Requires="p14">
      <p:transition spd="slow" p14:dur="3900" advClick="0" advTm="7000">
        <p14:glitter pattern="hexagon"/>
      </p:transition>
    </mc:Choice>
    <mc:Fallback>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304800"/>
            <a:ext cx="3048000" cy="646331"/>
          </a:xfrm>
          <a:prstGeom prst="rect">
            <a:avLst/>
          </a:prstGeom>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bn-BD" sz="3600" dirty="0" smtClean="0">
                <a:latin typeface="NikoshBAN" pitchFamily="2" charset="0"/>
                <a:cs typeface="NikoshBAN" pitchFamily="2" charset="0"/>
              </a:rPr>
              <a:t>স্মৃতির প্রকারবেদ</a:t>
            </a:r>
            <a:endParaRPr lang="en-US" sz="3600" dirty="0">
              <a:latin typeface="NikoshBAN" pitchFamily="2" charset="0"/>
              <a:cs typeface="NikoshBAN" pitchFamily="2" charset="0"/>
            </a:endParaRPr>
          </a:p>
        </p:txBody>
      </p:sp>
      <p:grpSp>
        <p:nvGrpSpPr>
          <p:cNvPr id="38" name="Group 37"/>
          <p:cNvGrpSpPr/>
          <p:nvPr/>
        </p:nvGrpSpPr>
        <p:grpSpPr>
          <a:xfrm>
            <a:off x="1219200" y="990600"/>
            <a:ext cx="7772400" cy="1742420"/>
            <a:chOff x="1219200" y="990600"/>
            <a:chExt cx="7772400" cy="1742420"/>
          </a:xfrm>
        </p:grpSpPr>
        <p:sp>
          <p:nvSpPr>
            <p:cNvPr id="4" name="Down Arrow 3"/>
            <p:cNvSpPr/>
            <p:nvPr/>
          </p:nvSpPr>
          <p:spPr>
            <a:xfrm>
              <a:off x="4572000" y="990600"/>
              <a:ext cx="457200" cy="533400"/>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latin typeface="NikoshBAN" pitchFamily="2" charset="0"/>
                <a:cs typeface="NikoshBAN" pitchFamily="2" charset="0"/>
              </a:endParaRPr>
            </a:p>
          </p:txBody>
        </p:sp>
        <p:sp>
          <p:nvSpPr>
            <p:cNvPr id="5" name="Left-Right Arrow 4"/>
            <p:cNvSpPr/>
            <p:nvPr/>
          </p:nvSpPr>
          <p:spPr>
            <a:xfrm>
              <a:off x="1905000" y="1447800"/>
              <a:ext cx="6324600" cy="228600"/>
            </a:xfrm>
            <a:prstGeom prst="lef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latin typeface="NikoshBAN" pitchFamily="2" charset="0"/>
                <a:cs typeface="NikoshBAN" pitchFamily="2" charset="0"/>
              </a:endParaRPr>
            </a:p>
          </p:txBody>
        </p:sp>
        <p:sp>
          <p:nvSpPr>
            <p:cNvPr id="6" name="Down Arrow 5"/>
            <p:cNvSpPr/>
            <p:nvPr/>
          </p:nvSpPr>
          <p:spPr>
            <a:xfrm>
              <a:off x="1828800" y="1524000"/>
              <a:ext cx="304800" cy="685800"/>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latin typeface="NikoshBAN" pitchFamily="2" charset="0"/>
                <a:cs typeface="NikoshBAN" pitchFamily="2" charset="0"/>
              </a:endParaRPr>
            </a:p>
          </p:txBody>
        </p:sp>
        <p:sp>
          <p:nvSpPr>
            <p:cNvPr id="7" name="TextBox 6"/>
            <p:cNvSpPr txBox="1"/>
            <p:nvPr/>
          </p:nvSpPr>
          <p:spPr>
            <a:xfrm>
              <a:off x="1219200" y="2133600"/>
              <a:ext cx="1447800" cy="523220"/>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2800" dirty="0" smtClean="0">
                  <a:latin typeface="NikoshBAN" pitchFamily="2" charset="0"/>
                  <a:cs typeface="NikoshBAN" pitchFamily="2" charset="0"/>
                </a:rPr>
                <a:t>প্রধান স্মৃতি</a:t>
              </a:r>
              <a:endParaRPr lang="en-US" sz="2800" dirty="0">
                <a:latin typeface="NikoshBAN" pitchFamily="2" charset="0"/>
                <a:cs typeface="NikoshBAN" pitchFamily="2" charset="0"/>
              </a:endParaRPr>
            </a:p>
          </p:txBody>
        </p:sp>
        <p:sp>
          <p:nvSpPr>
            <p:cNvPr id="9" name="Down Arrow 8"/>
            <p:cNvSpPr/>
            <p:nvPr/>
          </p:nvSpPr>
          <p:spPr>
            <a:xfrm>
              <a:off x="8001000" y="1524000"/>
              <a:ext cx="304800" cy="685800"/>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latin typeface="NikoshBAN" pitchFamily="2" charset="0"/>
                <a:cs typeface="NikoshBAN" pitchFamily="2" charset="0"/>
              </a:endParaRPr>
            </a:p>
          </p:txBody>
        </p:sp>
        <p:sp>
          <p:nvSpPr>
            <p:cNvPr id="15" name="TextBox 14"/>
            <p:cNvSpPr txBox="1"/>
            <p:nvPr/>
          </p:nvSpPr>
          <p:spPr>
            <a:xfrm>
              <a:off x="7239000" y="2209800"/>
              <a:ext cx="1752600" cy="523220"/>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সহায়ক স্মৃতি</a:t>
              </a:r>
              <a:endParaRPr lang="en-US" sz="2800" dirty="0">
                <a:latin typeface="NikoshBAN" pitchFamily="2" charset="0"/>
                <a:cs typeface="NikoshBAN" pitchFamily="2" charset="0"/>
              </a:endParaRPr>
            </a:p>
          </p:txBody>
        </p:sp>
      </p:grpSp>
      <p:sp>
        <p:nvSpPr>
          <p:cNvPr id="19" name="TextBox 18"/>
          <p:cNvSpPr txBox="1"/>
          <p:nvPr/>
        </p:nvSpPr>
        <p:spPr>
          <a:xfrm>
            <a:off x="6400800" y="3200400"/>
            <a:ext cx="1219200" cy="523220"/>
          </a:xfrm>
          <a:prstGeom prst="rect">
            <a:avLst/>
          </a:prstGeom>
          <a:noFill/>
        </p:spPr>
        <p:txBody>
          <a:bodyPr wrap="square" rtlCol="0">
            <a:spAutoFit/>
          </a:bodyPr>
          <a:lstStyle/>
          <a:p>
            <a:endParaRPr lang="en-US" sz="2800" dirty="0">
              <a:latin typeface="NikoshBAN" pitchFamily="2" charset="0"/>
              <a:cs typeface="NikoshBAN" pitchFamily="2" charset="0"/>
            </a:endParaRPr>
          </a:p>
        </p:txBody>
      </p:sp>
      <p:grpSp>
        <p:nvGrpSpPr>
          <p:cNvPr id="39" name="Group 38"/>
          <p:cNvGrpSpPr/>
          <p:nvPr/>
        </p:nvGrpSpPr>
        <p:grpSpPr>
          <a:xfrm>
            <a:off x="6019800" y="2743200"/>
            <a:ext cx="2362200" cy="4343400"/>
            <a:chOff x="6019800" y="2743200"/>
            <a:chExt cx="2362200" cy="4343400"/>
          </a:xfrm>
        </p:grpSpPr>
        <p:sp>
          <p:nvSpPr>
            <p:cNvPr id="16" name="Down Arrow 15"/>
            <p:cNvSpPr/>
            <p:nvPr/>
          </p:nvSpPr>
          <p:spPr>
            <a:xfrm>
              <a:off x="8153400" y="2743200"/>
              <a:ext cx="228600" cy="4343400"/>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latin typeface="NikoshBAN" pitchFamily="2" charset="0"/>
                <a:cs typeface="NikoshBAN" pitchFamily="2" charset="0"/>
              </a:endParaRPr>
            </a:p>
          </p:txBody>
        </p:sp>
        <p:sp>
          <p:nvSpPr>
            <p:cNvPr id="22" name="TextBox 21"/>
            <p:cNvSpPr txBox="1"/>
            <p:nvPr/>
          </p:nvSpPr>
          <p:spPr>
            <a:xfrm>
              <a:off x="6477000" y="3200400"/>
              <a:ext cx="1219200" cy="46166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2400" dirty="0" smtClean="0">
                  <a:latin typeface="NikoshBAN" pitchFamily="2" charset="0"/>
                  <a:cs typeface="NikoshBAN" pitchFamily="2" charset="0"/>
                </a:rPr>
                <a:t>হার্ডডিস্ক</a:t>
              </a:r>
              <a:endParaRPr lang="en-US" sz="2400" dirty="0">
                <a:latin typeface="NikoshBAN" pitchFamily="2" charset="0"/>
                <a:cs typeface="NikoshBAN" pitchFamily="2" charset="0"/>
              </a:endParaRPr>
            </a:p>
          </p:txBody>
        </p:sp>
        <p:sp>
          <p:nvSpPr>
            <p:cNvPr id="27" name="TextBox 26"/>
            <p:cNvSpPr txBox="1"/>
            <p:nvPr/>
          </p:nvSpPr>
          <p:spPr>
            <a:xfrm>
              <a:off x="6477000" y="3886200"/>
              <a:ext cx="1219200" cy="46166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2400" dirty="0" smtClean="0">
                  <a:latin typeface="NikoshBAN" pitchFamily="2" charset="0"/>
                  <a:cs typeface="NikoshBAN" pitchFamily="2" charset="0"/>
                </a:rPr>
                <a:t>ফ্লোপি ডিস্ক</a:t>
              </a:r>
              <a:endParaRPr lang="en-US" sz="2400" dirty="0">
                <a:latin typeface="NikoshBAN" pitchFamily="2" charset="0"/>
                <a:cs typeface="NikoshBAN" pitchFamily="2" charset="0"/>
              </a:endParaRPr>
            </a:p>
          </p:txBody>
        </p:sp>
        <p:sp>
          <p:nvSpPr>
            <p:cNvPr id="28" name="TextBox 27"/>
            <p:cNvSpPr txBox="1"/>
            <p:nvPr/>
          </p:nvSpPr>
          <p:spPr>
            <a:xfrm>
              <a:off x="6477000" y="4495800"/>
              <a:ext cx="1219200" cy="46166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2400" dirty="0" smtClean="0">
                  <a:latin typeface="NikoshBAN" pitchFamily="2" charset="0"/>
                  <a:cs typeface="NikoshBAN" pitchFamily="2" charset="0"/>
                </a:rPr>
                <a:t>সিডি</a:t>
              </a:r>
              <a:endParaRPr lang="en-US" sz="2400" dirty="0">
                <a:latin typeface="NikoshBAN" pitchFamily="2" charset="0"/>
                <a:cs typeface="NikoshBAN" pitchFamily="2" charset="0"/>
              </a:endParaRPr>
            </a:p>
          </p:txBody>
        </p:sp>
        <p:sp>
          <p:nvSpPr>
            <p:cNvPr id="29" name="TextBox 28"/>
            <p:cNvSpPr txBox="1"/>
            <p:nvPr/>
          </p:nvSpPr>
          <p:spPr>
            <a:xfrm>
              <a:off x="6477000" y="5181600"/>
              <a:ext cx="1219200" cy="46166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2400" dirty="0" smtClean="0">
                  <a:latin typeface="NikoshBAN" pitchFamily="2" charset="0"/>
                  <a:cs typeface="NikoshBAN" pitchFamily="2" charset="0"/>
                </a:rPr>
                <a:t>ডিবিডি</a:t>
              </a:r>
              <a:endParaRPr lang="en-US" sz="2400" dirty="0">
                <a:latin typeface="NikoshBAN" pitchFamily="2" charset="0"/>
                <a:cs typeface="NikoshBAN" pitchFamily="2" charset="0"/>
              </a:endParaRPr>
            </a:p>
          </p:txBody>
        </p:sp>
        <p:sp>
          <p:nvSpPr>
            <p:cNvPr id="30" name="TextBox 29"/>
            <p:cNvSpPr txBox="1"/>
            <p:nvPr/>
          </p:nvSpPr>
          <p:spPr>
            <a:xfrm>
              <a:off x="6400800" y="5715000"/>
              <a:ext cx="1295400" cy="46166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2400" dirty="0" smtClean="0">
                  <a:latin typeface="NikoshBAN" pitchFamily="2" charset="0"/>
                  <a:cs typeface="NikoshBAN" pitchFamily="2" charset="0"/>
                </a:rPr>
                <a:t>পেন ড্রাইব</a:t>
              </a:r>
              <a:endParaRPr lang="en-US" sz="2400" dirty="0">
                <a:latin typeface="NikoshBAN" pitchFamily="2" charset="0"/>
                <a:cs typeface="NikoshBAN" pitchFamily="2" charset="0"/>
              </a:endParaRPr>
            </a:p>
          </p:txBody>
        </p:sp>
        <p:sp>
          <p:nvSpPr>
            <p:cNvPr id="31" name="TextBox 30"/>
            <p:cNvSpPr txBox="1"/>
            <p:nvPr/>
          </p:nvSpPr>
          <p:spPr>
            <a:xfrm>
              <a:off x="6019800" y="6324600"/>
              <a:ext cx="1676400" cy="46166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2400" dirty="0" smtClean="0">
                  <a:latin typeface="NikoshBAN" pitchFamily="2" charset="0"/>
                  <a:cs typeface="NikoshBAN" pitchFamily="2" charset="0"/>
                </a:rPr>
                <a:t>মেমোরি কার্ড</a:t>
              </a:r>
              <a:endParaRPr lang="en-US" sz="2400" dirty="0">
                <a:latin typeface="NikoshBAN" pitchFamily="2" charset="0"/>
                <a:cs typeface="NikoshBAN" pitchFamily="2" charset="0"/>
              </a:endParaRPr>
            </a:p>
          </p:txBody>
        </p:sp>
        <p:sp>
          <p:nvSpPr>
            <p:cNvPr id="32" name="Left Arrow 31"/>
            <p:cNvSpPr/>
            <p:nvPr/>
          </p:nvSpPr>
          <p:spPr>
            <a:xfrm>
              <a:off x="7696200" y="3352800"/>
              <a:ext cx="533400" cy="228600"/>
            </a:xfrm>
            <a:prstGeom prst="lef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latin typeface="NikoshBAN" pitchFamily="2" charset="0"/>
                <a:cs typeface="NikoshBAN" pitchFamily="2" charset="0"/>
              </a:endParaRPr>
            </a:p>
          </p:txBody>
        </p:sp>
        <p:sp>
          <p:nvSpPr>
            <p:cNvPr id="33" name="Left Arrow 32"/>
            <p:cNvSpPr/>
            <p:nvPr/>
          </p:nvSpPr>
          <p:spPr>
            <a:xfrm>
              <a:off x="7696200" y="4038600"/>
              <a:ext cx="533400" cy="228600"/>
            </a:xfrm>
            <a:prstGeom prst="lef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latin typeface="NikoshBAN" pitchFamily="2" charset="0"/>
                <a:cs typeface="NikoshBAN" pitchFamily="2" charset="0"/>
              </a:endParaRPr>
            </a:p>
          </p:txBody>
        </p:sp>
        <p:sp>
          <p:nvSpPr>
            <p:cNvPr id="34" name="Left Arrow 33"/>
            <p:cNvSpPr/>
            <p:nvPr/>
          </p:nvSpPr>
          <p:spPr>
            <a:xfrm>
              <a:off x="7696200" y="4648200"/>
              <a:ext cx="533400" cy="228600"/>
            </a:xfrm>
            <a:prstGeom prst="lef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latin typeface="NikoshBAN" pitchFamily="2" charset="0"/>
                <a:cs typeface="NikoshBAN" pitchFamily="2" charset="0"/>
              </a:endParaRPr>
            </a:p>
          </p:txBody>
        </p:sp>
        <p:sp>
          <p:nvSpPr>
            <p:cNvPr id="35" name="Left Arrow 34"/>
            <p:cNvSpPr/>
            <p:nvPr/>
          </p:nvSpPr>
          <p:spPr>
            <a:xfrm>
              <a:off x="7696200" y="5334000"/>
              <a:ext cx="533400" cy="228600"/>
            </a:xfrm>
            <a:prstGeom prst="lef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latin typeface="NikoshBAN" pitchFamily="2" charset="0"/>
                <a:cs typeface="NikoshBAN" pitchFamily="2" charset="0"/>
              </a:endParaRPr>
            </a:p>
          </p:txBody>
        </p:sp>
        <p:sp>
          <p:nvSpPr>
            <p:cNvPr id="36" name="Left Arrow 35"/>
            <p:cNvSpPr/>
            <p:nvPr/>
          </p:nvSpPr>
          <p:spPr>
            <a:xfrm>
              <a:off x="7696200" y="5867400"/>
              <a:ext cx="533400" cy="228600"/>
            </a:xfrm>
            <a:prstGeom prst="lef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latin typeface="NikoshBAN" pitchFamily="2" charset="0"/>
                <a:cs typeface="NikoshBAN" pitchFamily="2" charset="0"/>
              </a:endParaRPr>
            </a:p>
          </p:txBody>
        </p:sp>
        <p:sp>
          <p:nvSpPr>
            <p:cNvPr id="37" name="Left Arrow 36"/>
            <p:cNvSpPr/>
            <p:nvPr/>
          </p:nvSpPr>
          <p:spPr>
            <a:xfrm>
              <a:off x="7696200" y="6400800"/>
              <a:ext cx="533400" cy="228600"/>
            </a:xfrm>
            <a:prstGeom prst="lef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latin typeface="NikoshBAN" pitchFamily="2" charset="0"/>
                <a:cs typeface="NikoshBAN" pitchFamily="2" charset="0"/>
              </a:endParaRPr>
            </a:p>
          </p:txBody>
        </p:sp>
      </p:grpSp>
      <p:grpSp>
        <p:nvGrpSpPr>
          <p:cNvPr id="45" name="Group 44"/>
          <p:cNvGrpSpPr/>
          <p:nvPr/>
        </p:nvGrpSpPr>
        <p:grpSpPr>
          <a:xfrm>
            <a:off x="152400" y="2667000"/>
            <a:ext cx="3962400" cy="2475131"/>
            <a:chOff x="152400" y="2667000"/>
            <a:chExt cx="3962400" cy="2475131"/>
          </a:xfrm>
        </p:grpSpPr>
        <p:sp>
          <p:nvSpPr>
            <p:cNvPr id="13" name="TextBox 12"/>
            <p:cNvSpPr txBox="1"/>
            <p:nvPr/>
          </p:nvSpPr>
          <p:spPr>
            <a:xfrm>
              <a:off x="2590800" y="3581400"/>
              <a:ext cx="1371600" cy="46166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sz="2400" dirty="0" smtClean="0">
                  <a:latin typeface="NikoshBAN" pitchFamily="2" charset="0"/>
                  <a:cs typeface="NikoshBAN" pitchFamily="2" charset="0"/>
                </a:rPr>
                <a:t>অস্থায়ী স্মৃতি</a:t>
              </a:r>
              <a:endParaRPr lang="en-US" sz="2400" dirty="0">
                <a:latin typeface="NikoshBAN" pitchFamily="2" charset="0"/>
                <a:cs typeface="NikoshBAN" pitchFamily="2" charset="0"/>
              </a:endParaRPr>
            </a:p>
          </p:txBody>
        </p:sp>
        <p:sp>
          <p:nvSpPr>
            <p:cNvPr id="42" name="Down Arrow 41"/>
            <p:cNvSpPr/>
            <p:nvPr/>
          </p:nvSpPr>
          <p:spPr>
            <a:xfrm>
              <a:off x="609600" y="4038600"/>
              <a:ext cx="381000" cy="381000"/>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latin typeface="NikoshBAN" pitchFamily="2" charset="0"/>
                <a:cs typeface="NikoshBAN" pitchFamily="2" charset="0"/>
              </a:endParaRPr>
            </a:p>
          </p:txBody>
        </p:sp>
        <p:sp>
          <p:nvSpPr>
            <p:cNvPr id="8" name="Down Arrow 7"/>
            <p:cNvSpPr/>
            <p:nvPr/>
          </p:nvSpPr>
          <p:spPr>
            <a:xfrm>
              <a:off x="1828800" y="2667000"/>
              <a:ext cx="304800" cy="381000"/>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latin typeface="NikoshBAN" pitchFamily="2" charset="0"/>
                <a:cs typeface="NikoshBAN" pitchFamily="2" charset="0"/>
              </a:endParaRPr>
            </a:p>
          </p:txBody>
        </p:sp>
        <p:sp>
          <p:nvSpPr>
            <p:cNvPr id="10" name="Left-Right Arrow 9"/>
            <p:cNvSpPr/>
            <p:nvPr/>
          </p:nvSpPr>
          <p:spPr>
            <a:xfrm>
              <a:off x="685800" y="2971800"/>
              <a:ext cx="2590800" cy="228600"/>
            </a:xfrm>
            <a:prstGeom prst="lef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latin typeface="NikoshBAN" pitchFamily="2" charset="0"/>
                <a:cs typeface="NikoshBAN" pitchFamily="2" charset="0"/>
              </a:endParaRPr>
            </a:p>
          </p:txBody>
        </p:sp>
        <p:sp>
          <p:nvSpPr>
            <p:cNvPr id="11" name="TextBox 10"/>
            <p:cNvSpPr txBox="1"/>
            <p:nvPr/>
          </p:nvSpPr>
          <p:spPr>
            <a:xfrm>
              <a:off x="228600" y="3581400"/>
              <a:ext cx="1219200" cy="46166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sz="2400" dirty="0" smtClean="0">
                  <a:latin typeface="NikoshBAN" pitchFamily="2" charset="0"/>
                  <a:cs typeface="NikoshBAN" pitchFamily="2" charset="0"/>
                </a:rPr>
                <a:t>স্থায়ী স্মৃতি</a:t>
              </a:r>
              <a:endParaRPr lang="en-US" sz="2400" dirty="0">
                <a:latin typeface="NikoshBAN" pitchFamily="2" charset="0"/>
                <a:cs typeface="NikoshBAN" pitchFamily="2" charset="0"/>
              </a:endParaRPr>
            </a:p>
          </p:txBody>
        </p:sp>
        <p:sp>
          <p:nvSpPr>
            <p:cNvPr id="12" name="Down Arrow 11"/>
            <p:cNvSpPr/>
            <p:nvPr/>
          </p:nvSpPr>
          <p:spPr>
            <a:xfrm>
              <a:off x="609600" y="2971800"/>
              <a:ext cx="228600" cy="609600"/>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latin typeface="NikoshBAN" pitchFamily="2" charset="0"/>
                <a:cs typeface="NikoshBAN" pitchFamily="2" charset="0"/>
              </a:endParaRPr>
            </a:p>
          </p:txBody>
        </p:sp>
        <p:sp>
          <p:nvSpPr>
            <p:cNvPr id="14" name="Down Arrow 13"/>
            <p:cNvSpPr/>
            <p:nvPr/>
          </p:nvSpPr>
          <p:spPr>
            <a:xfrm>
              <a:off x="3048000" y="3048000"/>
              <a:ext cx="304800" cy="533400"/>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latin typeface="NikoshBAN" pitchFamily="2" charset="0"/>
                <a:cs typeface="NikoshBAN" pitchFamily="2" charset="0"/>
              </a:endParaRPr>
            </a:p>
          </p:txBody>
        </p:sp>
        <p:sp>
          <p:nvSpPr>
            <p:cNvPr id="40" name="TextBox 39"/>
            <p:cNvSpPr txBox="1"/>
            <p:nvPr/>
          </p:nvSpPr>
          <p:spPr>
            <a:xfrm>
              <a:off x="152400" y="4495800"/>
              <a:ext cx="13716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রম</a:t>
              </a:r>
              <a:endParaRPr lang="en-US" sz="3600" dirty="0">
                <a:latin typeface="NikoshBAN" pitchFamily="2" charset="0"/>
                <a:cs typeface="NikoshBAN" pitchFamily="2" charset="0"/>
              </a:endParaRPr>
            </a:p>
          </p:txBody>
        </p:sp>
        <p:sp>
          <p:nvSpPr>
            <p:cNvPr id="41" name="TextBox 40"/>
            <p:cNvSpPr txBox="1"/>
            <p:nvPr/>
          </p:nvSpPr>
          <p:spPr>
            <a:xfrm>
              <a:off x="2590800" y="4459069"/>
              <a:ext cx="15240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রেম</a:t>
              </a:r>
              <a:endParaRPr lang="en-US" sz="3600" dirty="0">
                <a:latin typeface="NikoshBAN" pitchFamily="2" charset="0"/>
                <a:cs typeface="NikoshBAN" pitchFamily="2" charset="0"/>
              </a:endParaRPr>
            </a:p>
          </p:txBody>
        </p:sp>
        <p:sp>
          <p:nvSpPr>
            <p:cNvPr id="43" name="Down Arrow 42"/>
            <p:cNvSpPr/>
            <p:nvPr/>
          </p:nvSpPr>
          <p:spPr>
            <a:xfrm>
              <a:off x="3048000" y="4038600"/>
              <a:ext cx="381000" cy="381000"/>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latin typeface="NikoshBAN" pitchFamily="2" charset="0"/>
                <a:cs typeface="NikoshBAN" pitchFamily="2" charset="0"/>
              </a:endParaRPr>
            </a:p>
          </p:txBody>
        </p:sp>
      </p:gr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Click="0" advTm="6000">
        <p15:prstTrans prst="peelOff"/>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80">
                                          <p:stCondLst>
                                            <p:cond delay="0"/>
                                          </p:stCondLst>
                                        </p:cTn>
                                        <p:tgtEl>
                                          <p:spTgt spid="38"/>
                                        </p:tgtEl>
                                      </p:cBhvr>
                                    </p:animEffect>
                                    <p:anim calcmode="lin" valueType="num">
                                      <p:cBhvr>
                                        <p:cTn id="8"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13" dur="26">
                                          <p:stCondLst>
                                            <p:cond delay="650"/>
                                          </p:stCondLst>
                                        </p:cTn>
                                        <p:tgtEl>
                                          <p:spTgt spid="38"/>
                                        </p:tgtEl>
                                      </p:cBhvr>
                                      <p:to x="100000" y="60000"/>
                                    </p:animScale>
                                    <p:animScale>
                                      <p:cBhvr>
                                        <p:cTn id="14" dur="166" decel="50000">
                                          <p:stCondLst>
                                            <p:cond delay="676"/>
                                          </p:stCondLst>
                                        </p:cTn>
                                        <p:tgtEl>
                                          <p:spTgt spid="38"/>
                                        </p:tgtEl>
                                      </p:cBhvr>
                                      <p:to x="100000" y="100000"/>
                                    </p:animScale>
                                    <p:animScale>
                                      <p:cBhvr>
                                        <p:cTn id="15" dur="26">
                                          <p:stCondLst>
                                            <p:cond delay="1312"/>
                                          </p:stCondLst>
                                        </p:cTn>
                                        <p:tgtEl>
                                          <p:spTgt spid="38"/>
                                        </p:tgtEl>
                                      </p:cBhvr>
                                      <p:to x="100000" y="80000"/>
                                    </p:animScale>
                                    <p:animScale>
                                      <p:cBhvr>
                                        <p:cTn id="16" dur="166" decel="50000">
                                          <p:stCondLst>
                                            <p:cond delay="1338"/>
                                          </p:stCondLst>
                                        </p:cTn>
                                        <p:tgtEl>
                                          <p:spTgt spid="38"/>
                                        </p:tgtEl>
                                      </p:cBhvr>
                                      <p:to x="100000" y="100000"/>
                                    </p:animScale>
                                    <p:animScale>
                                      <p:cBhvr>
                                        <p:cTn id="17" dur="26">
                                          <p:stCondLst>
                                            <p:cond delay="1642"/>
                                          </p:stCondLst>
                                        </p:cTn>
                                        <p:tgtEl>
                                          <p:spTgt spid="38"/>
                                        </p:tgtEl>
                                      </p:cBhvr>
                                      <p:to x="100000" y="90000"/>
                                    </p:animScale>
                                    <p:animScale>
                                      <p:cBhvr>
                                        <p:cTn id="18" dur="166" decel="50000">
                                          <p:stCondLst>
                                            <p:cond delay="1668"/>
                                          </p:stCondLst>
                                        </p:cTn>
                                        <p:tgtEl>
                                          <p:spTgt spid="38"/>
                                        </p:tgtEl>
                                      </p:cBhvr>
                                      <p:to x="100000" y="100000"/>
                                    </p:animScale>
                                    <p:animScale>
                                      <p:cBhvr>
                                        <p:cTn id="19" dur="26">
                                          <p:stCondLst>
                                            <p:cond delay="1808"/>
                                          </p:stCondLst>
                                        </p:cTn>
                                        <p:tgtEl>
                                          <p:spTgt spid="38"/>
                                        </p:tgtEl>
                                      </p:cBhvr>
                                      <p:to x="100000" y="95000"/>
                                    </p:animScale>
                                    <p:animScale>
                                      <p:cBhvr>
                                        <p:cTn id="20" dur="166" decel="50000">
                                          <p:stCondLst>
                                            <p:cond delay="1834"/>
                                          </p:stCondLst>
                                        </p:cTn>
                                        <p:tgtEl>
                                          <p:spTgt spid="3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p:cTn id="25" dur="500" fill="hold"/>
                                        <p:tgtEl>
                                          <p:spTgt spid="45"/>
                                        </p:tgtEl>
                                        <p:attrNameLst>
                                          <p:attrName>ppt_w</p:attrName>
                                        </p:attrNameLst>
                                      </p:cBhvr>
                                      <p:tavLst>
                                        <p:tav tm="0">
                                          <p:val>
                                            <p:fltVal val="0"/>
                                          </p:val>
                                        </p:tav>
                                        <p:tav tm="100000">
                                          <p:val>
                                            <p:strVal val="#ppt_w"/>
                                          </p:val>
                                        </p:tav>
                                      </p:tavLst>
                                    </p:anim>
                                    <p:anim calcmode="lin" valueType="num">
                                      <p:cBhvr>
                                        <p:cTn id="26" dur="500" fill="hold"/>
                                        <p:tgtEl>
                                          <p:spTgt spid="45"/>
                                        </p:tgtEl>
                                        <p:attrNameLst>
                                          <p:attrName>ppt_h</p:attrName>
                                        </p:attrNameLst>
                                      </p:cBhvr>
                                      <p:tavLst>
                                        <p:tav tm="0">
                                          <p:val>
                                            <p:fltVal val="0"/>
                                          </p:val>
                                        </p:tav>
                                        <p:tav tm="100000">
                                          <p:val>
                                            <p:strVal val="#ppt_h"/>
                                          </p:val>
                                        </p:tav>
                                      </p:tavLst>
                                    </p:anim>
                                    <p:animEffect transition="in" filter="fade">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heel(1)">
                                      <p:cBhvr>
                                        <p:cTn id="32" dur="20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circle(in)">
                                      <p:cBhvr>
                                        <p:cTn id="3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381000"/>
            <a:ext cx="304800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5400" dirty="0" smtClean="0">
                <a:latin typeface="NikoshBAN" pitchFamily="2" charset="0"/>
                <a:cs typeface="NikoshBAN" pitchFamily="2" charset="0"/>
              </a:rPr>
              <a:t>জোড়ায় কাজ</a:t>
            </a:r>
            <a:endParaRPr lang="en-US" sz="5400" dirty="0">
              <a:latin typeface="NikoshBAN" pitchFamily="2" charset="0"/>
              <a:cs typeface="NikoshBAN" pitchFamily="2" charset="0"/>
            </a:endParaRPr>
          </a:p>
        </p:txBody>
      </p:sp>
      <p:sp>
        <p:nvSpPr>
          <p:cNvPr id="3" name="TextBox 2"/>
          <p:cNvSpPr txBox="1"/>
          <p:nvPr/>
        </p:nvSpPr>
        <p:spPr>
          <a:xfrm>
            <a:off x="1447800" y="4114800"/>
            <a:ext cx="6172200" cy="2308324"/>
          </a:xfrm>
          <a:prstGeom prst="rect">
            <a:avLst/>
          </a:prstGeom>
          <a:noFill/>
        </p:spPr>
        <p:txBody>
          <a:bodyPr wrap="square" rtlCol="0">
            <a:spAutoFit/>
          </a:bodyPr>
          <a:lstStyle/>
          <a:p>
            <a:pPr marL="742950" indent="-742950">
              <a:buFont typeface="+mj-lt"/>
              <a:buAutoNum type="arabicPeriod"/>
            </a:pPr>
            <a:r>
              <a:rPr lang="bn-BD" sz="3600" dirty="0" smtClean="0">
                <a:latin typeface="NikoshBAN" pitchFamily="2" charset="0"/>
                <a:cs typeface="NikoshBAN" pitchFamily="2" charset="0"/>
              </a:rPr>
              <a:t>স্মৃতি প্রধানত কত প্রকার ও কী কী?</a:t>
            </a:r>
          </a:p>
          <a:p>
            <a:pPr marL="742950" indent="-742950">
              <a:buFont typeface="+mj-lt"/>
              <a:buAutoNum type="arabicPeriod"/>
            </a:pPr>
            <a:r>
              <a:rPr lang="bn-BD" sz="3600" dirty="0" smtClean="0">
                <a:latin typeface="NikoshBAN" pitchFamily="2" charset="0"/>
                <a:cs typeface="NikoshBAN" pitchFamily="2" charset="0"/>
              </a:rPr>
              <a:t>একটি ছক একে স্মৃতির প্রকারবেদ গুলি লিখ।</a:t>
            </a:r>
          </a:p>
          <a:p>
            <a:pPr marL="742950" indent="-742950">
              <a:buFont typeface="+mj-lt"/>
              <a:buAutoNum type="arabicPeriod"/>
            </a:pPr>
            <a:endParaRPr lang="en-US" sz="3600" dirty="0">
              <a:latin typeface="NikoshBAN" pitchFamily="2" charset="0"/>
              <a:cs typeface="NikoshBAN" pitchFamily="2" charset="0"/>
            </a:endParaRPr>
          </a:p>
        </p:txBody>
      </p:sp>
      <p:pic>
        <p:nvPicPr>
          <p:cNvPr id="5" name="Picture 4" descr="imagesvjjn.jpg"/>
          <p:cNvPicPr>
            <a:picLocks noChangeAspect="1"/>
          </p:cNvPicPr>
          <p:nvPr/>
        </p:nvPicPr>
        <p:blipFill>
          <a:blip r:embed="rId2" cstate="print"/>
          <a:stretch>
            <a:fillRect/>
          </a:stretch>
        </p:blipFill>
        <p:spPr>
          <a:xfrm>
            <a:off x="3276600" y="1676400"/>
            <a:ext cx="2219325" cy="2057400"/>
          </a:xfrm>
          <a:prstGeom prst="roundRect">
            <a:avLst>
              <a:gd name="adj" fmla="val 8594"/>
            </a:avLst>
          </a:prstGeom>
          <a:solidFill>
            <a:srgbClr val="FFFFFF">
              <a:shade val="85000"/>
            </a:srgbClr>
          </a:solidFill>
          <a:ln w="9525">
            <a:solidFill>
              <a:schemeClr val="tx1"/>
            </a:solid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 xmlns:p14="http://schemas.microsoft.com/office/powerpoint/2010/main" Requires="p14">
      <p:transition spd="slow" p14:dur="1200" advClick="0" advTm="6000">
        <p:dissolve/>
      </p:transition>
    </mc:Choice>
    <mc:Fallback>
      <p:transition spd="slow" advClick="0" advTm="600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uu.jpg"/>
          <p:cNvPicPr>
            <a:picLocks noChangeAspect="1"/>
          </p:cNvPicPr>
          <p:nvPr/>
        </p:nvPicPr>
        <p:blipFill>
          <a:blip r:embed="rId2" cstate="print"/>
          <a:stretch>
            <a:fillRect/>
          </a:stretch>
        </p:blipFill>
        <p:spPr>
          <a:xfrm>
            <a:off x="7467600" y="228600"/>
            <a:ext cx="1600200" cy="1866900"/>
          </a:xfrm>
          <a:prstGeom prst="roundRect">
            <a:avLst>
              <a:gd name="adj" fmla="val 8594"/>
            </a:avLst>
          </a:prstGeom>
          <a:solidFill>
            <a:srgbClr val="FFFFFF">
              <a:shade val="85000"/>
            </a:srgbClr>
          </a:solidFill>
          <a:ln w="3175">
            <a:solidFill>
              <a:schemeClr val="tx1"/>
            </a:solidFill>
          </a:ln>
          <a:effectLst>
            <a:reflection blurRad="12700" stA="38000" endPos="28000" dist="5000" dir="5400000" sy="-100000" algn="bl" rotWithShape="0"/>
          </a:effectLst>
        </p:spPr>
      </p:pic>
      <p:pic>
        <p:nvPicPr>
          <p:cNvPr id="3" name="Picture 2" descr="indexgjbjkhn.jpg"/>
          <p:cNvPicPr>
            <a:picLocks noChangeAspect="1"/>
          </p:cNvPicPr>
          <p:nvPr/>
        </p:nvPicPr>
        <p:blipFill>
          <a:blip r:embed="rId3" cstate="print"/>
          <a:stretch>
            <a:fillRect/>
          </a:stretch>
        </p:blipFill>
        <p:spPr>
          <a:xfrm>
            <a:off x="304800" y="3048000"/>
            <a:ext cx="3200400" cy="304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Picture 3" descr="dhhh.jpg"/>
          <p:cNvPicPr>
            <a:picLocks noChangeAspect="1"/>
          </p:cNvPicPr>
          <p:nvPr/>
        </p:nvPicPr>
        <p:blipFill>
          <a:blip r:embed="rId4" cstate="print"/>
          <a:stretch>
            <a:fillRect/>
          </a:stretch>
        </p:blipFill>
        <p:spPr>
          <a:xfrm>
            <a:off x="2819400" y="228600"/>
            <a:ext cx="1752600" cy="1905001"/>
          </a:xfrm>
          <a:prstGeom prst="roundRect">
            <a:avLst>
              <a:gd name="adj" fmla="val 8594"/>
            </a:avLst>
          </a:prstGeom>
          <a:solidFill>
            <a:srgbClr val="FFFFFF">
              <a:shade val="85000"/>
            </a:srgbClr>
          </a:solidFill>
          <a:ln w="3175">
            <a:solidFill>
              <a:schemeClr val="tx1"/>
            </a:solidFill>
          </a:ln>
          <a:effectLst>
            <a:reflection blurRad="12700" stA="38000" endPos="28000" dist="5000" dir="5400000" sy="-100000" algn="bl" rotWithShape="0"/>
          </a:effectLst>
        </p:spPr>
      </p:pic>
      <p:pic>
        <p:nvPicPr>
          <p:cNvPr id="5" name="Picture 4" descr="imagesgiuhjj.jpg"/>
          <p:cNvPicPr>
            <a:picLocks noChangeAspect="1"/>
          </p:cNvPicPr>
          <p:nvPr/>
        </p:nvPicPr>
        <p:blipFill>
          <a:blip r:embed="rId5" cstate="print"/>
          <a:stretch>
            <a:fillRect/>
          </a:stretch>
        </p:blipFill>
        <p:spPr>
          <a:xfrm rot="5400000">
            <a:off x="5067301" y="495299"/>
            <a:ext cx="1828798" cy="1295400"/>
          </a:xfrm>
          <a:prstGeom prst="roundRect">
            <a:avLst>
              <a:gd name="adj" fmla="val 8594"/>
            </a:avLst>
          </a:prstGeom>
          <a:solidFill>
            <a:srgbClr val="FFFFFF">
              <a:shade val="85000"/>
            </a:srgbClr>
          </a:solidFill>
          <a:ln w="3175">
            <a:solidFill>
              <a:schemeClr val="tx1"/>
            </a:solidFill>
          </a:ln>
          <a:effectLst>
            <a:reflection blurRad="12700" stA="38000" endPos="28000" dist="5000" dir="5400000" sy="-100000" algn="bl" rotWithShape="0"/>
          </a:effectLst>
        </p:spPr>
      </p:pic>
      <p:pic>
        <p:nvPicPr>
          <p:cNvPr id="6" name="Picture 5" descr="Memoria-Cache.jpg"/>
          <p:cNvPicPr>
            <a:picLocks noChangeAspect="1"/>
          </p:cNvPicPr>
          <p:nvPr/>
        </p:nvPicPr>
        <p:blipFill>
          <a:blip r:embed="rId6" cstate="print"/>
          <a:stretch>
            <a:fillRect/>
          </a:stretch>
        </p:blipFill>
        <p:spPr>
          <a:xfrm>
            <a:off x="76200" y="228600"/>
            <a:ext cx="2133600" cy="1905000"/>
          </a:xfrm>
          <a:prstGeom prst="roundRect">
            <a:avLst>
              <a:gd name="adj" fmla="val 8594"/>
            </a:avLst>
          </a:prstGeom>
          <a:solidFill>
            <a:srgbClr val="FFFFFF">
              <a:shade val="85000"/>
            </a:srgbClr>
          </a:solidFill>
          <a:ln w="3175">
            <a:solidFill>
              <a:schemeClr val="tx1"/>
            </a:solidFill>
          </a:ln>
          <a:effectLst>
            <a:reflection blurRad="12700" stA="38000" endPos="28000" dist="5000" dir="5400000" sy="-100000" algn="bl" rotWithShape="0"/>
          </a:effectLst>
        </p:spPr>
      </p:pic>
      <p:sp>
        <p:nvSpPr>
          <p:cNvPr id="7" name="Left Arrow 6"/>
          <p:cNvSpPr/>
          <p:nvPr/>
        </p:nvSpPr>
        <p:spPr>
          <a:xfrm>
            <a:off x="6705600" y="762000"/>
            <a:ext cx="685800" cy="685800"/>
          </a:xfrm>
          <a:prstGeom prst="lef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bn-BD" dirty="0" smtClean="0">
              <a:latin typeface="NikoshBAN" pitchFamily="2" charset="0"/>
              <a:cs typeface="NikoshBAN" pitchFamily="2" charset="0"/>
            </a:endParaRPr>
          </a:p>
          <a:p>
            <a:pPr algn="ctr"/>
            <a:r>
              <a:rPr lang="bn-BD" dirty="0" smtClean="0">
                <a:latin typeface="NikoshBAN" pitchFamily="2" charset="0"/>
                <a:cs typeface="NikoshBAN" pitchFamily="2" charset="0"/>
              </a:rPr>
              <a:t>ডাটা</a:t>
            </a:r>
            <a:endParaRPr lang="en-US" dirty="0" smtClean="0">
              <a:latin typeface="NikoshBAN" pitchFamily="2" charset="0"/>
              <a:cs typeface="NikoshBAN" pitchFamily="2" charset="0"/>
            </a:endParaRPr>
          </a:p>
          <a:p>
            <a:pPr algn="ctr"/>
            <a:endParaRPr lang="en-US" dirty="0">
              <a:latin typeface="NikoshBAN" pitchFamily="2" charset="0"/>
              <a:cs typeface="NikoshBAN" pitchFamily="2" charset="0"/>
            </a:endParaRPr>
          </a:p>
        </p:txBody>
      </p:sp>
      <p:sp>
        <p:nvSpPr>
          <p:cNvPr id="8" name="Left Arrow 7"/>
          <p:cNvSpPr/>
          <p:nvPr/>
        </p:nvSpPr>
        <p:spPr>
          <a:xfrm>
            <a:off x="4572000" y="685800"/>
            <a:ext cx="685800" cy="838200"/>
          </a:xfrm>
          <a:prstGeom prst="lef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bn-BD" dirty="0" smtClean="0">
              <a:latin typeface="NikoshBAN" pitchFamily="2" charset="0"/>
              <a:cs typeface="NikoshBAN" pitchFamily="2" charset="0"/>
            </a:endParaRPr>
          </a:p>
          <a:p>
            <a:pPr algn="ctr"/>
            <a:r>
              <a:rPr lang="bn-BD" dirty="0" smtClean="0">
                <a:latin typeface="NikoshBAN" pitchFamily="2" charset="0"/>
                <a:cs typeface="NikoshBAN" pitchFamily="2" charset="0"/>
              </a:rPr>
              <a:t>ডাটা</a:t>
            </a:r>
            <a:endParaRPr lang="en-US" dirty="0" smtClean="0">
              <a:latin typeface="NikoshBAN" pitchFamily="2" charset="0"/>
              <a:cs typeface="NikoshBAN" pitchFamily="2" charset="0"/>
            </a:endParaRPr>
          </a:p>
          <a:p>
            <a:pPr algn="ctr"/>
            <a:endParaRPr lang="en-US" dirty="0">
              <a:latin typeface="NikoshBAN" pitchFamily="2" charset="0"/>
              <a:cs typeface="NikoshBAN" pitchFamily="2" charset="0"/>
            </a:endParaRPr>
          </a:p>
        </p:txBody>
      </p:sp>
      <p:sp>
        <p:nvSpPr>
          <p:cNvPr id="9" name="Left Arrow 8"/>
          <p:cNvSpPr/>
          <p:nvPr/>
        </p:nvSpPr>
        <p:spPr>
          <a:xfrm>
            <a:off x="2209800" y="685800"/>
            <a:ext cx="609600" cy="914400"/>
          </a:xfrm>
          <a:prstGeom prst="lef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bn-BD" sz="1400" dirty="0" smtClean="0">
                <a:latin typeface="NikoshBAN" pitchFamily="2" charset="0"/>
                <a:cs typeface="NikoshBAN" pitchFamily="2" charset="0"/>
              </a:rPr>
              <a:t>ডাটা</a:t>
            </a:r>
            <a:endParaRPr lang="en-US" sz="1400" dirty="0">
              <a:latin typeface="NikoshBAN" pitchFamily="2" charset="0"/>
              <a:cs typeface="NikoshBAN" pitchFamily="2" charset="0"/>
            </a:endParaRPr>
          </a:p>
        </p:txBody>
      </p:sp>
      <p:sp>
        <p:nvSpPr>
          <p:cNvPr id="13" name="TextBox 12"/>
          <p:cNvSpPr txBox="1"/>
          <p:nvPr/>
        </p:nvSpPr>
        <p:spPr>
          <a:xfrm>
            <a:off x="228600" y="2286000"/>
            <a:ext cx="1905000" cy="584775"/>
          </a:xfrm>
          <a:prstGeom prst="rect">
            <a:avLst/>
          </a:prstGeom>
          <a:noFill/>
        </p:spPr>
        <p:txBody>
          <a:bodyPr wrap="square" rtlCol="0">
            <a:spAutoFit/>
          </a:bodyPr>
          <a:lstStyle/>
          <a:p>
            <a:r>
              <a:rPr lang="bn-BD" sz="3200" dirty="0" smtClean="0">
                <a:latin typeface="NikoshBAN" pitchFamily="2" charset="0"/>
                <a:cs typeface="NikoshBAN" pitchFamily="2" charset="0"/>
              </a:rPr>
              <a:t>প্রসেসর</a:t>
            </a:r>
            <a:endParaRPr lang="en-US" sz="3200" dirty="0">
              <a:latin typeface="NikoshBAN" pitchFamily="2" charset="0"/>
              <a:cs typeface="NikoshBAN" pitchFamily="2" charset="0"/>
            </a:endParaRPr>
          </a:p>
        </p:txBody>
      </p:sp>
      <p:sp>
        <p:nvSpPr>
          <p:cNvPr id="14" name="TextBox 13"/>
          <p:cNvSpPr txBox="1"/>
          <p:nvPr/>
        </p:nvSpPr>
        <p:spPr>
          <a:xfrm>
            <a:off x="2743200" y="2209800"/>
            <a:ext cx="1752600" cy="646331"/>
          </a:xfrm>
          <a:prstGeom prst="rect">
            <a:avLst/>
          </a:prstGeom>
          <a:noFill/>
        </p:spPr>
        <p:txBody>
          <a:bodyPr wrap="square" rtlCol="0">
            <a:spAutoFit/>
          </a:bodyPr>
          <a:lstStyle/>
          <a:p>
            <a:r>
              <a:rPr lang="bn-BD" sz="3600" dirty="0" smtClean="0">
                <a:latin typeface="NikoshBAN" pitchFamily="2" charset="0"/>
                <a:cs typeface="NikoshBAN" pitchFamily="2" charset="0"/>
              </a:rPr>
              <a:t> </a:t>
            </a:r>
            <a:r>
              <a:rPr lang="bn-BD" sz="2800" dirty="0" smtClean="0">
                <a:latin typeface="NikoshBAN" pitchFamily="2" charset="0"/>
                <a:cs typeface="NikoshBAN" pitchFamily="2" charset="0"/>
              </a:rPr>
              <a:t>কেস মেমোরী</a:t>
            </a:r>
            <a:endParaRPr lang="en-US" sz="2800" dirty="0">
              <a:latin typeface="NikoshBAN" pitchFamily="2" charset="0"/>
              <a:cs typeface="NikoshBAN" pitchFamily="2" charset="0"/>
            </a:endParaRPr>
          </a:p>
        </p:txBody>
      </p:sp>
      <p:sp>
        <p:nvSpPr>
          <p:cNvPr id="15" name="TextBox 14"/>
          <p:cNvSpPr txBox="1"/>
          <p:nvPr/>
        </p:nvSpPr>
        <p:spPr>
          <a:xfrm>
            <a:off x="5334000" y="2438400"/>
            <a:ext cx="1447800" cy="584775"/>
          </a:xfrm>
          <a:prstGeom prst="rect">
            <a:avLst/>
          </a:prstGeom>
          <a:noFill/>
        </p:spPr>
        <p:txBody>
          <a:bodyPr wrap="square" rtlCol="0">
            <a:spAutoFit/>
          </a:bodyPr>
          <a:lstStyle/>
          <a:p>
            <a:r>
              <a:rPr lang="bn-BD" sz="3200" dirty="0" smtClean="0">
                <a:latin typeface="NikoshBAN" pitchFamily="2" charset="0"/>
                <a:cs typeface="NikoshBAN" pitchFamily="2" charset="0"/>
              </a:rPr>
              <a:t>রে</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ম</a:t>
            </a:r>
            <a:endParaRPr lang="en-US" sz="3200" dirty="0">
              <a:latin typeface="NikoshBAN" pitchFamily="2" charset="0"/>
              <a:cs typeface="NikoshBAN" pitchFamily="2" charset="0"/>
            </a:endParaRPr>
          </a:p>
        </p:txBody>
      </p:sp>
      <p:sp>
        <p:nvSpPr>
          <p:cNvPr id="16" name="TextBox 15"/>
          <p:cNvSpPr txBox="1"/>
          <p:nvPr/>
        </p:nvSpPr>
        <p:spPr>
          <a:xfrm>
            <a:off x="7543800" y="2286000"/>
            <a:ext cx="1371600" cy="584775"/>
          </a:xfrm>
          <a:prstGeom prst="rect">
            <a:avLst/>
          </a:prstGeom>
          <a:noFill/>
        </p:spPr>
        <p:txBody>
          <a:bodyPr wrap="square" rtlCol="0">
            <a:spAutoFit/>
          </a:bodyPr>
          <a:lstStyle/>
          <a:p>
            <a:r>
              <a:rPr lang="bn-BD" sz="3200" dirty="0" smtClean="0">
                <a:latin typeface="NikoshBAN" pitchFamily="2" charset="0"/>
                <a:cs typeface="NikoshBAN" pitchFamily="2" charset="0"/>
              </a:rPr>
              <a:t>হার্ডডিস্ক</a:t>
            </a:r>
            <a:endParaRPr lang="en-US" sz="3200" dirty="0">
              <a:latin typeface="NikoshBAN" pitchFamily="2" charset="0"/>
              <a:cs typeface="NikoshBAN" pitchFamily="2" charset="0"/>
            </a:endParaRPr>
          </a:p>
        </p:txBody>
      </p:sp>
      <p:grpSp>
        <p:nvGrpSpPr>
          <p:cNvPr id="24" name="Group 23"/>
          <p:cNvGrpSpPr/>
          <p:nvPr/>
        </p:nvGrpSpPr>
        <p:grpSpPr>
          <a:xfrm>
            <a:off x="4481848" y="3336701"/>
            <a:ext cx="2895600" cy="2743200"/>
            <a:chOff x="4419600" y="3276600"/>
            <a:chExt cx="2895600" cy="2743200"/>
          </a:xfrm>
        </p:grpSpPr>
        <p:pic>
          <p:nvPicPr>
            <p:cNvPr id="18" name="Picture 17" descr="NEW.jpg"/>
            <p:cNvPicPr>
              <a:picLocks noChangeAspect="1"/>
            </p:cNvPicPr>
            <p:nvPr/>
          </p:nvPicPr>
          <p:blipFill>
            <a:blip r:embed="rId7" cstate="print"/>
            <a:stretch>
              <a:fillRect/>
            </a:stretch>
          </p:blipFill>
          <p:spPr>
            <a:xfrm>
              <a:off x="4419600" y="3276600"/>
              <a:ext cx="2895600" cy="2743200"/>
            </a:xfrm>
            <a:prstGeom prst="rect">
              <a:avLst/>
            </a:prstGeom>
            <a:ln w="3175">
              <a:solidFill>
                <a:schemeClr val="tx1"/>
              </a:solidFill>
            </a:ln>
            <a:effectLst>
              <a:outerShdw blurRad="292100" dist="139700" dir="2700000" algn="tl" rotWithShape="0">
                <a:srgbClr val="333333">
                  <a:alpha val="65000"/>
                </a:srgbClr>
              </a:outerShdw>
            </a:effectLst>
          </p:spPr>
        </p:pic>
        <p:sp>
          <p:nvSpPr>
            <p:cNvPr id="19" name="Left-Right Arrow 18"/>
            <p:cNvSpPr/>
            <p:nvPr/>
          </p:nvSpPr>
          <p:spPr>
            <a:xfrm>
              <a:off x="6096000" y="5105400"/>
              <a:ext cx="304800" cy="228600"/>
            </a:xfrm>
            <a:prstGeom prst="lef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NikoshBAN" pitchFamily="2" charset="0"/>
                <a:cs typeface="NikoshBAN" pitchFamily="2" charset="0"/>
              </a:endParaRPr>
            </a:p>
          </p:txBody>
        </p:sp>
      </p:grpSp>
      <p:sp>
        <p:nvSpPr>
          <p:cNvPr id="20" name="Bent-Up Arrow 19"/>
          <p:cNvSpPr/>
          <p:nvPr/>
        </p:nvSpPr>
        <p:spPr>
          <a:xfrm>
            <a:off x="4419600" y="2057400"/>
            <a:ext cx="3200400" cy="381000"/>
          </a:xfrm>
          <a:prstGeom prst="bentUpArrow">
            <a:avLst>
              <a:gd name="adj1" fmla="val 28333"/>
              <a:gd name="adj2" fmla="val 25000"/>
              <a:gd name="adj3" fmla="val 25000"/>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itchFamily="2" charset="0"/>
              <a:cs typeface="NikoshBAN" pitchFamily="2" charset="0"/>
            </a:endParaRPr>
          </a:p>
        </p:txBody>
      </p:sp>
      <p:sp>
        <p:nvSpPr>
          <p:cNvPr id="21" name="Minus 20"/>
          <p:cNvSpPr/>
          <p:nvPr/>
        </p:nvSpPr>
        <p:spPr>
          <a:xfrm>
            <a:off x="4419600" y="1752600"/>
            <a:ext cx="152400" cy="914400"/>
          </a:xfrm>
          <a:prstGeom prst="mathMinus">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itchFamily="2" charset="0"/>
              <a:cs typeface="NikoshBAN" pitchFamily="2" charset="0"/>
            </a:endParaRPr>
          </a:p>
        </p:txBody>
      </p:sp>
      <p:sp>
        <p:nvSpPr>
          <p:cNvPr id="22" name="TextBox 21"/>
          <p:cNvSpPr txBox="1"/>
          <p:nvPr/>
        </p:nvSpPr>
        <p:spPr>
          <a:xfrm>
            <a:off x="304800" y="6211669"/>
            <a:ext cx="3276600" cy="646331"/>
          </a:xfrm>
          <a:prstGeom prst="rect">
            <a:avLst/>
          </a:prstGeom>
          <a:noFill/>
        </p:spPr>
        <p:txBody>
          <a:bodyPr wrap="square" rtlCol="0">
            <a:spAutoFit/>
          </a:bodyPr>
          <a:lstStyle/>
          <a:p>
            <a:r>
              <a:rPr lang="bn-BD" sz="3600" dirty="0" smtClean="0">
                <a:latin typeface="NikoshBAN" pitchFamily="2" charset="0"/>
                <a:cs typeface="NikoshBAN" pitchFamily="2" charset="0"/>
              </a:rPr>
              <a:t>স্মৃতির অবস্থান ধাপ</a:t>
            </a:r>
            <a:endParaRPr lang="en-US" sz="3600" dirty="0">
              <a:latin typeface="NikoshBAN" pitchFamily="2" charset="0"/>
              <a:cs typeface="NikoshBAN" pitchFamily="2" charset="0"/>
            </a:endParaRPr>
          </a:p>
        </p:txBody>
      </p:sp>
      <p:sp>
        <p:nvSpPr>
          <p:cNvPr id="23" name="TextBox 22"/>
          <p:cNvSpPr txBox="1"/>
          <p:nvPr/>
        </p:nvSpPr>
        <p:spPr>
          <a:xfrm>
            <a:off x="4343400" y="6172200"/>
            <a:ext cx="3276600" cy="646331"/>
          </a:xfrm>
          <a:prstGeom prst="rect">
            <a:avLst/>
          </a:prstGeom>
          <a:noFill/>
        </p:spPr>
        <p:txBody>
          <a:bodyPr wrap="square" rtlCol="0">
            <a:spAutoFit/>
          </a:bodyPr>
          <a:lstStyle/>
          <a:p>
            <a:r>
              <a:rPr lang="bn-BD" sz="3600" dirty="0" smtClean="0">
                <a:latin typeface="NikoshBAN" pitchFamily="2" charset="0"/>
                <a:cs typeface="NikoshBAN" pitchFamily="2" charset="0"/>
              </a:rPr>
              <a:t>স্মৃতির অবস্থানের চিত্র</a:t>
            </a:r>
            <a:endParaRPr lang="en-US" sz="3600" dirty="0">
              <a:latin typeface="NikoshBAN" pitchFamily="2" charset="0"/>
              <a:cs typeface="NikoshBAN" pitchFamily="2" charset="0"/>
            </a:endParaRPr>
          </a:p>
        </p:txBody>
      </p:sp>
    </p:spTree>
  </p:cSld>
  <p:clrMapOvr>
    <a:masterClrMapping/>
  </p:clrMapOvr>
  <p:transition spd="med" advClick="0" advTm="7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wipe(down)">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barn(inVertical)">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nodeType="click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circle(in)">
                                      <p:cBhvr>
                                        <p:cTn id="69" dur="2000"/>
                                        <p:tgtEl>
                                          <p:spTgt spid="3"/>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3" grpId="0"/>
      <p:bldP spid="14" grpId="0"/>
      <p:bldP spid="15"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762000"/>
            <a:ext cx="2514600" cy="92333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bn-BD" sz="5400" dirty="0" smtClean="0">
                <a:latin typeface="NikoshBAN" pitchFamily="2" charset="0"/>
                <a:cs typeface="NikoshBAN" pitchFamily="2" charset="0"/>
              </a:rPr>
              <a:t>দলীয় কাজ</a:t>
            </a:r>
            <a:endParaRPr lang="en-US" sz="5400" dirty="0">
              <a:latin typeface="NikoshBAN" pitchFamily="2" charset="0"/>
              <a:cs typeface="NikoshBAN" pitchFamily="2" charset="0"/>
            </a:endParaRPr>
          </a:p>
        </p:txBody>
      </p:sp>
      <p:pic>
        <p:nvPicPr>
          <p:cNvPr id="3" name="Picture 2" descr="niiiiiiiiiieeddede.jpg"/>
          <p:cNvPicPr>
            <a:picLocks noChangeAspect="1"/>
          </p:cNvPicPr>
          <p:nvPr/>
        </p:nvPicPr>
        <p:blipFill>
          <a:blip r:embed="rId2" cstate="print"/>
          <a:stretch>
            <a:fillRect/>
          </a:stretch>
        </p:blipFill>
        <p:spPr>
          <a:xfrm>
            <a:off x="3048000" y="1981200"/>
            <a:ext cx="2971800" cy="2286000"/>
          </a:xfrm>
          <a:prstGeom prst="roundRect">
            <a:avLst>
              <a:gd name="adj" fmla="val 8594"/>
            </a:avLst>
          </a:prstGeom>
          <a:solidFill>
            <a:srgbClr val="FFFFFF">
              <a:shade val="85000"/>
            </a:srgbClr>
          </a:solidFill>
          <a:ln w="3175">
            <a:solidFill>
              <a:schemeClr val="tx1"/>
            </a:solidFill>
          </a:ln>
          <a:effectLst>
            <a:reflection blurRad="12700" stA="38000" endPos="28000" dist="5000" dir="5400000" sy="-100000" algn="bl" rotWithShape="0"/>
          </a:effectLst>
        </p:spPr>
      </p:pic>
      <p:sp>
        <p:nvSpPr>
          <p:cNvPr id="4" name="TextBox 3"/>
          <p:cNvSpPr txBox="1"/>
          <p:nvPr/>
        </p:nvSpPr>
        <p:spPr>
          <a:xfrm>
            <a:off x="1219200" y="4724400"/>
            <a:ext cx="6934200" cy="1200329"/>
          </a:xfrm>
          <a:prstGeom prst="rect">
            <a:avLst/>
          </a:prstGeom>
          <a:noFill/>
        </p:spPr>
        <p:txBody>
          <a:bodyPr wrap="square" rtlCol="0">
            <a:spAutoFit/>
          </a:bodyPr>
          <a:lstStyle/>
          <a:p>
            <a:pPr marL="742950" indent="-742950">
              <a:buFont typeface="+mj-lt"/>
              <a:buAutoNum type="arabicPeriod"/>
            </a:pPr>
            <a:r>
              <a:rPr lang="bn-BD" sz="3600" dirty="0" smtClean="0">
                <a:latin typeface="NikoshBAN" pitchFamily="2" charset="0"/>
                <a:cs typeface="NikoshBAN" pitchFamily="2" charset="0"/>
              </a:rPr>
              <a:t>উপরের চিত্রের আলোকে স্মৃতির কাজ ব্যাখ্যা কর।</a:t>
            </a:r>
            <a:endParaRPr lang="en-US" sz="3600" dirty="0">
              <a:latin typeface="NikoshBAN" pitchFamily="2" charset="0"/>
              <a:cs typeface="NikoshBAN" pitchFamily="2" charset="0"/>
            </a:endParaRPr>
          </a:p>
        </p:txBody>
      </p:sp>
    </p:spTree>
  </p:cSld>
  <p:clrMapOvr>
    <a:masterClrMapping/>
  </p:clrMapOvr>
  <p:transition spd="slow" advClick="0" advTm="6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76200" y="76200"/>
            <a:ext cx="8991600" cy="6234112"/>
            <a:chOff x="76200" y="76200"/>
            <a:chExt cx="8991600" cy="6234112"/>
          </a:xfrm>
        </p:grpSpPr>
        <p:pic>
          <p:nvPicPr>
            <p:cNvPr id="2" name="Picture 1" descr="5.25_inch_MFM_hard_disk_drive.JPG"/>
            <p:cNvPicPr>
              <a:picLocks noChangeAspect="1"/>
            </p:cNvPicPr>
            <p:nvPr/>
          </p:nvPicPr>
          <p:blipFill>
            <a:blip r:embed="rId2" cstate="print"/>
            <a:stretch>
              <a:fillRect/>
            </a:stretch>
          </p:blipFill>
          <p:spPr>
            <a:xfrm>
              <a:off x="4572000" y="76200"/>
              <a:ext cx="2590800" cy="1905000"/>
            </a:xfrm>
            <a:prstGeom prst="rect">
              <a:avLst/>
            </a:prstGeom>
          </p:spPr>
        </p:pic>
        <p:pic>
          <p:nvPicPr>
            <p:cNvPr id="3" name="Picture 2" descr="hjkj.jpg"/>
            <p:cNvPicPr>
              <a:picLocks noChangeAspect="1"/>
            </p:cNvPicPr>
            <p:nvPr/>
          </p:nvPicPr>
          <p:blipFill>
            <a:blip r:embed="rId3" cstate="print"/>
            <a:stretch>
              <a:fillRect/>
            </a:stretch>
          </p:blipFill>
          <p:spPr>
            <a:xfrm>
              <a:off x="2209800" y="76200"/>
              <a:ext cx="2209800" cy="1752600"/>
            </a:xfrm>
            <a:prstGeom prst="rect">
              <a:avLst/>
            </a:prstGeom>
          </p:spPr>
        </p:pic>
        <p:pic>
          <p:nvPicPr>
            <p:cNvPr id="7" name="Picture 6" descr="rtyrtt.jpg"/>
            <p:cNvPicPr>
              <a:picLocks noChangeAspect="1"/>
            </p:cNvPicPr>
            <p:nvPr/>
          </p:nvPicPr>
          <p:blipFill>
            <a:blip r:embed="rId4" cstate="print"/>
            <a:stretch>
              <a:fillRect/>
            </a:stretch>
          </p:blipFill>
          <p:spPr>
            <a:xfrm>
              <a:off x="76200" y="4114800"/>
              <a:ext cx="2133600" cy="2143125"/>
            </a:xfrm>
            <a:prstGeom prst="rect">
              <a:avLst/>
            </a:prstGeom>
            <a:ln w="3175">
              <a:solidFill>
                <a:schemeClr val="tx1"/>
              </a:solidFill>
            </a:ln>
          </p:spPr>
        </p:pic>
        <p:pic>
          <p:nvPicPr>
            <p:cNvPr id="12" name="Picture 11" descr="hj.jpg"/>
            <p:cNvPicPr>
              <a:picLocks noChangeAspect="1"/>
            </p:cNvPicPr>
            <p:nvPr/>
          </p:nvPicPr>
          <p:blipFill>
            <a:blip r:embed="rId5" cstate="print"/>
            <a:stretch>
              <a:fillRect/>
            </a:stretch>
          </p:blipFill>
          <p:spPr>
            <a:xfrm>
              <a:off x="7391401" y="76200"/>
              <a:ext cx="1600200" cy="1905000"/>
            </a:xfrm>
            <a:prstGeom prst="rect">
              <a:avLst/>
            </a:prstGeom>
          </p:spPr>
        </p:pic>
        <p:pic>
          <p:nvPicPr>
            <p:cNvPr id="16" name="Picture 15" descr="6028996-diagnmass-memory-on-white-background.jpg"/>
            <p:cNvPicPr>
              <a:picLocks noChangeAspect="1"/>
            </p:cNvPicPr>
            <p:nvPr/>
          </p:nvPicPr>
          <p:blipFill>
            <a:blip r:embed="rId6" cstate="print"/>
            <a:stretch>
              <a:fillRect/>
            </a:stretch>
          </p:blipFill>
          <p:spPr>
            <a:xfrm>
              <a:off x="2362201" y="4114800"/>
              <a:ext cx="2057400" cy="2162175"/>
            </a:xfrm>
            <a:prstGeom prst="rect">
              <a:avLst/>
            </a:prstGeom>
            <a:ln w="3175">
              <a:solidFill>
                <a:schemeClr val="tx1"/>
              </a:solidFill>
            </a:ln>
          </p:spPr>
        </p:pic>
        <p:pic>
          <p:nvPicPr>
            <p:cNvPr id="17" name="Picture 16" descr="35229126_2.jpg"/>
            <p:cNvPicPr>
              <a:picLocks noChangeAspect="1"/>
            </p:cNvPicPr>
            <p:nvPr/>
          </p:nvPicPr>
          <p:blipFill>
            <a:blip r:embed="rId7" cstate="print"/>
            <a:stretch>
              <a:fillRect/>
            </a:stretch>
          </p:blipFill>
          <p:spPr>
            <a:xfrm>
              <a:off x="5105400" y="4114800"/>
              <a:ext cx="2014537" cy="2195512"/>
            </a:xfrm>
            <a:prstGeom prst="rect">
              <a:avLst/>
            </a:prstGeom>
          </p:spPr>
        </p:pic>
        <p:pic>
          <p:nvPicPr>
            <p:cNvPr id="18" name="Picture 17" descr="dhhh.jpg"/>
            <p:cNvPicPr>
              <a:picLocks noChangeAspect="1"/>
            </p:cNvPicPr>
            <p:nvPr/>
          </p:nvPicPr>
          <p:blipFill>
            <a:blip r:embed="rId8" cstate="print"/>
            <a:stretch>
              <a:fillRect/>
            </a:stretch>
          </p:blipFill>
          <p:spPr>
            <a:xfrm>
              <a:off x="7315200" y="4114799"/>
              <a:ext cx="1752600" cy="2133601"/>
            </a:xfrm>
            <a:prstGeom prst="roundRect">
              <a:avLst>
                <a:gd name="adj" fmla="val 8594"/>
              </a:avLst>
            </a:prstGeom>
            <a:solidFill>
              <a:srgbClr val="FFFFFF">
                <a:shade val="85000"/>
              </a:srgbClr>
            </a:solidFill>
            <a:ln w="3175">
              <a:solidFill>
                <a:schemeClr val="tx1"/>
              </a:solidFill>
            </a:ln>
            <a:effectLst>
              <a:reflection blurRad="12700" stA="38000" endPos="28000" dist="5000" dir="5400000" sy="-100000" algn="bl" rotWithShape="0"/>
            </a:effectLst>
          </p:spPr>
        </p:pic>
        <p:sp>
          <p:nvSpPr>
            <p:cNvPr id="20" name="TextBox 19"/>
            <p:cNvSpPr txBox="1"/>
            <p:nvPr/>
          </p:nvSpPr>
          <p:spPr>
            <a:xfrm>
              <a:off x="2057400" y="2514600"/>
              <a:ext cx="4267200" cy="64633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bn-BD" sz="3600" dirty="0" smtClean="0">
                  <a:latin typeface="NikoshBAN" pitchFamily="2" charset="0"/>
                  <a:cs typeface="NikoshBAN" pitchFamily="2" charset="0"/>
                </a:rPr>
                <a:t>কম্পিউটারের স্মৃতি</a:t>
              </a:r>
              <a:endParaRPr lang="en-US" sz="3600" dirty="0">
                <a:latin typeface="NikoshBAN" pitchFamily="2" charset="0"/>
                <a:cs typeface="NikoshBAN" pitchFamily="2" charset="0"/>
              </a:endParaRPr>
            </a:p>
          </p:txBody>
        </p:sp>
        <p:grpSp>
          <p:nvGrpSpPr>
            <p:cNvPr id="21" name="Group 20"/>
            <p:cNvGrpSpPr/>
            <p:nvPr/>
          </p:nvGrpSpPr>
          <p:grpSpPr>
            <a:xfrm>
              <a:off x="152400" y="152400"/>
              <a:ext cx="1803796" cy="1803796"/>
              <a:chOff x="3733798" y="12"/>
              <a:chExt cx="1803796" cy="1803796"/>
            </a:xfrm>
            <a:scene3d>
              <a:camera prst="orthographicFront">
                <a:rot lat="0" lon="0" rev="0"/>
              </a:camera>
              <a:lightRig rig="contrasting" dir="t">
                <a:rot lat="0" lon="0" rev="1200000"/>
              </a:lightRig>
            </a:scene3d>
          </p:grpSpPr>
          <p:sp>
            <p:nvSpPr>
              <p:cNvPr id="22" name="Oval 21"/>
              <p:cNvSpPr/>
              <p:nvPr/>
            </p:nvSpPr>
            <p:spPr>
              <a:xfrm>
                <a:off x="3733798" y="12"/>
                <a:ext cx="1803796" cy="1803796"/>
              </a:xfrm>
              <a:prstGeom prst="ellipse">
                <a:avLst/>
              </a:prstGeom>
              <a:blipFill rotWithShape="0">
                <a:blip r:embed="rId9" cstate="print"/>
                <a:stretch>
                  <a:fillRect/>
                </a:stretch>
              </a:blip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23" name="Oval 4"/>
              <p:cNvSpPr/>
              <p:nvPr/>
            </p:nvSpPr>
            <p:spPr>
              <a:xfrm>
                <a:off x="3997958" y="264172"/>
                <a:ext cx="1275476" cy="127547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BD" sz="2800" kern="1200" dirty="0" smtClean="0">
                    <a:latin typeface="NikoshBAN" pitchFamily="2" charset="0"/>
                    <a:cs typeface="NikoshBAN" pitchFamily="2" charset="0"/>
                  </a:rPr>
                  <a:t>রম</a:t>
                </a:r>
                <a:endParaRPr lang="en-US" sz="2800" kern="1200" dirty="0">
                  <a:latin typeface="NikoshBAN" pitchFamily="2" charset="0"/>
                  <a:cs typeface="NikoshBAN" pitchFamily="2" charset="0"/>
                </a:endParaRPr>
              </a:p>
            </p:txBody>
          </p:sp>
        </p:grpSp>
      </p:grpSp>
    </p:spTree>
  </p:cSld>
  <p:clrMapOvr>
    <a:masterClrMapping/>
  </p:clrMapOvr>
  <mc:AlternateContent xmlns:mc="http://schemas.openxmlformats.org/markup-compatibility/2006">
    <mc:Choice xmlns="" xmlns:p14="http://schemas.microsoft.com/office/powerpoint/2010/main" Requires="p14">
      <p:transition spd="slow" p14:dur="4400" advClick="0" advTm="7000">
        <p14:honeycomb/>
      </p:transition>
    </mc:Choice>
    <mc:Fallback>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3"/>
                                        </p:tgtEl>
                                      </p:cBhvr>
                                    </p:animEffect>
                                    <p:animScale>
                                      <p:cBhvr>
                                        <p:cTn id="7" dur="250" autoRev="1" fill="hold"/>
                                        <p:tgtEl>
                                          <p:spTgt spid="3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2209800" y="304800"/>
            <a:ext cx="4648200" cy="1143000"/>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solidFill>
                  <a:schemeClr val="bg1"/>
                </a:solidFill>
                <a:latin typeface="NikoshBAN" pitchFamily="2" charset="0"/>
                <a:cs typeface="NikoshBAN" pitchFamily="2" charset="0"/>
              </a:rPr>
              <a:t>শিক্ষক</a:t>
            </a:r>
            <a:r>
              <a:rPr lang="en-US" sz="6000" dirty="0" smtClean="0">
                <a:solidFill>
                  <a:schemeClr val="bg1"/>
                </a:solidFill>
                <a:latin typeface="NikoshBAN" pitchFamily="2" charset="0"/>
                <a:cs typeface="NikoshBAN" pitchFamily="2" charset="0"/>
              </a:rPr>
              <a:t> </a:t>
            </a:r>
            <a:r>
              <a:rPr lang="bn-BD" sz="6000" dirty="0" smtClean="0">
                <a:solidFill>
                  <a:schemeClr val="bg1"/>
                </a:solidFill>
                <a:latin typeface="NikoshBAN" pitchFamily="2" charset="0"/>
                <a:cs typeface="NikoshBAN" pitchFamily="2" charset="0"/>
              </a:rPr>
              <a:t>পরিচিতি</a:t>
            </a:r>
            <a:endParaRPr lang="en-US" sz="6000" dirty="0">
              <a:solidFill>
                <a:schemeClr val="bg1"/>
              </a:solidFill>
              <a:latin typeface="NikoshBAN" pitchFamily="2" charset="0"/>
              <a:cs typeface="NikoshBAN" pitchFamily="2" charset="0"/>
            </a:endParaRPr>
          </a:p>
        </p:txBody>
      </p:sp>
      <p:sp>
        <p:nvSpPr>
          <p:cNvPr id="5" name="Rectangle 4"/>
          <p:cNvSpPr/>
          <p:nvPr/>
        </p:nvSpPr>
        <p:spPr>
          <a:xfrm>
            <a:off x="1295400" y="2590800"/>
            <a:ext cx="6477000" cy="2246769"/>
          </a:xfrm>
          <a:prstGeom prst="rect">
            <a:avLst/>
          </a:prstGeom>
          <a:blipFill>
            <a:blip r:embed="rId2"/>
            <a:tile tx="0" ty="0" sx="100000" sy="100000" flip="none" algn="tl"/>
          </a:blip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571500" indent="-571500">
              <a:buFont typeface="Wingdings" pitchFamily="2" charset="2"/>
              <a:buChar char="§"/>
            </a:pPr>
            <a:r>
              <a:rPr lang="en-US" sz="2800" dirty="0" err="1" smtClean="0"/>
              <a:t>মোঃজাকির</a:t>
            </a:r>
            <a:r>
              <a:rPr lang="en-US" sz="2800" dirty="0" smtClean="0"/>
              <a:t> </a:t>
            </a:r>
            <a:r>
              <a:rPr lang="en-US" sz="2800" dirty="0" err="1" smtClean="0"/>
              <a:t>হোসেন</a:t>
            </a:r>
            <a:r>
              <a:rPr lang="en-US" sz="2800" dirty="0" smtClean="0"/>
              <a:t> </a:t>
            </a:r>
          </a:p>
          <a:p>
            <a:pPr marL="571500" indent="-571500">
              <a:buFont typeface="Wingdings" pitchFamily="2" charset="2"/>
              <a:buChar char="§"/>
            </a:pPr>
            <a:r>
              <a:rPr lang="en-US" sz="2800" dirty="0" err="1" smtClean="0"/>
              <a:t>প্রধান</a:t>
            </a:r>
            <a:r>
              <a:rPr lang="en-US" sz="2800" dirty="0" smtClean="0"/>
              <a:t> </a:t>
            </a:r>
            <a:r>
              <a:rPr lang="en-US" sz="2800" dirty="0" err="1" smtClean="0"/>
              <a:t>শিক্ষক</a:t>
            </a:r>
            <a:r>
              <a:rPr lang="en-US" sz="2800" dirty="0" smtClean="0"/>
              <a:t> </a:t>
            </a:r>
          </a:p>
          <a:p>
            <a:pPr marL="571500" indent="-571500">
              <a:buFont typeface="Wingdings" pitchFamily="2" charset="2"/>
              <a:buChar char="§"/>
            </a:pPr>
            <a:r>
              <a:rPr lang="en-US" sz="2800" dirty="0" err="1" smtClean="0"/>
              <a:t>দক্ষিণ</a:t>
            </a:r>
            <a:r>
              <a:rPr lang="en-US" sz="2800" dirty="0" smtClean="0"/>
              <a:t> </a:t>
            </a:r>
            <a:r>
              <a:rPr lang="en-US" sz="2800" dirty="0" err="1" smtClean="0"/>
              <a:t>লালমোহন</a:t>
            </a:r>
            <a:r>
              <a:rPr lang="en-US" sz="2800" dirty="0" smtClean="0"/>
              <a:t> </a:t>
            </a:r>
            <a:r>
              <a:rPr lang="en-US" sz="2800" dirty="0" err="1" smtClean="0"/>
              <a:t>মাধ্যমিক</a:t>
            </a:r>
            <a:r>
              <a:rPr lang="en-US" sz="2800" dirty="0" smtClean="0"/>
              <a:t> </a:t>
            </a:r>
            <a:r>
              <a:rPr lang="en-US" sz="2800" dirty="0" err="1" smtClean="0"/>
              <a:t>বিদ্যালয়</a:t>
            </a:r>
            <a:endParaRPr lang="en-US" sz="2800" dirty="0" smtClean="0"/>
          </a:p>
          <a:p>
            <a:pPr marL="571500" indent="-571500">
              <a:buFont typeface="Wingdings" pitchFamily="2" charset="2"/>
              <a:buChar char="§"/>
            </a:pPr>
            <a:r>
              <a:rPr lang="en-US" sz="2800" dirty="0" err="1" smtClean="0"/>
              <a:t>লালমোহন</a:t>
            </a:r>
            <a:r>
              <a:rPr lang="en-US" sz="2800" dirty="0" smtClean="0"/>
              <a:t> ,</a:t>
            </a:r>
            <a:r>
              <a:rPr lang="en-US" sz="2800" dirty="0" err="1" smtClean="0"/>
              <a:t>ভোলা</a:t>
            </a:r>
            <a:endParaRPr lang="en-US" sz="2800" dirty="0" smtClean="0"/>
          </a:p>
          <a:p>
            <a:pPr marL="571500" indent="-571500">
              <a:buFont typeface="Wingdings" pitchFamily="2" charset="2"/>
              <a:buChar char="§"/>
            </a:pPr>
            <a:r>
              <a:rPr lang="en-US" sz="2800" dirty="0" smtClean="0"/>
              <a:t>ই </a:t>
            </a:r>
            <a:r>
              <a:rPr lang="en-US" sz="2800" dirty="0" err="1" smtClean="0"/>
              <a:t>মেইল</a:t>
            </a:r>
            <a:r>
              <a:rPr lang="en-US" sz="2800" smtClean="0"/>
              <a:t>-jakirhosen@gmail.com</a:t>
            </a:r>
            <a:endParaRPr lang="en-US" sz="2800" dirty="0"/>
          </a:p>
        </p:txBody>
      </p:sp>
    </p:spTree>
  </p:cSld>
  <p:clrMapOvr>
    <a:masterClrMapping/>
  </p:clrMapOvr>
  <p:transition spd="med" advClick="0" advTm="6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67000" y="152400"/>
            <a:ext cx="4038600" cy="762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4800" dirty="0" smtClean="0">
                <a:latin typeface="NikoshBAN" pitchFamily="2" charset="0"/>
                <a:cs typeface="NikoshBAN" pitchFamily="2" charset="0"/>
              </a:rPr>
              <a:t>মূল্যায়ন</a:t>
            </a:r>
            <a:endParaRPr lang="en-US" sz="4800" dirty="0">
              <a:latin typeface="NikoshBAN" pitchFamily="2" charset="0"/>
              <a:cs typeface="NikoshBAN" pitchFamily="2" charset="0"/>
            </a:endParaRPr>
          </a:p>
        </p:txBody>
      </p:sp>
      <p:sp>
        <p:nvSpPr>
          <p:cNvPr id="3" name="TextBox 2"/>
          <p:cNvSpPr txBox="1"/>
          <p:nvPr/>
        </p:nvSpPr>
        <p:spPr>
          <a:xfrm>
            <a:off x="990600" y="4343400"/>
            <a:ext cx="7772400"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742950" indent="-742950">
              <a:buFont typeface="+mj-lt"/>
              <a:buAutoNum type="arabicPeriod"/>
            </a:pPr>
            <a:r>
              <a:rPr lang="bn-BD" sz="3600" dirty="0" smtClean="0">
                <a:latin typeface="NikoshBAN" pitchFamily="2" charset="0"/>
                <a:cs typeface="NikoshBAN" pitchFamily="2" charset="0"/>
              </a:rPr>
              <a:t> কম্পিউটারের স্মৃতি কাকে বলে।</a:t>
            </a:r>
          </a:p>
          <a:p>
            <a:pPr marL="742950" indent="-742950">
              <a:buFont typeface="+mj-lt"/>
              <a:buAutoNum type="arabicPeriod"/>
            </a:pPr>
            <a:r>
              <a:rPr lang="bn-BD" sz="3600" dirty="0" smtClean="0">
                <a:latin typeface="NikoshBAN" pitchFamily="2" charset="0"/>
                <a:cs typeface="NikoshBAN" pitchFamily="2" charset="0"/>
              </a:rPr>
              <a:t> কম্পিউটারের স্মৃতি গুলো কী কী?</a:t>
            </a:r>
          </a:p>
          <a:p>
            <a:pPr marL="742950" indent="-742950">
              <a:buFont typeface="+mj-lt"/>
              <a:buAutoNum type="arabicPeriod"/>
            </a:pPr>
            <a:r>
              <a:rPr lang="bn-BD" sz="3600" dirty="0" smtClean="0">
                <a:latin typeface="NikoshBAN" pitchFamily="2" charset="0"/>
                <a:cs typeface="NikoshBAN" pitchFamily="2" charset="0"/>
              </a:rPr>
              <a:t>চিত্র (ক) কিভাবে  কাজ করে।</a:t>
            </a:r>
          </a:p>
          <a:p>
            <a:pPr marL="742950" indent="-742950">
              <a:buFont typeface="+mj-lt"/>
              <a:buAutoNum type="arabicPeriod"/>
            </a:pPr>
            <a:r>
              <a:rPr lang="bn-BD" sz="3600" dirty="0" smtClean="0">
                <a:latin typeface="NikoshBAN" pitchFamily="2" charset="0"/>
                <a:cs typeface="NikoshBAN" pitchFamily="2" charset="0"/>
              </a:rPr>
              <a:t>চিত্র (ক,খ, গ) কিভাবে  কাজ করে বিশ্লেষন কর।</a:t>
            </a:r>
            <a:endParaRPr lang="en-US" sz="3600" dirty="0">
              <a:latin typeface="NikoshBAN" pitchFamily="2" charset="0"/>
              <a:cs typeface="NikoshBAN" pitchFamily="2" charset="0"/>
            </a:endParaRPr>
          </a:p>
        </p:txBody>
      </p:sp>
      <p:pic>
        <p:nvPicPr>
          <p:cNvPr id="4" name="Picture 3" descr="niiiiiiiiiieeddede.jpg"/>
          <p:cNvPicPr>
            <a:picLocks noChangeAspect="1"/>
          </p:cNvPicPr>
          <p:nvPr/>
        </p:nvPicPr>
        <p:blipFill>
          <a:blip r:embed="rId2" cstate="print"/>
          <a:stretch>
            <a:fillRect/>
          </a:stretch>
        </p:blipFill>
        <p:spPr>
          <a:xfrm>
            <a:off x="2667000" y="1295400"/>
            <a:ext cx="4267200"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6324600" y="3048000"/>
            <a:ext cx="381000" cy="523220"/>
          </a:xfrm>
          <a:prstGeom prst="rect">
            <a:avLst/>
          </a:prstGeom>
          <a:noFill/>
        </p:spPr>
        <p:txBody>
          <a:bodyPr wrap="square" rtlCol="0">
            <a:spAutoFit/>
          </a:bodyPr>
          <a:lstStyle/>
          <a:p>
            <a:r>
              <a:rPr lang="bn-BD" sz="2800" dirty="0" smtClean="0">
                <a:latin typeface="NikoshBAN" pitchFamily="2" charset="0"/>
                <a:cs typeface="NikoshBAN" pitchFamily="2" charset="0"/>
              </a:rPr>
              <a:t>ক</a:t>
            </a:r>
            <a:endParaRPr lang="en-US" sz="2800" dirty="0">
              <a:latin typeface="NikoshBAN" pitchFamily="2" charset="0"/>
              <a:cs typeface="NikoshBAN" pitchFamily="2" charset="0"/>
            </a:endParaRPr>
          </a:p>
        </p:txBody>
      </p:sp>
      <p:sp>
        <p:nvSpPr>
          <p:cNvPr id="6" name="TextBox 5"/>
          <p:cNvSpPr txBox="1"/>
          <p:nvPr/>
        </p:nvSpPr>
        <p:spPr>
          <a:xfrm>
            <a:off x="3124200" y="2667000"/>
            <a:ext cx="381000" cy="523220"/>
          </a:xfrm>
          <a:prstGeom prst="rect">
            <a:avLst/>
          </a:prstGeom>
          <a:noFill/>
        </p:spPr>
        <p:txBody>
          <a:bodyPr wrap="square" rtlCol="0">
            <a:spAutoFit/>
          </a:bodyPr>
          <a:lstStyle/>
          <a:p>
            <a:r>
              <a:rPr lang="bn-BD" sz="2800" dirty="0" smtClean="0">
                <a:latin typeface="NikoshBAN" pitchFamily="2" charset="0"/>
                <a:cs typeface="NikoshBAN" pitchFamily="2" charset="0"/>
              </a:rPr>
              <a:t>খ</a:t>
            </a:r>
            <a:endParaRPr lang="en-US" sz="2800" dirty="0">
              <a:latin typeface="NikoshBAN" pitchFamily="2" charset="0"/>
              <a:cs typeface="NikoshBAN" pitchFamily="2" charset="0"/>
            </a:endParaRPr>
          </a:p>
        </p:txBody>
      </p:sp>
      <p:sp>
        <p:nvSpPr>
          <p:cNvPr id="7" name="TextBox 6"/>
          <p:cNvSpPr txBox="1"/>
          <p:nvPr/>
        </p:nvSpPr>
        <p:spPr>
          <a:xfrm>
            <a:off x="2819400" y="1905000"/>
            <a:ext cx="457200" cy="523220"/>
          </a:xfrm>
          <a:prstGeom prst="rect">
            <a:avLst/>
          </a:prstGeom>
          <a:noFill/>
        </p:spPr>
        <p:txBody>
          <a:bodyPr wrap="square" rtlCol="0">
            <a:spAutoFit/>
          </a:bodyPr>
          <a:lstStyle/>
          <a:p>
            <a:r>
              <a:rPr lang="bn-BD" sz="2800" dirty="0" smtClean="0">
                <a:latin typeface="NikoshBAN" pitchFamily="2" charset="0"/>
                <a:cs typeface="NikoshBAN" pitchFamily="2" charset="0"/>
              </a:rPr>
              <a:t>গ</a:t>
            </a:r>
            <a:endParaRPr lang="en-US" sz="2800" dirty="0">
              <a:latin typeface="NikoshBAN" pitchFamily="2" charset="0"/>
              <a:cs typeface="NikoshBAN" pitchFamily="2" charset="0"/>
            </a:endParaRPr>
          </a:p>
        </p:txBody>
      </p:sp>
    </p:spTree>
  </p:cSld>
  <p:clrMapOvr>
    <a:masterClrMapping/>
  </p:clrMapOvr>
  <p:transition spd="slow" advClick="0" advTm="6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752600" y="228600"/>
            <a:ext cx="5105400" cy="1524000"/>
          </a:xfrm>
          <a:prstGeom prst="ellipse">
            <a:avLst/>
          </a:prstGeom>
          <a:effectLst>
            <a:glow rad="139700">
              <a:schemeClr val="accent5">
                <a:satMod val="175000"/>
                <a:alpha val="40000"/>
              </a:schemeClr>
            </a:glow>
            <a:innerShdw blurRad="114300">
              <a:prstClr val="black"/>
            </a:innerShdw>
          </a:effectLst>
          <a:scene3d>
            <a:camera prst="perspectiveFront"/>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bn-BD" sz="6600" dirty="0" smtClean="0">
                <a:latin typeface="NikoshBAN" pitchFamily="2" charset="0"/>
                <a:cs typeface="NikoshBAN" pitchFamily="2" charset="0"/>
              </a:rPr>
              <a:t>বাড়ির কাজ</a:t>
            </a:r>
            <a:endParaRPr lang="en-US" sz="6600" dirty="0" smtClean="0">
              <a:latin typeface="NikoshBAN" pitchFamily="2" charset="0"/>
              <a:cs typeface="NikoshBAN" pitchFamily="2" charset="0"/>
            </a:endParaRPr>
          </a:p>
          <a:p>
            <a:pPr algn="ctr"/>
            <a:endParaRPr lang="en-US" dirty="0">
              <a:latin typeface="NikoshBAN" pitchFamily="2" charset="0"/>
              <a:cs typeface="NikoshBAN" pitchFamily="2" charset="0"/>
            </a:endParaRPr>
          </a:p>
        </p:txBody>
      </p:sp>
      <p:pic>
        <p:nvPicPr>
          <p:cNvPr id="5" name="Picture 4" descr="index.jpg"/>
          <p:cNvPicPr>
            <a:picLocks noChangeAspect="1"/>
          </p:cNvPicPr>
          <p:nvPr/>
        </p:nvPicPr>
        <p:blipFill>
          <a:blip r:embed="rId2" cstate="print"/>
          <a:stretch>
            <a:fillRect/>
          </a:stretch>
        </p:blipFill>
        <p:spPr>
          <a:xfrm>
            <a:off x="4572000" y="1981200"/>
            <a:ext cx="4038600" cy="2514600"/>
          </a:xfrm>
          <a:prstGeom prst="rect">
            <a:avLst/>
          </a:prstGeom>
          <a:effectLst>
            <a:innerShdw blurRad="114300">
              <a:prstClr val="black"/>
            </a:innerShdw>
          </a:effectLst>
          <a:scene3d>
            <a:camera prst="perspectiveHeroicExtremeLeftFacing"/>
            <a:lightRig rig="threePt" dir="t"/>
          </a:scene3d>
        </p:spPr>
      </p:pic>
      <p:sp>
        <p:nvSpPr>
          <p:cNvPr id="6" name="TextBox 5"/>
          <p:cNvSpPr txBox="1"/>
          <p:nvPr/>
        </p:nvSpPr>
        <p:spPr>
          <a:xfrm>
            <a:off x="228600" y="5486400"/>
            <a:ext cx="8763000"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bn-BD" sz="3600" dirty="0" smtClean="0">
                <a:latin typeface="NikoshBAN" pitchFamily="2" charset="0"/>
                <a:cs typeface="NikoshBAN" pitchFamily="2" charset="0"/>
              </a:rPr>
              <a:t>১। কম্পিউটারের স্মৃতির  গূরুত্ব ব্যাখ্যা কর।</a:t>
            </a:r>
            <a:endParaRPr lang="en-US" sz="3600" dirty="0">
              <a:latin typeface="NikoshBAN" pitchFamily="2" charset="0"/>
              <a:cs typeface="NikoshBAN" pitchFamily="2" charset="0"/>
            </a:endParaRPr>
          </a:p>
        </p:txBody>
      </p:sp>
      <p:pic>
        <p:nvPicPr>
          <p:cNvPr id="8" name="Picture 7" descr="samsung 350u2b-a07 - 03.jpg"/>
          <p:cNvPicPr>
            <a:picLocks noChangeAspect="1"/>
          </p:cNvPicPr>
          <p:nvPr/>
        </p:nvPicPr>
        <p:blipFill>
          <a:blip r:embed="rId3" cstate="print"/>
          <a:stretch>
            <a:fillRect/>
          </a:stretch>
        </p:blipFill>
        <p:spPr>
          <a:xfrm>
            <a:off x="0" y="1981200"/>
            <a:ext cx="4419600" cy="2743200"/>
          </a:xfrm>
          <a:prstGeom prst="rect">
            <a:avLst/>
          </a:prstGeom>
          <a:scene3d>
            <a:camera prst="perspectiveContrastingRightFacing"/>
            <a:lightRig rig="threePt" dir="t"/>
          </a:scene3d>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Click="0" advTm="6000">
        <p15:prstTrans prst="airplane"/>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ouse 3.jpg"/>
          <p:cNvPicPr>
            <a:picLocks noChangeAspect="1"/>
          </p:cNvPicPr>
          <p:nvPr/>
        </p:nvPicPr>
        <p:blipFill>
          <a:blip r:embed="rId2" cstate="print"/>
          <a:stretch>
            <a:fillRect/>
          </a:stretch>
        </p:blipFill>
        <p:spPr>
          <a:xfrm rot="10800000">
            <a:off x="0" y="0"/>
            <a:ext cx="9144000" cy="6858000"/>
          </a:xfrm>
          <a:prstGeom prst="rect">
            <a:avLst/>
          </a:prstGeom>
        </p:spPr>
      </p:pic>
      <p:sp>
        <p:nvSpPr>
          <p:cNvPr id="5" name="TextBox 4"/>
          <p:cNvSpPr txBox="1"/>
          <p:nvPr/>
        </p:nvSpPr>
        <p:spPr>
          <a:xfrm>
            <a:off x="2971800" y="838200"/>
            <a:ext cx="5715000" cy="1323439"/>
          </a:xfrm>
          <a:prstGeom prst="rect">
            <a:avLst/>
          </a:prstGeom>
          <a:noFill/>
        </p:spPr>
        <p:txBody>
          <a:bodyPr wrap="square" rtlCol="0">
            <a:spAutoFit/>
          </a:bodyPr>
          <a:lstStyle/>
          <a:p>
            <a:r>
              <a:rPr lang="bn-BD" sz="8000" dirty="0" smtClean="0">
                <a:latin typeface="NikoshBAN" pitchFamily="2" charset="0"/>
                <a:cs typeface="NikoshBAN" pitchFamily="2" charset="0"/>
              </a:rPr>
              <a:t>সবাইকে ধন্যবাদ</a:t>
            </a:r>
            <a:endParaRPr lang="en-US" sz="8000" dirty="0" smtClean="0">
              <a:latin typeface="NikoshBAN" pitchFamily="2" charset="0"/>
              <a:cs typeface="NikoshBAN" pitchFamily="2" charset="0"/>
            </a:endParaRPr>
          </a:p>
        </p:txBody>
      </p:sp>
    </p:spTree>
  </p:cSld>
  <p:clrMapOvr>
    <a:masterClrMapping/>
  </p:clrMapOvr>
  <mc:AlternateContent xmlns:mc="http://schemas.openxmlformats.org/markup-compatibility/2006">
    <mc:Choice xmlns="" xmlns:p14="http://schemas.microsoft.com/office/powerpoint/2010/main" Requires="p14">
      <p:transition spd="slow" p14:dur="4000" advClick="0" advTm="6000">
        <p14:vortex dir="r"/>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381000"/>
            <a:ext cx="3886200" cy="1015663"/>
          </a:xfrm>
          <a:prstGeom prst="rect">
            <a:avLst/>
          </a:prstGeom>
          <a:solidFill>
            <a:srgbClr val="00B0F0"/>
          </a:solidFill>
          <a:ln w="127000">
            <a:solidFill>
              <a:srgbClr val="FF0000"/>
            </a:solidFill>
          </a:ln>
          <a:effectLst>
            <a:glow rad="139700">
              <a:schemeClr val="accent4">
                <a:satMod val="175000"/>
                <a:alpha val="40000"/>
              </a:schemeClr>
            </a:glow>
            <a:innerShdw blurRad="114300">
              <a:prstClr val="black"/>
            </a:innerShdw>
          </a:effectLst>
        </p:spPr>
        <p:txBody>
          <a:bodyPr wrap="square" rtlCol="0">
            <a:spAutoFit/>
          </a:bodyPr>
          <a:lstStyle/>
          <a:p>
            <a:pPr algn="ctr"/>
            <a:r>
              <a:rPr lang="bn-BD" sz="6000" dirty="0" smtClean="0">
                <a:latin typeface="NikoshBAN" pitchFamily="2" charset="0"/>
                <a:cs typeface="NikoshBAN" pitchFamily="2" charset="0"/>
              </a:rPr>
              <a:t>পাঠ পরিচিতি</a:t>
            </a:r>
            <a:endParaRPr lang="en-US" sz="6000" dirty="0">
              <a:latin typeface="NikoshBAN" pitchFamily="2" charset="0"/>
              <a:cs typeface="NikoshBAN" pitchFamily="2" charset="0"/>
            </a:endParaRPr>
          </a:p>
        </p:txBody>
      </p:sp>
      <p:sp>
        <p:nvSpPr>
          <p:cNvPr id="3" name="TextBox 2"/>
          <p:cNvSpPr txBox="1"/>
          <p:nvPr/>
        </p:nvSpPr>
        <p:spPr>
          <a:xfrm>
            <a:off x="1600200" y="2133600"/>
            <a:ext cx="6019800" cy="3970318"/>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600" dirty="0" err="1" smtClean="0">
                <a:solidFill>
                  <a:schemeClr val="bg2">
                    <a:lumMod val="10000"/>
                  </a:schemeClr>
                </a:solidFill>
                <a:latin typeface="NikoshBAN" panose="02000000000000000000" pitchFamily="2" charset="0"/>
                <a:cs typeface="NikoshBAN" panose="02000000000000000000" pitchFamily="2" charset="0"/>
              </a:rPr>
              <a:t>শ্রেনিঃ</a:t>
            </a:r>
            <a:r>
              <a:rPr lang="bn-BD" sz="3600" dirty="0" smtClean="0">
                <a:solidFill>
                  <a:schemeClr val="bg2">
                    <a:lumMod val="10000"/>
                  </a:schemeClr>
                </a:solidFill>
                <a:latin typeface="NikoshBAN" panose="02000000000000000000" pitchFamily="2" charset="0"/>
                <a:cs typeface="NikoshBAN" panose="02000000000000000000" pitchFamily="2" charset="0"/>
              </a:rPr>
              <a:t> </a:t>
            </a:r>
            <a:r>
              <a:rPr lang="en-US" sz="3600" dirty="0" err="1" smtClean="0">
                <a:solidFill>
                  <a:schemeClr val="bg2">
                    <a:lumMod val="10000"/>
                  </a:schemeClr>
                </a:solidFill>
                <a:latin typeface="NikoshBAN" panose="02000000000000000000" pitchFamily="2" charset="0"/>
                <a:cs typeface="NikoshBAN" panose="02000000000000000000" pitchFamily="2" charset="0"/>
              </a:rPr>
              <a:t>নবম</a:t>
            </a:r>
            <a:endParaRPr lang="en-US" sz="3600" dirty="0" smtClean="0">
              <a:solidFill>
                <a:schemeClr val="bg2">
                  <a:lumMod val="10000"/>
                </a:schemeClr>
              </a:solidFill>
              <a:latin typeface="NikoshBAN" panose="02000000000000000000" pitchFamily="2" charset="0"/>
              <a:cs typeface="NikoshBAN" panose="02000000000000000000" pitchFamily="2" charset="0"/>
            </a:endParaRPr>
          </a:p>
          <a:p>
            <a:r>
              <a:rPr lang="en-US" sz="3600" dirty="0" err="1" smtClean="0">
                <a:solidFill>
                  <a:schemeClr val="bg2">
                    <a:lumMod val="10000"/>
                  </a:schemeClr>
                </a:solidFill>
                <a:latin typeface="NikoshBAN" panose="02000000000000000000" pitchFamily="2" charset="0"/>
                <a:cs typeface="NikoshBAN" panose="02000000000000000000" pitchFamily="2" charset="0"/>
              </a:rPr>
              <a:t>বিষয়</a:t>
            </a:r>
            <a:r>
              <a:rPr lang="bn-BD" sz="3600" dirty="0" smtClean="0">
                <a:solidFill>
                  <a:schemeClr val="bg2">
                    <a:lumMod val="10000"/>
                  </a:schemeClr>
                </a:solidFill>
                <a:latin typeface="NikoshBAN" panose="02000000000000000000" pitchFamily="2" charset="0"/>
                <a:cs typeface="NikoshBAN" panose="02000000000000000000" pitchFamily="2" charset="0"/>
              </a:rPr>
              <a:t>ঃ</a:t>
            </a:r>
            <a:r>
              <a:rPr lang="en-US" sz="3600" dirty="0" err="1" smtClean="0">
                <a:solidFill>
                  <a:schemeClr val="bg2">
                    <a:lumMod val="10000"/>
                  </a:schemeClr>
                </a:solidFill>
                <a:latin typeface="NikoshBAN" panose="02000000000000000000" pitchFamily="2" charset="0"/>
                <a:cs typeface="NikoshBAN" panose="02000000000000000000" pitchFamily="2" charset="0"/>
              </a:rPr>
              <a:t>তথ্য</a:t>
            </a:r>
            <a:r>
              <a:rPr lang="en-US" sz="3600" dirty="0" smtClean="0">
                <a:solidFill>
                  <a:schemeClr val="bg2">
                    <a:lumMod val="10000"/>
                  </a:schemeClr>
                </a:solidFill>
                <a:latin typeface="NikoshBAN" panose="02000000000000000000" pitchFamily="2" charset="0"/>
                <a:cs typeface="NikoshBAN" panose="02000000000000000000" pitchFamily="2" charset="0"/>
              </a:rPr>
              <a:t> ও </a:t>
            </a:r>
            <a:r>
              <a:rPr lang="en-US" sz="3600" dirty="0" err="1" smtClean="0">
                <a:solidFill>
                  <a:schemeClr val="bg2">
                    <a:lumMod val="10000"/>
                  </a:schemeClr>
                </a:solidFill>
                <a:latin typeface="NikoshBAN" panose="02000000000000000000" pitchFamily="2" charset="0"/>
                <a:cs typeface="NikoshBAN" panose="02000000000000000000" pitchFamily="2" charset="0"/>
              </a:rPr>
              <a:t>যোগাযোগ</a:t>
            </a:r>
            <a:r>
              <a:rPr lang="en-US" sz="3600" dirty="0" smtClean="0">
                <a:solidFill>
                  <a:schemeClr val="bg2">
                    <a:lumMod val="10000"/>
                  </a:schemeClr>
                </a:solidFill>
                <a:latin typeface="NikoshBAN" panose="02000000000000000000" pitchFamily="2" charset="0"/>
                <a:cs typeface="NikoshBAN" panose="02000000000000000000" pitchFamily="2" charset="0"/>
              </a:rPr>
              <a:t> </a:t>
            </a:r>
            <a:r>
              <a:rPr lang="en-US" sz="3600" dirty="0" err="1" smtClean="0">
                <a:solidFill>
                  <a:schemeClr val="bg2">
                    <a:lumMod val="10000"/>
                  </a:schemeClr>
                </a:solidFill>
                <a:latin typeface="NikoshBAN" panose="02000000000000000000" pitchFamily="2" charset="0"/>
                <a:cs typeface="NikoshBAN" panose="02000000000000000000" pitchFamily="2" charset="0"/>
              </a:rPr>
              <a:t>প্রযুক্তি</a:t>
            </a:r>
            <a:r>
              <a:rPr lang="en-US" sz="3600" smtClean="0">
                <a:solidFill>
                  <a:schemeClr val="bg2">
                    <a:lumMod val="10000"/>
                  </a:schemeClr>
                </a:solidFill>
                <a:latin typeface="NikoshBAN" panose="02000000000000000000" pitchFamily="2" charset="0"/>
                <a:cs typeface="NikoshBAN" panose="02000000000000000000" pitchFamily="2" charset="0"/>
              </a:rPr>
              <a:t> </a:t>
            </a:r>
            <a:endParaRPr lang="en-US" sz="3600" dirty="0" smtClean="0">
              <a:solidFill>
                <a:schemeClr val="bg2">
                  <a:lumMod val="10000"/>
                </a:schemeClr>
              </a:solidFill>
              <a:latin typeface="NikoshBAN" panose="02000000000000000000" pitchFamily="2" charset="0"/>
              <a:cs typeface="NikoshBAN" panose="02000000000000000000" pitchFamily="2" charset="0"/>
            </a:endParaRPr>
          </a:p>
          <a:p>
            <a:r>
              <a:rPr lang="en-US" sz="3600" dirty="0" err="1" smtClean="0">
                <a:solidFill>
                  <a:schemeClr val="bg2">
                    <a:lumMod val="10000"/>
                  </a:schemeClr>
                </a:solidFill>
                <a:latin typeface="NikoshBAN" panose="02000000000000000000" pitchFamily="2" charset="0"/>
                <a:cs typeface="NikoshBAN" panose="02000000000000000000" pitchFamily="2" charset="0"/>
              </a:rPr>
              <a:t>অধ্যায়ঃ</a:t>
            </a:r>
            <a:r>
              <a:rPr lang="bn-BD" sz="3600" dirty="0" smtClean="0">
                <a:solidFill>
                  <a:schemeClr val="bg2">
                    <a:lumMod val="10000"/>
                  </a:schemeClr>
                </a:solidFill>
                <a:latin typeface="NikoshBAN" panose="02000000000000000000" pitchFamily="2" charset="0"/>
                <a:cs typeface="NikoshBAN" panose="02000000000000000000" pitchFamily="2" charset="0"/>
              </a:rPr>
              <a:t> দ্বিতীয়</a:t>
            </a:r>
            <a:endParaRPr lang="en-US" sz="3600" dirty="0" smtClean="0">
              <a:solidFill>
                <a:schemeClr val="bg2">
                  <a:lumMod val="10000"/>
                </a:schemeClr>
              </a:solidFill>
              <a:latin typeface="NikoshBAN" panose="02000000000000000000" pitchFamily="2" charset="0"/>
              <a:cs typeface="NikoshBAN" panose="02000000000000000000" pitchFamily="2" charset="0"/>
            </a:endParaRPr>
          </a:p>
          <a:p>
            <a:r>
              <a:rPr lang="en-US" sz="3600" dirty="0" err="1" smtClean="0">
                <a:solidFill>
                  <a:schemeClr val="bg2">
                    <a:lumMod val="10000"/>
                  </a:schemeClr>
                </a:solidFill>
                <a:latin typeface="NikoshBAN" panose="02000000000000000000" pitchFamily="2" charset="0"/>
                <a:cs typeface="NikoshBAN" panose="02000000000000000000" pitchFamily="2" charset="0"/>
              </a:rPr>
              <a:t>পাঠ</a:t>
            </a:r>
            <a:r>
              <a:rPr lang="en-US" sz="3600" dirty="0" smtClean="0">
                <a:solidFill>
                  <a:schemeClr val="bg2">
                    <a:lumMod val="10000"/>
                  </a:schemeClr>
                </a:solidFill>
                <a:latin typeface="NikoshBAN" panose="02000000000000000000" pitchFamily="2" charset="0"/>
                <a:cs typeface="NikoshBAN" panose="02000000000000000000" pitchFamily="2" charset="0"/>
              </a:rPr>
              <a:t> </a:t>
            </a:r>
            <a:r>
              <a:rPr lang="en-US" sz="3600" dirty="0" err="1" smtClean="0">
                <a:solidFill>
                  <a:schemeClr val="bg2">
                    <a:lumMod val="10000"/>
                  </a:schemeClr>
                </a:solidFill>
                <a:latin typeface="NikoshBAN" panose="02000000000000000000" pitchFamily="2" charset="0"/>
                <a:cs typeface="NikoshBAN" panose="02000000000000000000" pitchFamily="2" charset="0"/>
              </a:rPr>
              <a:t>শিরোনাম</a:t>
            </a:r>
            <a:r>
              <a:rPr lang="bn-BD" sz="3600" dirty="0" smtClean="0">
                <a:solidFill>
                  <a:schemeClr val="bg2">
                    <a:lumMod val="10000"/>
                  </a:schemeClr>
                </a:solidFill>
                <a:latin typeface="NikoshBAN" panose="02000000000000000000" pitchFamily="2" charset="0"/>
                <a:cs typeface="NikoshBAN" panose="02000000000000000000" pitchFamily="2" charset="0"/>
              </a:rPr>
              <a:t>ঃ</a:t>
            </a:r>
            <a:r>
              <a:rPr lang="en-US" sz="3600" dirty="0" smtClean="0">
                <a:solidFill>
                  <a:schemeClr val="bg2">
                    <a:lumMod val="10000"/>
                  </a:schemeClr>
                </a:solidFill>
                <a:latin typeface="NikoshBAN" panose="02000000000000000000" pitchFamily="2" charset="0"/>
                <a:cs typeface="NikoshBAN" panose="02000000000000000000" pitchFamily="2" charset="0"/>
              </a:rPr>
              <a:t> </a:t>
            </a:r>
            <a:r>
              <a:rPr lang="bn-BD" sz="3600" dirty="0" smtClean="0">
                <a:solidFill>
                  <a:schemeClr val="bg2">
                    <a:lumMod val="10000"/>
                  </a:schemeClr>
                </a:solidFill>
                <a:latin typeface="NikoshBAN" panose="02000000000000000000" pitchFamily="2" charset="0"/>
                <a:cs typeface="NikoshBAN" panose="02000000000000000000" pitchFamily="2" charset="0"/>
              </a:rPr>
              <a:t>কম্পিউটার স্মৃতি</a:t>
            </a:r>
            <a:r>
              <a:rPr lang="en-US" sz="3600" dirty="0" smtClean="0">
                <a:solidFill>
                  <a:schemeClr val="bg2">
                    <a:lumMod val="10000"/>
                  </a:schemeClr>
                </a:solidFill>
                <a:latin typeface="NikoshBAN" panose="02000000000000000000" pitchFamily="2" charset="0"/>
                <a:cs typeface="NikoshBAN" panose="02000000000000000000" pitchFamily="2" charset="0"/>
              </a:rPr>
              <a:t>।</a:t>
            </a:r>
          </a:p>
          <a:p>
            <a:r>
              <a:rPr lang="en-US" sz="3600" dirty="0" err="1" smtClean="0">
                <a:solidFill>
                  <a:schemeClr val="bg2">
                    <a:lumMod val="10000"/>
                  </a:schemeClr>
                </a:solidFill>
                <a:latin typeface="NikoshBAN" panose="02000000000000000000" pitchFamily="2" charset="0"/>
                <a:cs typeface="NikoshBAN" panose="02000000000000000000" pitchFamily="2" charset="0"/>
              </a:rPr>
              <a:t>শিক্ষার্থী</a:t>
            </a:r>
            <a:r>
              <a:rPr lang="en-US" sz="3600" dirty="0" smtClean="0">
                <a:solidFill>
                  <a:schemeClr val="bg2">
                    <a:lumMod val="10000"/>
                  </a:schemeClr>
                </a:solidFill>
                <a:latin typeface="NikoshBAN" panose="02000000000000000000" pitchFamily="2" charset="0"/>
                <a:cs typeface="NikoshBAN" panose="02000000000000000000" pitchFamily="2" charset="0"/>
              </a:rPr>
              <a:t> </a:t>
            </a:r>
            <a:r>
              <a:rPr lang="en-US" sz="3600" dirty="0" err="1" smtClean="0">
                <a:solidFill>
                  <a:schemeClr val="bg2">
                    <a:lumMod val="10000"/>
                  </a:schemeClr>
                </a:solidFill>
                <a:latin typeface="NikoshBAN" panose="02000000000000000000" pitchFamily="2" charset="0"/>
                <a:cs typeface="NikoshBAN" panose="02000000000000000000" pitchFamily="2" charset="0"/>
              </a:rPr>
              <a:t>সংখ্যাঃ</a:t>
            </a:r>
            <a:r>
              <a:rPr lang="en-US" sz="3600" dirty="0" smtClean="0">
                <a:solidFill>
                  <a:schemeClr val="bg2">
                    <a:lumMod val="10000"/>
                  </a:schemeClr>
                </a:solidFill>
                <a:latin typeface="NikoshBAN" panose="02000000000000000000" pitchFamily="2" charset="0"/>
                <a:cs typeface="NikoshBAN" panose="02000000000000000000" pitchFamily="2" charset="0"/>
              </a:rPr>
              <a:t> ৪০ </a:t>
            </a:r>
            <a:r>
              <a:rPr lang="en-US" sz="3600" dirty="0" err="1" smtClean="0">
                <a:solidFill>
                  <a:schemeClr val="bg2">
                    <a:lumMod val="10000"/>
                  </a:schemeClr>
                </a:solidFill>
                <a:latin typeface="NikoshBAN" panose="02000000000000000000" pitchFamily="2" charset="0"/>
                <a:cs typeface="NikoshBAN" panose="02000000000000000000" pitchFamily="2" charset="0"/>
              </a:rPr>
              <a:t>জন</a:t>
            </a:r>
            <a:endParaRPr lang="en-US" sz="3600" dirty="0" smtClean="0">
              <a:solidFill>
                <a:schemeClr val="bg2">
                  <a:lumMod val="10000"/>
                </a:schemeClr>
              </a:solidFill>
              <a:latin typeface="NikoshBAN" panose="02000000000000000000" pitchFamily="2" charset="0"/>
              <a:cs typeface="NikoshBAN" panose="02000000000000000000" pitchFamily="2" charset="0"/>
            </a:endParaRPr>
          </a:p>
          <a:p>
            <a:r>
              <a:rPr lang="en-US" sz="3600" dirty="0" err="1" smtClean="0">
                <a:solidFill>
                  <a:schemeClr val="bg2">
                    <a:lumMod val="10000"/>
                  </a:schemeClr>
                </a:solidFill>
                <a:latin typeface="NikoshBAN" panose="02000000000000000000" pitchFamily="2" charset="0"/>
                <a:cs typeface="NikoshBAN" panose="02000000000000000000" pitchFamily="2" charset="0"/>
              </a:rPr>
              <a:t>সময়ঃ</a:t>
            </a:r>
            <a:r>
              <a:rPr lang="en-US" sz="3600" dirty="0" smtClean="0">
                <a:solidFill>
                  <a:schemeClr val="bg2">
                    <a:lumMod val="10000"/>
                  </a:schemeClr>
                </a:solidFill>
                <a:latin typeface="NikoshBAN" panose="02000000000000000000" pitchFamily="2" charset="0"/>
                <a:cs typeface="NikoshBAN" panose="02000000000000000000" pitchFamily="2" charset="0"/>
              </a:rPr>
              <a:t> ৬০ </a:t>
            </a:r>
            <a:r>
              <a:rPr lang="bn-BD" sz="3600" dirty="0" smtClean="0">
                <a:solidFill>
                  <a:schemeClr val="bg2">
                    <a:lumMod val="10000"/>
                  </a:schemeClr>
                </a:solidFill>
                <a:latin typeface="NikoshBAN" panose="02000000000000000000" pitchFamily="2" charset="0"/>
                <a:cs typeface="NikoshBAN" panose="02000000000000000000" pitchFamily="2" charset="0"/>
              </a:rPr>
              <a:t>মিনিট</a:t>
            </a:r>
            <a:endParaRPr lang="en-US" sz="3600" dirty="0" smtClean="0">
              <a:solidFill>
                <a:schemeClr val="bg2">
                  <a:lumMod val="10000"/>
                </a:schemeClr>
              </a:solidFill>
              <a:latin typeface="NikoshBAN" panose="02000000000000000000" pitchFamily="2" charset="0"/>
              <a:cs typeface="NikoshBAN" panose="02000000000000000000" pitchFamily="2" charset="0"/>
            </a:endParaRPr>
          </a:p>
          <a:p>
            <a:endParaRPr lang="en-US" sz="3600" dirty="0">
              <a:latin typeface="NikoshBAN" pitchFamily="2" charset="0"/>
              <a:cs typeface="NikoshBAN" pitchFamily="2" charset="0"/>
            </a:endParaRPr>
          </a:p>
        </p:txBody>
      </p:sp>
    </p:spTree>
  </p:cSld>
  <p:clrMapOvr>
    <a:masterClrMapping/>
  </p:clrMapOvr>
  <mc:AlternateContent xmlns:mc="http://schemas.openxmlformats.org/markup-compatibility/2006">
    <mc:Choice xmlns="" xmlns:p14="http://schemas.microsoft.com/office/powerpoint/2010/main" Requires="p14">
      <p:transition spd="slow" p14:dur="800" advClick="0" advTm="8000">
        <p:circle/>
      </p:transition>
    </mc:Choice>
    <mc:Fallback>
      <p:transition spd="slow" advClick="0" advTm="8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uble Wave 4"/>
          <p:cNvSpPr/>
          <p:nvPr/>
        </p:nvSpPr>
        <p:spPr>
          <a:xfrm>
            <a:off x="2514600" y="304800"/>
            <a:ext cx="2667000" cy="990600"/>
          </a:xfrm>
          <a:prstGeom prst="doubleWav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a:latin typeface="NikoshBAN" pitchFamily="2" charset="0"/>
                <a:cs typeface="NikoshBAN" pitchFamily="2" charset="0"/>
              </a:rPr>
              <a:t>শিখনফল</a:t>
            </a:r>
            <a:endParaRPr lang="en-US" sz="5400" dirty="0">
              <a:latin typeface="NikoshBAN" pitchFamily="2" charset="0"/>
              <a:cs typeface="NikoshBAN" pitchFamily="2" charset="0"/>
            </a:endParaRPr>
          </a:p>
        </p:txBody>
      </p:sp>
      <p:sp>
        <p:nvSpPr>
          <p:cNvPr id="7" name="Rectangle 6"/>
          <p:cNvSpPr/>
          <p:nvPr/>
        </p:nvSpPr>
        <p:spPr>
          <a:xfrm>
            <a:off x="381000" y="2111634"/>
            <a:ext cx="5192447" cy="769441"/>
          </a:xfrm>
          <a:prstGeom prst="rect">
            <a:avLst/>
          </a:prstGeom>
        </p:spPr>
        <p:txBody>
          <a:bodyPr wrap="none">
            <a:spAutoFit/>
          </a:bodyPr>
          <a:lstStyle/>
          <a:p>
            <a:r>
              <a:rPr lang="bn-BD" sz="4400" b="1" dirty="0">
                <a:solidFill>
                  <a:srgbClr val="FF0000"/>
                </a:solidFill>
                <a:latin typeface="NikoshBAN" pitchFamily="2" charset="0"/>
                <a:cs typeface="NikoshBAN" pitchFamily="2" charset="0"/>
              </a:rPr>
              <a:t>এই পাঠ শেষে শিক্ষার্থীরা</a:t>
            </a:r>
            <a:r>
              <a:rPr lang="en-US" sz="4400" b="1" dirty="0">
                <a:solidFill>
                  <a:srgbClr val="FF0000"/>
                </a:solidFill>
                <a:latin typeface="NikoshBAN" pitchFamily="2" charset="0"/>
                <a:cs typeface="NikoshBAN" pitchFamily="2" charset="0"/>
              </a:rPr>
              <a:t>….</a:t>
            </a:r>
          </a:p>
        </p:txBody>
      </p:sp>
      <p:sp>
        <p:nvSpPr>
          <p:cNvPr id="8" name="Rectangle 7"/>
          <p:cNvSpPr/>
          <p:nvPr/>
        </p:nvSpPr>
        <p:spPr>
          <a:xfrm>
            <a:off x="400318" y="3352800"/>
            <a:ext cx="7010400" cy="1384995"/>
          </a:xfrm>
          <a:prstGeom prst="rect">
            <a:avLst/>
          </a:prstGeom>
          <a:solidFill>
            <a:srgbClr val="C00000"/>
          </a:solidFill>
        </p:spPr>
        <p:txBody>
          <a:bodyPr wrap="square">
            <a:spAutoFit/>
          </a:bodyPr>
          <a:lstStyle/>
          <a:p>
            <a:pPr marL="742950" indent="-742950">
              <a:buFont typeface="+mj-lt"/>
              <a:buAutoNum type="arabicPeriod"/>
            </a:pPr>
            <a:r>
              <a:rPr lang="bn-BD" sz="2800" dirty="0">
                <a:solidFill>
                  <a:srgbClr val="00B0F0"/>
                </a:solidFill>
                <a:latin typeface="NikoshBAN" pitchFamily="2" charset="0"/>
                <a:cs typeface="NikoshBAN" pitchFamily="2" charset="0"/>
              </a:rPr>
              <a:t>কম্পিউটার স্মৃতির ধারণা সংজ্ঞায়িত  করতে পারবে।</a:t>
            </a:r>
          </a:p>
          <a:p>
            <a:pPr marL="742950" indent="-742950">
              <a:buFont typeface="+mj-lt"/>
              <a:buAutoNum type="arabicPeriod"/>
            </a:pPr>
            <a:r>
              <a:rPr lang="bn-BD" sz="2800" dirty="0">
                <a:solidFill>
                  <a:srgbClr val="00B0F0"/>
                </a:solidFill>
                <a:latin typeface="NikoshBAN" pitchFamily="2" charset="0"/>
                <a:cs typeface="NikoshBAN" pitchFamily="2" charset="0"/>
              </a:rPr>
              <a:t>কম্পিউটার স্মৃতির প্রকারভেদ ব্যাখ্যা করতে পারবে।</a:t>
            </a:r>
          </a:p>
          <a:p>
            <a:pPr marL="742950" indent="-742950">
              <a:buFont typeface="+mj-lt"/>
              <a:buAutoNum type="arabicPeriod"/>
            </a:pPr>
            <a:r>
              <a:rPr lang="bn-BD" sz="2800" dirty="0">
                <a:solidFill>
                  <a:srgbClr val="00B0F0"/>
                </a:solidFill>
                <a:latin typeface="NikoshBAN" pitchFamily="2" charset="0"/>
                <a:cs typeface="NikoshBAN" pitchFamily="2" charset="0"/>
              </a:rPr>
              <a:t>কম্পিউটার স্মৃতির কার্যাবলি আলোচনা করতে পারবে।</a:t>
            </a:r>
          </a:p>
        </p:txBody>
      </p:sp>
    </p:spTree>
  </p:cSld>
  <p:clrMapOvr>
    <a:masterClrMapping/>
  </p:clrMapOvr>
  <mc:AlternateContent xmlns:mc="http://schemas.openxmlformats.org/markup-compatibility/2006">
    <mc:Choice xmlns="" xmlns:p14="http://schemas.microsoft.com/office/powerpoint/2010/main" Requires="p14">
      <p:transition spd="slow" p14:dur="1600" advClick="0" advTm="6000">
        <p:blinds dir="vert"/>
      </p:transition>
    </mc:Choice>
    <mc:Fallback>
      <p:transition spd="slow" advClick="0"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5816" y="3244334"/>
            <a:ext cx="1673984" cy="369332"/>
          </a:xfrm>
          <a:prstGeom prst="rect">
            <a:avLst/>
          </a:prstGeom>
        </p:spPr>
        <p:txBody>
          <a:bodyPr wrap="square">
            <a:spAutoFit/>
          </a:bodyPr>
          <a:lstStyle/>
          <a:p>
            <a:pPr algn="ctr"/>
            <a:r>
              <a:rPr lang="bn-BD" dirty="0" smtClean="0">
                <a:solidFill>
                  <a:schemeClr val="bg1"/>
                </a:solidFill>
                <a:latin typeface="NikoshBAN" panose="02000000000000000000" pitchFamily="2" charset="0"/>
                <a:cs typeface="NikoshBAN" panose="02000000000000000000" pitchFamily="2" charset="0"/>
              </a:rPr>
              <a:t>ক্রম</a:t>
            </a:r>
            <a:endParaRPr lang="en-US" dirty="0">
              <a:solidFill>
                <a:schemeClr val="bg1"/>
              </a:solidFill>
              <a:latin typeface="NikoshBAN" panose="02000000000000000000" pitchFamily="2" charset="0"/>
              <a:cs typeface="NikoshBAN" panose="02000000000000000000" pitchFamily="2" charset="0"/>
            </a:endParaRPr>
          </a:p>
        </p:txBody>
      </p:sp>
      <p:graphicFrame>
        <p:nvGraphicFramePr>
          <p:cNvPr id="3" name="Table 2"/>
          <p:cNvGraphicFramePr>
            <a:graphicFrameLocks noGrp="1"/>
          </p:cNvGraphicFramePr>
          <p:nvPr/>
        </p:nvGraphicFramePr>
        <p:xfrm>
          <a:off x="152400" y="76200"/>
          <a:ext cx="8839200" cy="6517150"/>
        </p:xfrm>
        <a:graphic>
          <a:graphicData uri="http://schemas.openxmlformats.org/drawingml/2006/table">
            <a:tbl>
              <a:tblPr firstRow="1" bandRow="1">
                <a:tableStyleId>{5C22544A-7EE6-4342-B048-85BDC9FD1C3A}</a:tableStyleId>
              </a:tblPr>
              <a:tblGrid>
                <a:gridCol w="609600"/>
                <a:gridCol w="1676400"/>
                <a:gridCol w="3886200"/>
                <a:gridCol w="1219200"/>
                <a:gridCol w="1447800"/>
              </a:tblGrid>
              <a:tr h="636907">
                <a:tc>
                  <a:txBody>
                    <a:bodyPr/>
                    <a:lstStyle/>
                    <a:p>
                      <a:pPr algn="ctr"/>
                      <a:r>
                        <a:rPr lang="bn-BD" sz="3200" dirty="0" smtClean="0">
                          <a:solidFill>
                            <a:schemeClr val="bg1"/>
                          </a:solidFill>
                          <a:latin typeface="NikoshBAN" panose="02000000000000000000" pitchFamily="2" charset="0"/>
                          <a:cs typeface="NikoshBAN" panose="02000000000000000000" pitchFamily="2" charset="0"/>
                        </a:rPr>
                        <a:t>ক্রম</a:t>
                      </a:r>
                      <a:endParaRPr lang="en-US" sz="3200" dirty="0">
                        <a:solidFill>
                          <a:schemeClr val="bg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chemeClr val="accent5">
                        <a:lumMod val="75000"/>
                      </a:schemeClr>
                    </a:solidFill>
                  </a:tcPr>
                </a:tc>
                <a:tc>
                  <a:txBody>
                    <a:bodyPr/>
                    <a:lstStyle/>
                    <a:p>
                      <a:pPr algn="ctr"/>
                      <a:r>
                        <a:rPr lang="bn-BD" sz="3200" dirty="0" smtClean="0">
                          <a:solidFill>
                            <a:schemeClr val="bg1"/>
                          </a:solidFill>
                          <a:latin typeface="NikoshBAN" panose="02000000000000000000" pitchFamily="2" charset="0"/>
                          <a:cs typeface="NikoshBAN" panose="02000000000000000000" pitchFamily="2" charset="0"/>
                        </a:rPr>
                        <a:t>ধাপ</a:t>
                      </a:r>
                      <a:endParaRPr lang="en-US" sz="3200" dirty="0">
                        <a:solidFill>
                          <a:schemeClr val="bg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chemeClr val="accent4">
                        <a:lumMod val="75000"/>
                      </a:schemeClr>
                    </a:solidFill>
                  </a:tcPr>
                </a:tc>
                <a:tc>
                  <a:txBody>
                    <a:bodyPr/>
                    <a:lstStyle/>
                    <a:p>
                      <a:pPr algn="ctr"/>
                      <a:r>
                        <a:rPr lang="bn-BD" sz="3200" dirty="0" smtClean="0">
                          <a:solidFill>
                            <a:schemeClr val="bg1"/>
                          </a:solidFill>
                          <a:latin typeface="NikoshBAN" panose="02000000000000000000" pitchFamily="2" charset="0"/>
                          <a:cs typeface="NikoshBAN" panose="02000000000000000000" pitchFamily="2" charset="0"/>
                        </a:rPr>
                        <a:t>কার্যক্রম</a:t>
                      </a:r>
                      <a:endParaRPr lang="en-US" sz="3200" dirty="0">
                        <a:solidFill>
                          <a:schemeClr val="bg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chemeClr val="accent4">
                        <a:lumMod val="75000"/>
                      </a:schemeClr>
                    </a:solidFill>
                  </a:tcPr>
                </a:tc>
                <a:tc>
                  <a:txBody>
                    <a:bodyPr/>
                    <a:lstStyle/>
                    <a:p>
                      <a:pPr algn="ctr"/>
                      <a:r>
                        <a:rPr lang="bn-BD" sz="3200" dirty="0" smtClean="0">
                          <a:solidFill>
                            <a:schemeClr val="bg1"/>
                          </a:solidFill>
                          <a:latin typeface="NikoshBAN" panose="02000000000000000000" pitchFamily="2" charset="0"/>
                          <a:cs typeface="NikoshBAN" panose="02000000000000000000" pitchFamily="2" charset="0"/>
                        </a:rPr>
                        <a:t>সময়</a:t>
                      </a:r>
                      <a:endParaRPr lang="en-US" sz="3200" dirty="0">
                        <a:solidFill>
                          <a:schemeClr val="bg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chemeClr val="accent4">
                        <a:lumMod val="75000"/>
                      </a:schemeClr>
                    </a:solidFill>
                  </a:tcPr>
                </a:tc>
                <a:tc>
                  <a:txBody>
                    <a:bodyPr/>
                    <a:lstStyle/>
                    <a:p>
                      <a:pPr algn="ctr"/>
                      <a:r>
                        <a:rPr lang="bn-BD" sz="3200" dirty="0" smtClean="0">
                          <a:solidFill>
                            <a:schemeClr val="bg1"/>
                          </a:solidFill>
                          <a:latin typeface="NikoshBAN" panose="02000000000000000000" pitchFamily="2" charset="0"/>
                          <a:cs typeface="NikoshBAN" panose="02000000000000000000" pitchFamily="2" charset="0"/>
                        </a:rPr>
                        <a:t>ঊপকরন</a:t>
                      </a:r>
                      <a:endParaRPr lang="en-US" sz="3200" dirty="0">
                        <a:solidFill>
                          <a:schemeClr val="bg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chemeClr val="accent4">
                        <a:lumMod val="75000"/>
                      </a:schemeClr>
                    </a:solidFill>
                  </a:tcPr>
                </a:tc>
              </a:tr>
              <a:tr h="10808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n-BD" sz="3200" dirty="0" smtClean="0">
                          <a:solidFill>
                            <a:schemeClr val="bg1"/>
                          </a:solidFill>
                          <a:latin typeface="NikoshBAN" panose="02000000000000000000" pitchFamily="2" charset="0"/>
                          <a:cs typeface="NikoshBAN" panose="02000000000000000000" pitchFamily="2" charset="0"/>
                        </a:rPr>
                        <a:t>১</a:t>
                      </a:r>
                      <a:endParaRPr lang="en-US" sz="3200" dirty="0" smtClean="0">
                        <a:solidFill>
                          <a:schemeClr val="bg1"/>
                        </a:solidFill>
                        <a:latin typeface="NikoshBAN" panose="02000000000000000000" pitchFamily="2" charset="0"/>
                        <a:cs typeface="NikoshBAN" panose="02000000000000000000" pitchFamily="2" charset="0"/>
                      </a:endParaRPr>
                    </a:p>
                    <a:p>
                      <a:pPr algn="ctr"/>
                      <a:endParaRPr lang="en-US" sz="3200" dirty="0">
                        <a:solidFill>
                          <a:schemeClr val="bg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chemeClr val="tx2">
                        <a:lumMod val="75000"/>
                      </a:schemeClr>
                    </a:solidFill>
                  </a:tcPr>
                </a:tc>
                <a:tc>
                  <a:txBody>
                    <a:bodyPr/>
                    <a:lstStyle/>
                    <a:p>
                      <a:pPr algn="ctr"/>
                      <a:r>
                        <a:rPr lang="bn-BD" sz="2800" dirty="0" smtClean="0">
                          <a:solidFill>
                            <a:schemeClr val="bg1"/>
                          </a:solidFill>
                          <a:latin typeface="NikoshBAN" panose="02000000000000000000" pitchFamily="2" charset="0"/>
                          <a:cs typeface="NikoshBAN" panose="02000000000000000000" pitchFamily="2" charset="0"/>
                        </a:rPr>
                        <a:t>প্রস্ততি</a:t>
                      </a:r>
                      <a:endParaRPr lang="en-US" sz="2800" dirty="0">
                        <a:solidFill>
                          <a:schemeClr val="bg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chemeClr val="tx2">
                        <a:lumMod val="75000"/>
                      </a:schemeClr>
                    </a:solidFill>
                  </a:tcPr>
                </a:tc>
                <a:tc>
                  <a:txBody>
                    <a:bodyPr/>
                    <a:lstStyle/>
                    <a:p>
                      <a:pPr algn="ctr"/>
                      <a:r>
                        <a:rPr lang="bn-BD" sz="2600" dirty="0" smtClean="0">
                          <a:solidFill>
                            <a:schemeClr val="bg1"/>
                          </a:solidFill>
                          <a:latin typeface="NikoshBAN" panose="02000000000000000000" pitchFamily="2" charset="0"/>
                          <a:cs typeface="NikoshBAN" panose="02000000000000000000" pitchFamily="2" charset="0"/>
                        </a:rPr>
                        <a:t>কুশলবিনিময়+শ্রেনিবিন্যাস+     পূর্ব</a:t>
                      </a:r>
                      <a:r>
                        <a:rPr lang="bn-BD" sz="2600" baseline="0" dirty="0" smtClean="0">
                          <a:solidFill>
                            <a:schemeClr val="bg1"/>
                          </a:solidFill>
                          <a:latin typeface="NikoshBAN" panose="02000000000000000000" pitchFamily="2" charset="0"/>
                          <a:cs typeface="NikoshBAN" panose="02000000000000000000" pitchFamily="2" charset="0"/>
                        </a:rPr>
                        <a:t> জ্ঞা্ন যাচাই+পাঠ ঘোষণা।</a:t>
                      </a:r>
                      <a:endParaRPr lang="en-US" sz="2600" dirty="0">
                        <a:solidFill>
                          <a:schemeClr val="bg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chemeClr val="tx2">
                        <a:lumMod val="75000"/>
                      </a:schemeClr>
                    </a:solidFill>
                  </a:tcPr>
                </a:tc>
                <a:tc>
                  <a:txBody>
                    <a:bodyPr/>
                    <a:lstStyle/>
                    <a:p>
                      <a:pPr algn="ctr"/>
                      <a:r>
                        <a:rPr lang="bn-BD" sz="2800" dirty="0" smtClean="0">
                          <a:solidFill>
                            <a:schemeClr val="bg1"/>
                          </a:solidFill>
                          <a:latin typeface="NikoshBAN" panose="02000000000000000000" pitchFamily="2" charset="0"/>
                          <a:cs typeface="NikoshBAN" panose="02000000000000000000" pitchFamily="2" charset="0"/>
                        </a:rPr>
                        <a:t>১+২+১+১মিঃ</a:t>
                      </a:r>
                      <a:endParaRPr lang="en-US" sz="2800" dirty="0">
                        <a:solidFill>
                          <a:schemeClr val="bg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chemeClr val="tx2">
                        <a:lumMod val="75000"/>
                      </a:schemeClr>
                    </a:solidFill>
                  </a:tcPr>
                </a:tc>
                <a:tc>
                  <a:txBody>
                    <a:bodyPr/>
                    <a:lstStyle/>
                    <a:p>
                      <a:pPr algn="ctr"/>
                      <a:r>
                        <a:rPr lang="bn-BD" sz="2400" dirty="0" smtClean="0">
                          <a:solidFill>
                            <a:schemeClr val="bg1"/>
                          </a:solidFill>
                          <a:latin typeface="NikoshBAN" panose="02000000000000000000" pitchFamily="2" charset="0"/>
                          <a:cs typeface="NikoshBAN" panose="02000000000000000000" pitchFamily="2" charset="0"/>
                        </a:rPr>
                        <a:t>চকবোর্ড/</a:t>
                      </a:r>
                    </a:p>
                    <a:p>
                      <a:pPr algn="ctr"/>
                      <a:r>
                        <a:rPr lang="bn-BD" sz="2400" dirty="0" smtClean="0">
                          <a:solidFill>
                            <a:schemeClr val="bg1"/>
                          </a:solidFill>
                          <a:latin typeface="NikoshBAN" panose="02000000000000000000" pitchFamily="2" charset="0"/>
                          <a:cs typeface="NikoshBAN" panose="02000000000000000000" pitchFamily="2" charset="0"/>
                        </a:rPr>
                        <a:t>ডিসি</a:t>
                      </a:r>
                      <a:endParaRPr lang="en-US" sz="2400" dirty="0">
                        <a:solidFill>
                          <a:schemeClr val="bg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chemeClr val="tx2">
                        <a:lumMod val="75000"/>
                      </a:schemeClr>
                    </a:solidFill>
                  </a:tcPr>
                </a:tc>
              </a:tr>
              <a:tr h="562708">
                <a:tc rowSpan="3">
                  <a:txBody>
                    <a:bodyPr/>
                    <a:lstStyle/>
                    <a:p>
                      <a:pPr algn="ctr"/>
                      <a:endParaRPr lang="bn-BD" sz="3200" dirty="0" smtClean="0">
                        <a:solidFill>
                          <a:schemeClr val="bg1"/>
                        </a:solidFill>
                        <a:latin typeface="NikoshBAN" panose="02000000000000000000" pitchFamily="2" charset="0"/>
                        <a:cs typeface="NikoshBAN" panose="02000000000000000000" pitchFamily="2" charset="0"/>
                      </a:endParaRPr>
                    </a:p>
                    <a:p>
                      <a:pPr algn="ctr"/>
                      <a:r>
                        <a:rPr lang="bn-BD" sz="3200" dirty="0" smtClean="0">
                          <a:solidFill>
                            <a:schemeClr val="bg1"/>
                          </a:solidFill>
                          <a:latin typeface="NikoshBAN" panose="02000000000000000000" pitchFamily="2" charset="0"/>
                          <a:cs typeface="NikoshBAN" panose="02000000000000000000" pitchFamily="2" charset="0"/>
                        </a:rPr>
                        <a:t>২</a:t>
                      </a:r>
                      <a:endParaRPr lang="en-US" sz="3200" dirty="0">
                        <a:solidFill>
                          <a:schemeClr val="bg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chemeClr val="accent6">
                        <a:lumMod val="75000"/>
                      </a:schemeClr>
                    </a:solidFill>
                  </a:tcPr>
                </a:tc>
                <a:tc>
                  <a:txBody>
                    <a:bodyPr/>
                    <a:lstStyle/>
                    <a:p>
                      <a:pPr algn="ctr"/>
                      <a:r>
                        <a:rPr lang="en-US" sz="2600" dirty="0" smtClean="0">
                          <a:solidFill>
                            <a:schemeClr val="bg1"/>
                          </a:solidFill>
                          <a:latin typeface="NikoshBAN" panose="02000000000000000000" pitchFamily="2" charset="0"/>
                          <a:cs typeface="NikoshBAN" panose="02000000000000000000" pitchFamily="2" charset="0"/>
                        </a:rPr>
                        <a:t>শিখনফলঃ১</a:t>
                      </a:r>
                      <a:endParaRPr lang="en-US" sz="2600" dirty="0">
                        <a:solidFill>
                          <a:schemeClr val="bg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rgbClr val="00B050"/>
                    </a:solidFill>
                  </a:tcPr>
                </a:tc>
                <a:tc>
                  <a:txBody>
                    <a:bodyPr/>
                    <a:lstStyle/>
                    <a:p>
                      <a:pPr algn="ctr"/>
                      <a:r>
                        <a:rPr lang="bn-BD" sz="2400" dirty="0" smtClean="0">
                          <a:solidFill>
                            <a:schemeClr val="bg1"/>
                          </a:solidFill>
                          <a:latin typeface="NikoshBAN" panose="02000000000000000000" pitchFamily="2" charset="0"/>
                          <a:cs typeface="NikoshBAN" panose="02000000000000000000" pitchFamily="2" charset="0"/>
                        </a:rPr>
                        <a:t>একক কাজ ( প্রদর্শন</a:t>
                      </a:r>
                      <a:r>
                        <a:rPr lang="bn-BD" sz="2400" baseline="0" dirty="0" smtClean="0">
                          <a:solidFill>
                            <a:schemeClr val="bg1"/>
                          </a:solidFill>
                          <a:latin typeface="NikoshBAN" panose="02000000000000000000" pitchFamily="2" charset="0"/>
                          <a:cs typeface="NikoshBAN" panose="02000000000000000000" pitchFamily="2" charset="0"/>
                        </a:rPr>
                        <a:t> + মিনি লেকচার)</a:t>
                      </a:r>
                      <a:endParaRPr lang="en-US" sz="2400" dirty="0">
                        <a:solidFill>
                          <a:schemeClr val="bg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rgbClr val="00B050"/>
                    </a:solidFill>
                  </a:tcPr>
                </a:tc>
                <a:tc>
                  <a:txBody>
                    <a:bodyPr/>
                    <a:lstStyle/>
                    <a:p>
                      <a:pPr algn="ctr"/>
                      <a:r>
                        <a:rPr lang="bn-BD" sz="2600" dirty="0" smtClean="0">
                          <a:solidFill>
                            <a:schemeClr val="bg1"/>
                          </a:solidFill>
                          <a:latin typeface="NikoshBAN" panose="02000000000000000000" pitchFamily="2" charset="0"/>
                          <a:cs typeface="NikoshBAN" panose="02000000000000000000" pitchFamily="2" charset="0"/>
                        </a:rPr>
                        <a:t>১+৮</a:t>
                      </a:r>
                      <a:r>
                        <a:rPr lang="en-US" sz="2600" dirty="0" smtClean="0">
                          <a:solidFill>
                            <a:schemeClr val="bg1"/>
                          </a:solidFill>
                          <a:latin typeface="NikoshBAN" panose="02000000000000000000" pitchFamily="2" charset="0"/>
                          <a:cs typeface="NikoshBAN" panose="02000000000000000000" pitchFamily="2" charset="0"/>
                        </a:rPr>
                        <a:t> </a:t>
                      </a:r>
                      <a:r>
                        <a:rPr lang="bn-BD" sz="2600" dirty="0" smtClean="0">
                          <a:solidFill>
                            <a:schemeClr val="bg1"/>
                          </a:solidFill>
                          <a:latin typeface="NikoshBAN" panose="02000000000000000000" pitchFamily="2" charset="0"/>
                          <a:cs typeface="NikoshBAN" panose="02000000000000000000" pitchFamily="2" charset="0"/>
                        </a:rPr>
                        <a:t>মিঃ</a:t>
                      </a:r>
                      <a:endParaRPr lang="en-US" sz="2600" dirty="0">
                        <a:solidFill>
                          <a:schemeClr val="bg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600" dirty="0" smtClean="0">
                          <a:solidFill>
                            <a:schemeClr val="bg1"/>
                          </a:solidFill>
                          <a:latin typeface="NikoshBAN" panose="02000000000000000000" pitchFamily="2" charset="0"/>
                          <a:cs typeface="NikoshBAN" panose="02000000000000000000" pitchFamily="2" charset="0"/>
                        </a:rPr>
                        <a:t>বোর্ড/ডিসি</a:t>
                      </a:r>
                      <a:endParaRPr lang="en-US" sz="2600" dirty="0" smtClean="0">
                        <a:solidFill>
                          <a:schemeClr val="bg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rgbClr val="00B050"/>
                    </a:solidFill>
                  </a:tcPr>
                </a:tc>
              </a:tr>
              <a:tr h="513471">
                <a:tc vMerge="1">
                  <a:txBody>
                    <a:bodyPr/>
                    <a:lstStyle/>
                    <a:p>
                      <a:endParaRPr lang="en-US"/>
                    </a:p>
                  </a:txBody>
                  <a:tcPr/>
                </a:tc>
                <a:tc>
                  <a:txBody>
                    <a:bodyPr/>
                    <a:lstStyle/>
                    <a:p>
                      <a:pPr algn="ctr"/>
                      <a:r>
                        <a:rPr lang="en-US" sz="2600" dirty="0" smtClean="0">
                          <a:solidFill>
                            <a:schemeClr val="bg1"/>
                          </a:solidFill>
                          <a:latin typeface="NikoshBAN" panose="02000000000000000000" pitchFamily="2" charset="0"/>
                          <a:cs typeface="NikoshBAN" panose="02000000000000000000" pitchFamily="2" charset="0"/>
                        </a:rPr>
                        <a:t>শিখনফলঃ২</a:t>
                      </a:r>
                      <a:endParaRPr lang="en-US" sz="2600" dirty="0">
                        <a:solidFill>
                          <a:schemeClr val="bg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chemeClr val="accent5">
                        <a:lumMod val="50000"/>
                      </a:schemeClr>
                    </a:solidFill>
                  </a:tcPr>
                </a:tc>
                <a:tc>
                  <a:txBody>
                    <a:bodyPr/>
                    <a:lstStyle/>
                    <a:p>
                      <a:pPr algn="ctr"/>
                      <a:r>
                        <a:rPr lang="bn-BD" sz="2600" u="sng" dirty="0" smtClean="0">
                          <a:solidFill>
                            <a:schemeClr val="bg1"/>
                          </a:solidFill>
                          <a:latin typeface="NikoshBAN" panose="02000000000000000000" pitchFamily="2" charset="0"/>
                          <a:cs typeface="NikoshBAN" panose="02000000000000000000" pitchFamily="2" charset="0"/>
                        </a:rPr>
                        <a:t>জোড়ার</a:t>
                      </a:r>
                      <a:r>
                        <a:rPr lang="bn-BD" sz="2600" u="sng" baseline="0" dirty="0" smtClean="0">
                          <a:solidFill>
                            <a:schemeClr val="bg1"/>
                          </a:solidFill>
                          <a:latin typeface="NikoshBAN" panose="02000000000000000000" pitchFamily="2" charset="0"/>
                          <a:cs typeface="NikoshBAN" panose="02000000000000000000" pitchFamily="2" charset="0"/>
                        </a:rPr>
                        <a:t> কাজ</a:t>
                      </a:r>
                      <a:r>
                        <a:rPr lang="en-US" sz="2600" baseline="0" dirty="0" smtClean="0">
                          <a:solidFill>
                            <a:schemeClr val="bg1"/>
                          </a:solidFill>
                          <a:latin typeface="NikoshBAN" panose="02000000000000000000" pitchFamily="2" charset="0"/>
                          <a:cs typeface="NikoshBAN" panose="02000000000000000000" pitchFamily="2" charset="0"/>
                        </a:rPr>
                        <a:t>                   </a:t>
                      </a:r>
                      <a:r>
                        <a:rPr lang="bn-BD" sz="1800" baseline="0" dirty="0" smtClean="0">
                          <a:solidFill>
                            <a:schemeClr val="bg1"/>
                          </a:solidFill>
                          <a:latin typeface="NikoshBAN" panose="02000000000000000000" pitchFamily="2" charset="0"/>
                          <a:cs typeface="NikoshBAN" panose="02000000000000000000" pitchFamily="2" charset="0"/>
                        </a:rPr>
                        <a:t> (</a:t>
                      </a:r>
                      <a:r>
                        <a:rPr lang="bn-BD" sz="2400" dirty="0" smtClean="0">
                          <a:solidFill>
                            <a:schemeClr val="bg1"/>
                          </a:solidFill>
                          <a:latin typeface="NikoshBAN" pitchFamily="2" charset="0"/>
                          <a:cs typeface="NikoshBAN" pitchFamily="2" charset="0"/>
                        </a:rPr>
                        <a:t>কম্পিউটার স্মৃতির কত প্রকার ও কী কী </a:t>
                      </a:r>
                      <a:endParaRPr lang="en-US" sz="2600" dirty="0">
                        <a:solidFill>
                          <a:schemeClr val="bg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chemeClr val="accent5">
                        <a:lumMod val="50000"/>
                      </a:schemeClr>
                    </a:solidFill>
                  </a:tcPr>
                </a:tc>
                <a:tc>
                  <a:txBody>
                    <a:bodyPr/>
                    <a:lstStyle/>
                    <a:p>
                      <a:pPr algn="ctr"/>
                      <a:r>
                        <a:rPr lang="en-US" sz="2600" dirty="0" smtClean="0">
                          <a:solidFill>
                            <a:schemeClr val="bg1"/>
                          </a:solidFill>
                          <a:latin typeface="NikoshBAN" panose="02000000000000000000" pitchFamily="2" charset="0"/>
                          <a:cs typeface="NikoshBAN" panose="02000000000000000000" pitchFamily="2" charset="0"/>
                        </a:rPr>
                        <a:t>1</a:t>
                      </a:r>
                      <a:r>
                        <a:rPr lang="bn-BD" sz="2600" dirty="0" smtClean="0">
                          <a:solidFill>
                            <a:schemeClr val="bg1"/>
                          </a:solidFill>
                          <a:latin typeface="NikoshBAN" panose="02000000000000000000" pitchFamily="2" charset="0"/>
                          <a:cs typeface="NikoshBAN" panose="02000000000000000000" pitchFamily="2" charset="0"/>
                        </a:rPr>
                        <a:t>০ মিঃ</a:t>
                      </a:r>
                      <a:endParaRPr lang="en-US" sz="2600" dirty="0">
                        <a:solidFill>
                          <a:schemeClr val="bg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chemeClr val="accent5">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n-BD" sz="2600" dirty="0" smtClean="0">
                          <a:solidFill>
                            <a:schemeClr val="bg1"/>
                          </a:solidFill>
                          <a:latin typeface="NikoshBAN" panose="02000000000000000000" pitchFamily="2" charset="0"/>
                          <a:cs typeface="NikoshBAN" panose="02000000000000000000" pitchFamily="2" charset="0"/>
                        </a:rPr>
                        <a:t>ডিসি</a:t>
                      </a:r>
                      <a:endParaRPr lang="en-US" sz="2600" dirty="0" smtClean="0">
                        <a:solidFill>
                          <a:schemeClr val="bg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chemeClr val="accent5">
                        <a:lumMod val="50000"/>
                      </a:schemeClr>
                    </a:solidFill>
                  </a:tcPr>
                </a:tc>
              </a:tr>
              <a:tr h="672905">
                <a:tc vMerge="1">
                  <a:txBody>
                    <a:bodyPr/>
                    <a:lstStyle/>
                    <a:p>
                      <a:endParaRPr lang="en-US"/>
                    </a:p>
                  </a:txBody>
                  <a:tcPr/>
                </a:tc>
                <a:tc>
                  <a:txBody>
                    <a:bodyPr/>
                    <a:lstStyle/>
                    <a:p>
                      <a:pPr algn="ctr"/>
                      <a:r>
                        <a:rPr lang="en-US" sz="2600" dirty="0" smtClean="0">
                          <a:solidFill>
                            <a:schemeClr val="bg1"/>
                          </a:solidFill>
                          <a:latin typeface="NikoshBAN" panose="02000000000000000000" pitchFamily="2" charset="0"/>
                          <a:cs typeface="NikoshBAN" panose="02000000000000000000" pitchFamily="2" charset="0"/>
                        </a:rPr>
                        <a:t>শিখনফলঃ৩</a:t>
                      </a:r>
                      <a:endParaRPr lang="en-US" sz="2600" dirty="0">
                        <a:solidFill>
                          <a:schemeClr val="bg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chemeClr val="accent6">
                        <a:lumMod val="75000"/>
                      </a:schemeClr>
                    </a:solidFill>
                  </a:tcPr>
                </a:tc>
                <a:tc>
                  <a:txBody>
                    <a:bodyPr/>
                    <a:lstStyle/>
                    <a:p>
                      <a:pPr algn="ctr"/>
                      <a:r>
                        <a:rPr lang="bn-BD" sz="2600" u="sng" dirty="0" smtClean="0">
                          <a:solidFill>
                            <a:schemeClr val="bg1"/>
                          </a:solidFill>
                          <a:latin typeface="NikoshBAN" panose="02000000000000000000" pitchFamily="2" charset="0"/>
                          <a:cs typeface="NikoshBAN" panose="02000000000000000000" pitchFamily="2" charset="0"/>
                        </a:rPr>
                        <a:t>দলীয়</a:t>
                      </a:r>
                      <a:r>
                        <a:rPr lang="bn-BD" sz="2600" u="sng" baseline="0" dirty="0" smtClean="0">
                          <a:solidFill>
                            <a:schemeClr val="bg1"/>
                          </a:solidFill>
                          <a:latin typeface="NikoshBAN" panose="02000000000000000000" pitchFamily="2" charset="0"/>
                          <a:cs typeface="NikoshBAN" panose="02000000000000000000" pitchFamily="2" charset="0"/>
                        </a:rPr>
                        <a:t> কাজ </a:t>
                      </a:r>
                      <a:r>
                        <a:rPr lang="bn-BD" sz="2600" baseline="0" dirty="0" smtClean="0">
                          <a:solidFill>
                            <a:schemeClr val="bg1"/>
                          </a:solidFill>
                          <a:latin typeface="NikoshBAN" panose="02000000000000000000" pitchFamily="2" charset="0"/>
                          <a:cs typeface="NikoshBAN" panose="02000000000000000000" pitchFamily="2" charset="0"/>
                        </a:rPr>
                        <a:t> </a:t>
                      </a:r>
                      <a:r>
                        <a:rPr lang="en-US" sz="2600" baseline="0" dirty="0" smtClean="0">
                          <a:solidFill>
                            <a:schemeClr val="bg1"/>
                          </a:solidFill>
                          <a:latin typeface="NikoshBAN" panose="02000000000000000000" pitchFamily="2" charset="0"/>
                          <a:cs typeface="NikoshBAN" panose="02000000000000000000" pitchFamily="2" charset="0"/>
                        </a:rPr>
                        <a:t>                 </a:t>
                      </a:r>
                      <a:endParaRPr lang="bn-BD" sz="2600" baseline="0" dirty="0" smtClean="0">
                        <a:solidFill>
                          <a:schemeClr val="bg1"/>
                        </a:solidFill>
                        <a:latin typeface="NikoshBAN" panose="02000000000000000000" pitchFamily="2" charset="0"/>
                        <a:cs typeface="NikoshBAN" panose="02000000000000000000" pitchFamily="2" charset="0"/>
                      </a:endParaRPr>
                    </a:p>
                    <a:p>
                      <a:pPr algn="ctr"/>
                      <a:r>
                        <a:rPr lang="en-US" sz="2600" baseline="0" dirty="0" smtClean="0">
                          <a:solidFill>
                            <a:schemeClr val="bg1"/>
                          </a:solidFill>
                          <a:latin typeface="NikoshBAN" panose="02000000000000000000" pitchFamily="2" charset="0"/>
                          <a:cs typeface="NikoshBAN" panose="02000000000000000000" pitchFamily="2" charset="0"/>
                        </a:rPr>
                        <a:t> </a:t>
                      </a:r>
                      <a:r>
                        <a:rPr lang="bn-BD" sz="2600" baseline="0" dirty="0" smtClean="0">
                          <a:solidFill>
                            <a:schemeClr val="bg1"/>
                          </a:solidFill>
                          <a:latin typeface="NikoshBAN" panose="02000000000000000000" pitchFamily="2" charset="0"/>
                          <a:cs typeface="NikoshBAN" panose="02000000000000000000" pitchFamily="2" charset="0"/>
                        </a:rPr>
                        <a:t> </a:t>
                      </a:r>
                      <a:r>
                        <a:rPr lang="en-US" sz="2400" baseline="0" dirty="0" smtClean="0">
                          <a:solidFill>
                            <a:schemeClr val="bg1"/>
                          </a:solidFill>
                          <a:latin typeface="NikoshBAN" panose="02000000000000000000" pitchFamily="2" charset="0"/>
                          <a:cs typeface="NikoshBAN" panose="02000000000000000000" pitchFamily="2" charset="0"/>
                        </a:rPr>
                        <a:t>(</a:t>
                      </a:r>
                      <a:r>
                        <a:rPr lang="bn-BD" sz="2400" dirty="0" smtClean="0">
                          <a:solidFill>
                            <a:schemeClr val="bg1"/>
                          </a:solidFill>
                          <a:latin typeface="NikoshBAN" pitchFamily="2" charset="0"/>
                          <a:cs typeface="NikoshBAN" pitchFamily="2" charset="0"/>
                        </a:rPr>
                        <a:t>কম্পিউটার স্মৃতির কাজ বর্ণনা </a:t>
                      </a:r>
                      <a:r>
                        <a:rPr lang="en-US" sz="2600" baseline="0" dirty="0" smtClean="0">
                          <a:solidFill>
                            <a:schemeClr val="bg1"/>
                          </a:solidFill>
                          <a:latin typeface="NikoshBAN" panose="02000000000000000000" pitchFamily="2" charset="0"/>
                          <a:cs typeface="NikoshBAN" panose="02000000000000000000" pitchFamily="2" charset="0"/>
                        </a:rPr>
                        <a:t>)</a:t>
                      </a:r>
                      <a:endParaRPr lang="en-US" sz="2600" dirty="0">
                        <a:solidFill>
                          <a:schemeClr val="bg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chemeClr val="accent6">
                        <a:lumMod val="75000"/>
                      </a:schemeClr>
                    </a:solidFill>
                  </a:tcPr>
                </a:tc>
                <a:tc>
                  <a:txBody>
                    <a:bodyPr/>
                    <a:lstStyle/>
                    <a:p>
                      <a:pPr algn="ctr"/>
                      <a:r>
                        <a:rPr lang="bn-BD" sz="2600" dirty="0" smtClean="0">
                          <a:solidFill>
                            <a:schemeClr val="bg1"/>
                          </a:solidFill>
                          <a:latin typeface="NikoshBAN" panose="02000000000000000000" pitchFamily="2" charset="0"/>
                          <a:cs typeface="NikoshBAN" panose="02000000000000000000" pitchFamily="2" charset="0"/>
                        </a:rPr>
                        <a:t>১৪ মিঃ</a:t>
                      </a:r>
                      <a:endParaRPr lang="en-US" sz="2600" dirty="0">
                        <a:solidFill>
                          <a:schemeClr val="bg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chemeClr val="accent6">
                        <a:lumMod val="75000"/>
                      </a:schemeClr>
                    </a:solidFill>
                  </a:tcPr>
                </a:tc>
                <a:tc>
                  <a:txBody>
                    <a:bodyPr/>
                    <a:lstStyle/>
                    <a:p>
                      <a:pPr algn="ctr"/>
                      <a:r>
                        <a:rPr lang="bn-BD" sz="2600" dirty="0" smtClean="0">
                          <a:solidFill>
                            <a:schemeClr val="bg1"/>
                          </a:solidFill>
                          <a:latin typeface="NikoshBAN" panose="02000000000000000000" pitchFamily="2" charset="0"/>
                          <a:cs typeface="NikoshBAN" panose="02000000000000000000" pitchFamily="2" charset="0"/>
                        </a:rPr>
                        <a:t>কর্মপত্রে</a:t>
                      </a:r>
                    </a:p>
                    <a:p>
                      <a:pPr algn="ctr"/>
                      <a:endParaRPr lang="en-US" sz="2600" dirty="0">
                        <a:solidFill>
                          <a:schemeClr val="bg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chemeClr val="accent6">
                        <a:lumMod val="75000"/>
                      </a:schemeClr>
                    </a:solidFill>
                  </a:tcPr>
                </a:tc>
              </a:tr>
              <a:tr h="606375">
                <a:tc>
                  <a:txBody>
                    <a:bodyPr/>
                    <a:lstStyle/>
                    <a:p>
                      <a:pPr algn="ctr"/>
                      <a:r>
                        <a:rPr lang="bn-BD" sz="3200" dirty="0" smtClean="0">
                          <a:solidFill>
                            <a:schemeClr val="bg1"/>
                          </a:solidFill>
                          <a:latin typeface="NikoshBAN" panose="02000000000000000000" pitchFamily="2" charset="0"/>
                          <a:cs typeface="NikoshBAN" panose="02000000000000000000" pitchFamily="2" charset="0"/>
                        </a:rPr>
                        <a:t>৩</a:t>
                      </a:r>
                      <a:endParaRPr lang="en-US" sz="3200" dirty="0">
                        <a:solidFill>
                          <a:schemeClr val="bg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rgbClr val="00B050"/>
                    </a:solidFill>
                  </a:tcPr>
                </a:tc>
                <a:tc>
                  <a:txBody>
                    <a:bodyPr/>
                    <a:lstStyle/>
                    <a:p>
                      <a:pPr algn="ctr"/>
                      <a:r>
                        <a:rPr lang="en-US" sz="2600" dirty="0" err="1" smtClean="0">
                          <a:solidFill>
                            <a:schemeClr val="bg1"/>
                          </a:solidFill>
                          <a:latin typeface="NikoshBAN" panose="02000000000000000000" pitchFamily="2" charset="0"/>
                          <a:cs typeface="NikoshBAN" panose="02000000000000000000" pitchFamily="2" charset="0"/>
                        </a:rPr>
                        <a:t>মূল্যায়ন</a:t>
                      </a:r>
                      <a:endParaRPr lang="en-US" sz="2600" dirty="0">
                        <a:solidFill>
                          <a:schemeClr val="bg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rgbClr val="00B050"/>
                    </a:solidFill>
                  </a:tcPr>
                </a:tc>
                <a:tc>
                  <a:txBody>
                    <a:bodyPr/>
                    <a:lstStyle/>
                    <a:p>
                      <a:pPr algn="ctr"/>
                      <a:r>
                        <a:rPr lang="bn-BD" sz="2400" dirty="0" smtClean="0">
                          <a:solidFill>
                            <a:schemeClr val="bg1"/>
                          </a:solidFill>
                          <a:latin typeface="NikoshBAN" panose="02000000000000000000" pitchFamily="2" charset="0"/>
                          <a:cs typeface="NikoshBAN" panose="02000000000000000000" pitchFamily="2" charset="0"/>
                        </a:rPr>
                        <a:t>একক</a:t>
                      </a:r>
                      <a:r>
                        <a:rPr lang="bn-BD" sz="2400" baseline="0" dirty="0" smtClean="0">
                          <a:solidFill>
                            <a:schemeClr val="bg1"/>
                          </a:solidFill>
                          <a:latin typeface="NikoshBAN" panose="02000000000000000000" pitchFamily="2" charset="0"/>
                          <a:cs typeface="NikoshBAN" panose="02000000000000000000" pitchFamily="2" charset="0"/>
                        </a:rPr>
                        <a:t> কাজ (সৃজনশীল প্রশ্নের মাধ্যমে</a:t>
                      </a:r>
                      <a:r>
                        <a:rPr lang="bn-BD" sz="2400" baseline="0" dirty="0">
                          <a:solidFill>
                            <a:schemeClr val="bg1"/>
                          </a:solidFill>
                          <a:latin typeface="NikoshBAN" panose="02000000000000000000" pitchFamily="2" charset="0"/>
                          <a:cs typeface="NikoshBAN" panose="02000000000000000000" pitchFamily="2" charset="0"/>
                        </a:rPr>
                        <a:t>)</a:t>
                      </a:r>
                      <a:endParaRPr lang="bn-BD" sz="2400" baseline="0" dirty="0" smtClean="0">
                        <a:solidFill>
                          <a:schemeClr val="bg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rgbClr val="00B050"/>
                    </a:solidFill>
                  </a:tcPr>
                </a:tc>
                <a:tc>
                  <a:txBody>
                    <a:bodyPr/>
                    <a:lstStyle/>
                    <a:p>
                      <a:pPr algn="ctr"/>
                      <a:r>
                        <a:rPr lang="bn-BD" sz="2600" dirty="0" smtClean="0">
                          <a:solidFill>
                            <a:schemeClr val="bg1"/>
                          </a:solidFill>
                          <a:latin typeface="NikoshBAN" panose="02000000000000000000" pitchFamily="2" charset="0"/>
                          <a:cs typeface="NikoshBAN" panose="02000000000000000000" pitchFamily="2" charset="0"/>
                        </a:rPr>
                        <a:t>১</a:t>
                      </a:r>
                      <a:r>
                        <a:rPr lang="en-US" sz="2600" dirty="0" smtClean="0">
                          <a:solidFill>
                            <a:schemeClr val="bg1"/>
                          </a:solidFill>
                          <a:latin typeface="NikoshBAN" panose="02000000000000000000" pitchFamily="2" charset="0"/>
                          <a:cs typeface="NikoshBAN" panose="02000000000000000000" pitchFamily="2" charset="0"/>
                        </a:rPr>
                        <a:t>5</a:t>
                      </a:r>
                      <a:r>
                        <a:rPr lang="bn-BD" sz="2600" dirty="0" smtClean="0">
                          <a:solidFill>
                            <a:schemeClr val="bg1"/>
                          </a:solidFill>
                          <a:latin typeface="NikoshBAN" panose="02000000000000000000" pitchFamily="2" charset="0"/>
                          <a:cs typeface="NikoshBAN" panose="02000000000000000000" pitchFamily="2" charset="0"/>
                        </a:rPr>
                        <a:t> মিঃ</a:t>
                      </a:r>
                      <a:endParaRPr lang="en-US" sz="2600" dirty="0">
                        <a:solidFill>
                          <a:schemeClr val="bg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n-BD" sz="2600" dirty="0" smtClean="0">
                          <a:solidFill>
                            <a:schemeClr val="bg1"/>
                          </a:solidFill>
                          <a:latin typeface="NikoshBAN" panose="02000000000000000000" pitchFamily="2" charset="0"/>
                          <a:cs typeface="NikoshBAN" panose="02000000000000000000" pitchFamily="2" charset="0"/>
                        </a:rPr>
                        <a:t>চকবোর্ড</a:t>
                      </a:r>
                      <a:endParaRPr lang="en-US" sz="2600" dirty="0" smtClean="0">
                        <a:solidFill>
                          <a:schemeClr val="bg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rgbClr val="00B050"/>
                    </a:solidFill>
                  </a:tcPr>
                </a:tc>
              </a:tr>
              <a:tr h="606375">
                <a:tc>
                  <a:txBody>
                    <a:bodyPr/>
                    <a:lstStyle/>
                    <a:p>
                      <a:pPr algn="ctr"/>
                      <a:r>
                        <a:rPr lang="bn-BD" sz="3200" dirty="0" smtClean="0">
                          <a:solidFill>
                            <a:schemeClr val="bg1"/>
                          </a:solidFill>
                          <a:latin typeface="NikoshBAN" panose="02000000000000000000" pitchFamily="2" charset="0"/>
                          <a:cs typeface="NikoshBAN" panose="02000000000000000000" pitchFamily="2" charset="0"/>
                        </a:rPr>
                        <a:t>৪</a:t>
                      </a:r>
                      <a:endParaRPr lang="en-US" sz="3200" dirty="0">
                        <a:solidFill>
                          <a:schemeClr val="bg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rgbClr val="7030A0"/>
                    </a:solidFill>
                  </a:tcPr>
                </a:tc>
                <a:tc>
                  <a:txBody>
                    <a:bodyPr/>
                    <a:lstStyle/>
                    <a:p>
                      <a:pPr algn="ctr"/>
                      <a:r>
                        <a:rPr lang="en-US" sz="2600" dirty="0" err="1" smtClean="0">
                          <a:solidFill>
                            <a:schemeClr val="bg1"/>
                          </a:solidFill>
                          <a:latin typeface="NikoshBAN" panose="02000000000000000000" pitchFamily="2" charset="0"/>
                          <a:cs typeface="NikoshBAN" panose="02000000000000000000" pitchFamily="2" charset="0"/>
                        </a:rPr>
                        <a:t>বাড়ির</a:t>
                      </a:r>
                      <a:r>
                        <a:rPr lang="en-US" sz="2600" baseline="0" dirty="0" smtClean="0">
                          <a:solidFill>
                            <a:schemeClr val="bg1"/>
                          </a:solidFill>
                          <a:latin typeface="NikoshBAN" panose="02000000000000000000" pitchFamily="2" charset="0"/>
                          <a:cs typeface="NikoshBAN" panose="02000000000000000000" pitchFamily="2" charset="0"/>
                        </a:rPr>
                        <a:t> </a:t>
                      </a:r>
                      <a:r>
                        <a:rPr lang="en-US" sz="2600" baseline="0" dirty="0" err="1" smtClean="0">
                          <a:solidFill>
                            <a:schemeClr val="bg1"/>
                          </a:solidFill>
                          <a:latin typeface="NikoshBAN" panose="02000000000000000000" pitchFamily="2" charset="0"/>
                          <a:cs typeface="NikoshBAN" panose="02000000000000000000" pitchFamily="2" charset="0"/>
                        </a:rPr>
                        <a:t>কাজ</a:t>
                      </a:r>
                      <a:endParaRPr lang="en-US" sz="2600" dirty="0">
                        <a:solidFill>
                          <a:schemeClr val="bg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rgbClr val="7030A0"/>
                    </a:solidFill>
                  </a:tcPr>
                </a:tc>
                <a:tc>
                  <a:txBody>
                    <a:bodyPr/>
                    <a:lstStyle/>
                    <a:p>
                      <a:pPr algn="ctr"/>
                      <a:r>
                        <a:rPr lang="bn-BD" sz="2400" dirty="0" smtClean="0">
                          <a:solidFill>
                            <a:schemeClr val="bg1"/>
                          </a:solidFill>
                          <a:latin typeface="NikoshBAN" panose="02000000000000000000" pitchFamily="2" charset="0"/>
                          <a:cs typeface="NikoshBAN" panose="02000000000000000000" pitchFamily="2" charset="0"/>
                        </a:rPr>
                        <a:t>বাড়ির কাজ প্রদান (উদ্ধিপকের</a:t>
                      </a:r>
                      <a:r>
                        <a:rPr lang="bn-BD" sz="2400" baseline="0" dirty="0" smtClean="0">
                          <a:solidFill>
                            <a:schemeClr val="bg1"/>
                          </a:solidFill>
                          <a:latin typeface="NikoshBAN" panose="02000000000000000000" pitchFamily="2" charset="0"/>
                          <a:cs typeface="NikoshBAN" panose="02000000000000000000" pitchFamily="2" charset="0"/>
                        </a:rPr>
                        <a:t> আলোকে</a:t>
                      </a:r>
                      <a:r>
                        <a:rPr lang="bn-BD" sz="2400" dirty="0" smtClean="0">
                          <a:solidFill>
                            <a:schemeClr val="bg1"/>
                          </a:solidFill>
                          <a:latin typeface="NikoshBAN" pitchFamily="2" charset="0"/>
                          <a:cs typeface="NikoshBAN" pitchFamily="2" charset="0"/>
                        </a:rPr>
                        <a:t>সার্কিটের গঠন ও কাজ বর্ণনা</a:t>
                      </a:r>
                      <a:r>
                        <a:rPr lang="bn-BD" sz="2600" dirty="0" smtClean="0">
                          <a:solidFill>
                            <a:schemeClr val="bg1"/>
                          </a:solidFill>
                          <a:latin typeface="NikoshBAN" panose="02000000000000000000" pitchFamily="2" charset="0"/>
                          <a:cs typeface="NikoshBAN" panose="02000000000000000000" pitchFamily="2" charset="0"/>
                        </a:rPr>
                        <a:t>)</a:t>
                      </a:r>
                      <a:endParaRPr lang="en-US" sz="2600" dirty="0">
                        <a:solidFill>
                          <a:schemeClr val="bg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rgbClr val="7030A0"/>
                    </a:solidFill>
                  </a:tcPr>
                </a:tc>
                <a:tc>
                  <a:txBody>
                    <a:bodyPr/>
                    <a:lstStyle/>
                    <a:p>
                      <a:pPr algn="ctr"/>
                      <a:r>
                        <a:rPr lang="bn-BD" sz="2600" dirty="0" smtClean="0">
                          <a:solidFill>
                            <a:schemeClr val="bg1"/>
                          </a:solidFill>
                          <a:latin typeface="NikoshBAN" panose="02000000000000000000" pitchFamily="2" charset="0"/>
                          <a:cs typeface="NikoshBAN" panose="02000000000000000000" pitchFamily="2" charset="0"/>
                        </a:rPr>
                        <a:t>২ মিঃ</a:t>
                      </a:r>
                      <a:endParaRPr lang="en-US" sz="2600" dirty="0">
                        <a:solidFill>
                          <a:schemeClr val="bg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rgbClr val="7030A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n-BD" sz="2600" dirty="0" smtClean="0">
                          <a:solidFill>
                            <a:schemeClr val="bg1"/>
                          </a:solidFill>
                          <a:latin typeface="NikoshBAN" panose="02000000000000000000" pitchFamily="2" charset="0"/>
                          <a:cs typeface="NikoshBAN" panose="02000000000000000000" pitchFamily="2" charset="0"/>
                        </a:rPr>
                        <a:t>চকবোর্ড</a:t>
                      </a:r>
                      <a:endParaRPr lang="en-US" sz="2600" dirty="0" smtClean="0">
                        <a:solidFill>
                          <a:schemeClr val="bg1"/>
                        </a:solidFill>
                        <a:latin typeface="NikoshBAN" panose="02000000000000000000" pitchFamily="2" charset="0"/>
                        <a:cs typeface="NikoshBAN" panose="02000000000000000000" pitchFamily="2" charset="0"/>
                      </a:endParaRPr>
                    </a:p>
                    <a:p>
                      <a:pPr algn="ctr"/>
                      <a:endParaRPr lang="en-US" sz="2600" dirty="0">
                        <a:solidFill>
                          <a:schemeClr val="bg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rgbClr val="7030A0"/>
                    </a:solidFill>
                  </a:tcPr>
                </a:tc>
              </a:tr>
              <a:tr h="546296">
                <a:tc>
                  <a:txBody>
                    <a:bodyPr/>
                    <a:lstStyle/>
                    <a:p>
                      <a:pPr algn="ctr"/>
                      <a:r>
                        <a:rPr lang="bn-BD" sz="3200" dirty="0" smtClean="0">
                          <a:solidFill>
                            <a:schemeClr val="bg1"/>
                          </a:solidFill>
                          <a:latin typeface="NikoshBAN" panose="02000000000000000000" pitchFamily="2" charset="0"/>
                          <a:cs typeface="NikoshBAN" panose="02000000000000000000" pitchFamily="2" charset="0"/>
                        </a:rPr>
                        <a:t>৫</a:t>
                      </a:r>
                      <a:endParaRPr lang="en-US" sz="3200" dirty="0">
                        <a:solidFill>
                          <a:schemeClr val="bg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rgbClr val="C00000"/>
                    </a:solidFill>
                  </a:tcPr>
                </a:tc>
                <a:tc>
                  <a:txBody>
                    <a:bodyPr/>
                    <a:lstStyle/>
                    <a:p>
                      <a:pPr algn="ctr"/>
                      <a:r>
                        <a:rPr lang="en-US" sz="2600" dirty="0" err="1" smtClean="0">
                          <a:solidFill>
                            <a:schemeClr val="bg1"/>
                          </a:solidFill>
                          <a:latin typeface="NikoshBAN" panose="02000000000000000000" pitchFamily="2" charset="0"/>
                          <a:cs typeface="NikoshBAN" panose="02000000000000000000" pitchFamily="2" charset="0"/>
                        </a:rPr>
                        <a:t>সমাপ্তি</a:t>
                      </a:r>
                      <a:endParaRPr lang="en-US" sz="2600" dirty="0">
                        <a:solidFill>
                          <a:schemeClr val="bg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rgbClr val="C00000"/>
                    </a:solidFill>
                  </a:tcPr>
                </a:tc>
                <a:tc>
                  <a:txBody>
                    <a:bodyPr/>
                    <a:lstStyle/>
                    <a:p>
                      <a:pPr algn="ctr"/>
                      <a:r>
                        <a:rPr lang="bn-BD" sz="2600" dirty="0" smtClean="0">
                          <a:solidFill>
                            <a:schemeClr val="bg1"/>
                          </a:solidFill>
                          <a:latin typeface="NikoshBAN" panose="02000000000000000000" pitchFamily="2" charset="0"/>
                          <a:cs typeface="NikoshBAN" panose="02000000000000000000" pitchFamily="2" charset="0"/>
                        </a:rPr>
                        <a:t>ধন্যবাদ</a:t>
                      </a:r>
                      <a:endParaRPr lang="en-US" sz="2600" dirty="0">
                        <a:solidFill>
                          <a:schemeClr val="bg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rgbClr val="C00000"/>
                    </a:solidFill>
                  </a:tcPr>
                </a:tc>
                <a:tc>
                  <a:txBody>
                    <a:bodyPr/>
                    <a:lstStyle/>
                    <a:p>
                      <a:pPr algn="ctr"/>
                      <a:r>
                        <a:rPr lang="bn-BD" sz="2600" dirty="0" smtClean="0">
                          <a:solidFill>
                            <a:schemeClr val="bg1"/>
                          </a:solidFill>
                          <a:latin typeface="NikoshBAN" panose="02000000000000000000" pitchFamily="2" charset="0"/>
                          <a:cs typeface="NikoshBAN" panose="02000000000000000000" pitchFamily="2" charset="0"/>
                        </a:rPr>
                        <a:t>১ মিঃ</a:t>
                      </a:r>
                      <a:endParaRPr lang="en-US" sz="2600" dirty="0">
                        <a:solidFill>
                          <a:schemeClr val="bg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n-BD" sz="2600" dirty="0" smtClean="0">
                          <a:solidFill>
                            <a:schemeClr val="bg1"/>
                          </a:solidFill>
                          <a:latin typeface="NikoshBAN" panose="02000000000000000000" pitchFamily="2" charset="0"/>
                          <a:cs typeface="NikoshBAN" panose="02000000000000000000" pitchFamily="2" charset="0"/>
                        </a:rPr>
                        <a:t>ডিসি</a:t>
                      </a:r>
                      <a:endParaRPr lang="en-US" sz="2600" dirty="0" smtClean="0">
                        <a:solidFill>
                          <a:schemeClr val="bg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rgbClr val="C00000"/>
                    </a:solidFill>
                  </a:tcPr>
                </a:tc>
              </a:tr>
            </a:tbl>
          </a:graphicData>
        </a:graphic>
      </p:graphicFrame>
    </p:spTree>
  </p:cSld>
  <p:clrMapOvr>
    <a:masterClrMapping/>
  </p:clrMapOvr>
  <p:transition spd="slow" advClick="0" advTm="6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vlcsnap-2014-01-23-09h51m27s130.png"/>
          <p:cNvPicPr>
            <a:picLocks noChangeAspect="1"/>
          </p:cNvPicPr>
          <p:nvPr/>
        </p:nvPicPr>
        <p:blipFill>
          <a:blip r:embed="rId2" cstate="print"/>
          <a:stretch>
            <a:fillRect/>
          </a:stretch>
        </p:blipFill>
        <p:spPr>
          <a:xfrm>
            <a:off x="76200" y="76200"/>
            <a:ext cx="2971800" cy="2514600"/>
          </a:xfrm>
          <a:prstGeom prst="rect">
            <a:avLst/>
          </a:prstGeom>
          <a:ln>
            <a:noFill/>
          </a:ln>
          <a:effectLst>
            <a:outerShdw blurRad="292100" dist="139700" dir="2700000" algn="tl" rotWithShape="0">
              <a:srgbClr val="333333">
                <a:alpha val="65000"/>
              </a:srgbClr>
            </a:outerShdw>
          </a:effectLst>
        </p:spPr>
      </p:pic>
      <p:pic>
        <p:nvPicPr>
          <p:cNvPr id="16" name="Picture 15" descr="vlcsnap-2014-01-23-09h51m16s13.png"/>
          <p:cNvPicPr>
            <a:picLocks noChangeAspect="1"/>
          </p:cNvPicPr>
          <p:nvPr/>
        </p:nvPicPr>
        <p:blipFill>
          <a:blip r:embed="rId3" cstate="print"/>
          <a:stretch>
            <a:fillRect/>
          </a:stretch>
        </p:blipFill>
        <p:spPr>
          <a:xfrm>
            <a:off x="3276600" y="76200"/>
            <a:ext cx="2819400"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16" descr="vlcsnap-2014-01-23-09h51m19s50.png"/>
          <p:cNvPicPr>
            <a:picLocks noChangeAspect="1"/>
          </p:cNvPicPr>
          <p:nvPr/>
        </p:nvPicPr>
        <p:blipFill>
          <a:blip r:embed="rId4" cstate="print"/>
          <a:stretch>
            <a:fillRect/>
          </a:stretch>
        </p:blipFill>
        <p:spPr>
          <a:xfrm>
            <a:off x="6324600" y="76200"/>
            <a:ext cx="2667000"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Picture 17" descr="samsung 350u2b-a07 - 03.jpg"/>
          <p:cNvPicPr>
            <a:picLocks noChangeAspect="1"/>
          </p:cNvPicPr>
          <p:nvPr/>
        </p:nvPicPr>
        <p:blipFill>
          <a:blip r:embed="rId5" cstate="print"/>
          <a:stretch>
            <a:fillRect/>
          </a:stretch>
        </p:blipFill>
        <p:spPr>
          <a:xfrm>
            <a:off x="228600" y="3352800"/>
            <a:ext cx="2667000" cy="26650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Picture 18" descr="imagesvjjn.jpg"/>
          <p:cNvPicPr>
            <a:picLocks noChangeAspect="1"/>
          </p:cNvPicPr>
          <p:nvPr/>
        </p:nvPicPr>
        <p:blipFill>
          <a:blip r:embed="rId6" cstate="print"/>
          <a:stretch>
            <a:fillRect/>
          </a:stretch>
        </p:blipFill>
        <p:spPr>
          <a:xfrm>
            <a:off x="6477000" y="3505200"/>
            <a:ext cx="2438400" cy="2362200"/>
          </a:xfrm>
          <a:prstGeom prst="roundRect">
            <a:avLst>
              <a:gd name="adj" fmla="val 8594"/>
            </a:avLst>
          </a:prstGeom>
          <a:solidFill>
            <a:srgbClr val="FFFFFF">
              <a:shade val="85000"/>
            </a:srgbClr>
          </a:solidFill>
          <a:ln w="28575">
            <a:solidFill>
              <a:schemeClr val="tx1"/>
            </a:solidFill>
          </a:ln>
          <a:effectLst>
            <a:reflection blurRad="12700" stA="38000" endPos="28000" dist="5000" dir="5400000" sy="-100000" algn="bl" rotWithShape="0"/>
          </a:effectLst>
        </p:spPr>
      </p:pic>
      <p:pic>
        <p:nvPicPr>
          <p:cNvPr id="20" name="Picture 19" descr="rew.jpg"/>
          <p:cNvPicPr>
            <a:picLocks noChangeAspect="1"/>
          </p:cNvPicPr>
          <p:nvPr/>
        </p:nvPicPr>
        <p:blipFill>
          <a:blip r:embed="rId7" cstate="print"/>
          <a:stretch>
            <a:fillRect/>
          </a:stretch>
        </p:blipFill>
        <p:spPr>
          <a:xfrm>
            <a:off x="3429000" y="3505200"/>
            <a:ext cx="2352675" cy="2514600"/>
          </a:xfrm>
          <a:prstGeom prst="roundRect">
            <a:avLst>
              <a:gd name="adj" fmla="val 8594"/>
            </a:avLst>
          </a:prstGeom>
          <a:solidFill>
            <a:srgbClr val="FFFFFF">
              <a:shade val="85000"/>
            </a:srgbClr>
          </a:solidFill>
          <a:ln w="28575">
            <a:solidFill>
              <a:schemeClr val="tx1"/>
            </a:solidFill>
          </a:ln>
          <a:effectLst>
            <a:reflection blurRad="12700" stA="38000" endPos="28000" dist="5000" dir="5400000" sy="-100000" algn="bl" rotWithShape="0"/>
          </a:effectLst>
        </p:spPr>
      </p:pic>
      <p:sp>
        <p:nvSpPr>
          <p:cNvPr id="21" name="TextBox 20"/>
          <p:cNvSpPr txBox="1"/>
          <p:nvPr/>
        </p:nvSpPr>
        <p:spPr>
          <a:xfrm>
            <a:off x="381000" y="2667000"/>
            <a:ext cx="2438400" cy="646331"/>
          </a:xfrm>
          <a:prstGeom prst="rect">
            <a:avLst/>
          </a:prstGeom>
          <a:noFill/>
        </p:spPr>
        <p:txBody>
          <a:bodyPr wrap="square" rtlCol="0">
            <a:spAutoFit/>
          </a:bodyPr>
          <a:lstStyle/>
          <a:p>
            <a:pPr algn="ctr"/>
            <a:r>
              <a:rPr lang="bn-BD" sz="3600" dirty="0" smtClean="0">
                <a:latin typeface="NikoshBAN" pitchFamily="2" charset="0"/>
                <a:cs typeface="NikoshBAN" pitchFamily="2" charset="0"/>
              </a:rPr>
              <a:t>মানুষ</a:t>
            </a:r>
            <a:endParaRPr lang="en-US" sz="3600" dirty="0">
              <a:latin typeface="NikoshBAN" pitchFamily="2" charset="0"/>
              <a:cs typeface="NikoshBAN" pitchFamily="2" charset="0"/>
            </a:endParaRPr>
          </a:p>
        </p:txBody>
      </p:sp>
      <p:sp>
        <p:nvSpPr>
          <p:cNvPr id="22" name="TextBox 21"/>
          <p:cNvSpPr txBox="1"/>
          <p:nvPr/>
        </p:nvSpPr>
        <p:spPr>
          <a:xfrm>
            <a:off x="3733800" y="2819400"/>
            <a:ext cx="2362200" cy="646331"/>
          </a:xfrm>
          <a:prstGeom prst="rect">
            <a:avLst/>
          </a:prstGeom>
          <a:noFill/>
        </p:spPr>
        <p:txBody>
          <a:bodyPr wrap="square" rtlCol="0">
            <a:spAutoFit/>
          </a:bodyPr>
          <a:lstStyle/>
          <a:p>
            <a:r>
              <a:rPr lang="bn-BD" sz="3600" dirty="0" smtClean="0">
                <a:latin typeface="NikoshBAN" pitchFamily="2" charset="0"/>
                <a:cs typeface="NikoshBAN" pitchFamily="2" charset="0"/>
              </a:rPr>
              <a:t>মানুষের মাথা</a:t>
            </a:r>
            <a:endParaRPr lang="en-US" sz="3600" dirty="0">
              <a:latin typeface="NikoshBAN" pitchFamily="2" charset="0"/>
              <a:cs typeface="NikoshBAN" pitchFamily="2" charset="0"/>
            </a:endParaRPr>
          </a:p>
        </p:txBody>
      </p:sp>
      <p:sp>
        <p:nvSpPr>
          <p:cNvPr id="23" name="TextBox 22"/>
          <p:cNvSpPr txBox="1"/>
          <p:nvPr/>
        </p:nvSpPr>
        <p:spPr>
          <a:xfrm>
            <a:off x="6553200" y="2819400"/>
            <a:ext cx="2209800" cy="646331"/>
          </a:xfrm>
          <a:prstGeom prst="rect">
            <a:avLst/>
          </a:prstGeom>
          <a:noFill/>
        </p:spPr>
        <p:txBody>
          <a:bodyPr wrap="square" rtlCol="0">
            <a:spAutoFit/>
          </a:bodyPr>
          <a:lstStyle/>
          <a:p>
            <a:pPr algn="ctr"/>
            <a:r>
              <a:rPr lang="bn-BD" sz="3600" dirty="0" smtClean="0">
                <a:latin typeface="NikoshBAN" pitchFamily="2" charset="0"/>
                <a:cs typeface="NikoshBAN" pitchFamily="2" charset="0"/>
              </a:rPr>
              <a:t>স্মৃতি</a:t>
            </a:r>
            <a:endParaRPr lang="en-US" sz="3600" dirty="0">
              <a:latin typeface="NikoshBAN" pitchFamily="2" charset="0"/>
              <a:cs typeface="NikoshBAN" pitchFamily="2" charset="0"/>
            </a:endParaRPr>
          </a:p>
        </p:txBody>
      </p:sp>
      <p:sp>
        <p:nvSpPr>
          <p:cNvPr id="24" name="TextBox 23"/>
          <p:cNvSpPr txBox="1"/>
          <p:nvPr/>
        </p:nvSpPr>
        <p:spPr>
          <a:xfrm>
            <a:off x="457200" y="6172200"/>
            <a:ext cx="2438400" cy="646331"/>
          </a:xfrm>
          <a:prstGeom prst="rect">
            <a:avLst/>
          </a:prstGeom>
          <a:noFill/>
        </p:spPr>
        <p:txBody>
          <a:bodyPr wrap="square" rtlCol="0">
            <a:spAutoFit/>
          </a:bodyPr>
          <a:lstStyle/>
          <a:p>
            <a:r>
              <a:rPr lang="bn-BD" sz="3600" dirty="0" smtClean="0">
                <a:latin typeface="NikoshBAN" pitchFamily="2" charset="0"/>
                <a:cs typeface="NikoshBAN" pitchFamily="2" charset="0"/>
              </a:rPr>
              <a:t>কম্পিউটার</a:t>
            </a:r>
            <a:endParaRPr lang="en-US" sz="3600" dirty="0">
              <a:latin typeface="NikoshBAN" pitchFamily="2" charset="0"/>
              <a:cs typeface="NikoshBAN" pitchFamily="2" charset="0"/>
            </a:endParaRPr>
          </a:p>
        </p:txBody>
      </p:sp>
      <p:sp>
        <p:nvSpPr>
          <p:cNvPr id="25" name="TextBox 24"/>
          <p:cNvSpPr txBox="1"/>
          <p:nvPr/>
        </p:nvSpPr>
        <p:spPr>
          <a:xfrm>
            <a:off x="3352800" y="6172200"/>
            <a:ext cx="2971800" cy="584775"/>
          </a:xfrm>
          <a:prstGeom prst="rect">
            <a:avLst/>
          </a:prstGeom>
          <a:noFill/>
        </p:spPr>
        <p:txBody>
          <a:bodyPr wrap="square" rtlCol="0">
            <a:spAutoFit/>
          </a:bodyPr>
          <a:lstStyle/>
          <a:p>
            <a:r>
              <a:rPr lang="bn-BD" sz="3200" dirty="0" smtClean="0">
                <a:latin typeface="NikoshBAN" pitchFamily="2" charset="0"/>
                <a:cs typeface="NikoshBAN" pitchFamily="2" charset="0"/>
              </a:rPr>
              <a:t>প্রক্রিয়াকরণ ইউনিট</a:t>
            </a:r>
            <a:endParaRPr lang="en-US" sz="3200" dirty="0">
              <a:latin typeface="NikoshBAN" pitchFamily="2" charset="0"/>
              <a:cs typeface="NikoshBAN" pitchFamily="2" charset="0"/>
            </a:endParaRPr>
          </a:p>
        </p:txBody>
      </p:sp>
      <p:sp>
        <p:nvSpPr>
          <p:cNvPr id="26" name="TextBox 25"/>
          <p:cNvSpPr txBox="1"/>
          <p:nvPr/>
        </p:nvSpPr>
        <p:spPr>
          <a:xfrm>
            <a:off x="6553200" y="6172200"/>
            <a:ext cx="2438400" cy="646331"/>
          </a:xfrm>
          <a:prstGeom prst="rect">
            <a:avLst/>
          </a:prstGeom>
          <a:noFill/>
        </p:spPr>
        <p:txBody>
          <a:bodyPr wrap="square" rtlCol="0">
            <a:spAutoFit/>
          </a:bodyPr>
          <a:lstStyle/>
          <a:p>
            <a:endParaRPr lang="en-US" sz="3600" dirty="0">
              <a:latin typeface="NikoshBAN" pitchFamily="2" charset="0"/>
              <a:cs typeface="NikoshBAN" pitchFamily="2" charset="0"/>
            </a:endParaRPr>
          </a:p>
        </p:txBody>
      </p:sp>
      <p:sp>
        <p:nvSpPr>
          <p:cNvPr id="14" name="TextBox 13"/>
          <p:cNvSpPr txBox="1"/>
          <p:nvPr/>
        </p:nvSpPr>
        <p:spPr>
          <a:xfrm>
            <a:off x="6324600" y="6019800"/>
            <a:ext cx="2514600" cy="646331"/>
          </a:xfrm>
          <a:prstGeom prst="rect">
            <a:avLst/>
          </a:prstGeom>
          <a:noFill/>
        </p:spPr>
        <p:txBody>
          <a:bodyPr wrap="square" rtlCol="0">
            <a:spAutoFit/>
          </a:bodyPr>
          <a:lstStyle/>
          <a:p>
            <a:r>
              <a:rPr lang="bn-BD" sz="3600" dirty="0" smtClean="0">
                <a:latin typeface="NikoshBAN" pitchFamily="2" charset="0"/>
                <a:cs typeface="NikoshBAN" pitchFamily="2" charset="0"/>
              </a:rPr>
              <a:t>কম্পিউটার স্মৃতি</a:t>
            </a:r>
            <a:endParaRPr lang="en-US" sz="3600" dirty="0">
              <a:latin typeface="NikoshBAN" pitchFamily="2" charset="0"/>
              <a:cs typeface="NikoshBAN" pitchFamily="2" charset="0"/>
            </a:endParaRPr>
          </a:p>
        </p:txBody>
      </p:sp>
    </p:spTree>
  </p:cSld>
  <p:clrMapOvr>
    <a:masterClrMapping/>
  </p:clrMapOvr>
  <mc:AlternateContent xmlns:mc="http://schemas.openxmlformats.org/markup-compatibility/2006">
    <mc:Choice xmlns="" xmlns:p14="http://schemas.microsoft.com/office/powerpoint/2010/main" Requires="p14">
      <p:transition spd="slow" p14:dur="4000" advClick="0" advTm="6000">
        <p14:vortex dir="r"/>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p:cTn id="61" dur="500" fill="hold"/>
                                        <p:tgtEl>
                                          <p:spTgt spid="25"/>
                                        </p:tgtEl>
                                        <p:attrNameLst>
                                          <p:attrName>ppt_w</p:attrName>
                                        </p:attrNameLst>
                                      </p:cBhvr>
                                      <p:tavLst>
                                        <p:tav tm="0">
                                          <p:val>
                                            <p:fltVal val="0"/>
                                          </p:val>
                                        </p:tav>
                                        <p:tav tm="100000">
                                          <p:val>
                                            <p:strVal val="#ppt_w"/>
                                          </p:val>
                                        </p:tav>
                                      </p:tavLst>
                                    </p:anim>
                                    <p:anim calcmode="lin" valueType="num">
                                      <p:cBhvr>
                                        <p:cTn id="62"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1066800"/>
            <a:ext cx="3962400" cy="1200329"/>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bn-BD" sz="7200" dirty="0" smtClean="0">
                <a:latin typeface="NikoshBAN" pitchFamily="2" charset="0"/>
                <a:cs typeface="NikoshBAN" pitchFamily="2" charset="0"/>
              </a:rPr>
              <a:t>আজকের পাঠ</a:t>
            </a:r>
            <a:endParaRPr lang="en-US" sz="7200" dirty="0">
              <a:latin typeface="NikoshBAN" pitchFamily="2" charset="0"/>
              <a:cs typeface="NikoshBAN" pitchFamily="2" charset="0"/>
            </a:endParaRPr>
          </a:p>
        </p:txBody>
      </p:sp>
      <p:sp>
        <p:nvSpPr>
          <p:cNvPr id="3" name="TextBox 2"/>
          <p:cNvSpPr txBox="1"/>
          <p:nvPr/>
        </p:nvSpPr>
        <p:spPr>
          <a:xfrm>
            <a:off x="2362200" y="3124200"/>
            <a:ext cx="4495800" cy="1015663"/>
          </a:xfrm>
          <a:prstGeom prst="rect">
            <a:avLst/>
          </a:prstGeom>
          <a:solidFill>
            <a:schemeClr val="tx1"/>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bn-BD" sz="6000" dirty="0" smtClean="0">
                <a:latin typeface="NikoshBAN" pitchFamily="2" charset="0"/>
                <a:cs typeface="NikoshBAN" pitchFamily="2" charset="0"/>
              </a:rPr>
              <a:t>কম্পিউটার স্মৃতি </a:t>
            </a:r>
            <a:endParaRPr lang="en-US" sz="6000" dirty="0">
              <a:latin typeface="NikoshBAN" pitchFamily="2" charset="0"/>
              <a:cs typeface="NikoshBAN" pitchFamily="2" charset="0"/>
            </a:endParaRPr>
          </a:p>
        </p:txBody>
      </p:sp>
    </p:spTree>
  </p:cSld>
  <p:clrMapOvr>
    <a:masterClrMapping/>
  </p:clrMapOvr>
  <mc:AlternateContent xmlns:mc="http://schemas.openxmlformats.org/markup-compatibility/2006">
    <mc:Choice xmlns="" xmlns:p14="http://schemas.microsoft.com/office/powerpoint/2010/main" Requires="p14">
      <p:transition spd="slow" p14:dur="3000" advClick="0" advTm="6000">
        <p14:shred/>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 xmlns:p14="http://schemas.microsoft.com/office/powerpoint/2010/main" val="71953149"/>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 xmlns:p14="http://schemas.microsoft.com/office/powerpoint/2010/main" Requires="p14">
      <p:transition spd="slow" p14:dur="1600" advClick="0" advTm="7000">
        <p:blinds dir="vert"/>
      </p:transition>
    </mc:Choice>
    <mc:Fallback>
      <p:transition spd="slow" advClick="0" advTm="7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609600"/>
            <a:ext cx="2286000" cy="76944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bn-BD" sz="4400" dirty="0" smtClean="0">
                <a:latin typeface="NikoshBAN" pitchFamily="2" charset="0"/>
                <a:cs typeface="NikoshBAN" pitchFamily="2" charset="0"/>
              </a:rPr>
              <a:t>একক কাজ</a:t>
            </a:r>
            <a:endParaRPr lang="en-US" sz="4400" dirty="0">
              <a:latin typeface="NikoshBAN" pitchFamily="2" charset="0"/>
              <a:cs typeface="NikoshBAN" pitchFamily="2" charset="0"/>
            </a:endParaRPr>
          </a:p>
        </p:txBody>
      </p:sp>
      <p:sp>
        <p:nvSpPr>
          <p:cNvPr id="3" name="TextBox 2"/>
          <p:cNvSpPr txBox="1"/>
          <p:nvPr/>
        </p:nvSpPr>
        <p:spPr>
          <a:xfrm>
            <a:off x="2362200" y="2286000"/>
            <a:ext cx="4267200" cy="1200329"/>
          </a:xfrm>
          <a:prstGeom prst="rect">
            <a:avLst/>
          </a:prstGeom>
          <a:blipFill>
            <a:blip r:embed="rId2"/>
            <a:tile tx="0" ty="0" sx="100000" sy="100000" flip="none" algn="tl"/>
          </a:blipFill>
        </p:spPr>
        <p:txBody>
          <a:bodyPr wrap="square" rtlCol="0">
            <a:spAutoFit/>
          </a:bodyPr>
          <a:lstStyle/>
          <a:p>
            <a:pPr marL="742950" indent="-742950">
              <a:buFont typeface="+mj-lt"/>
              <a:buAutoNum type="arabicPeriod"/>
            </a:pPr>
            <a:r>
              <a:rPr lang="bn-BD" sz="3600" dirty="0" smtClean="0">
                <a:latin typeface="NikoshBAN" pitchFamily="2" charset="0"/>
                <a:cs typeface="NikoshBAN" pitchFamily="2" charset="0"/>
              </a:rPr>
              <a:t>কম্পিউটারের স্মৃতি কী?</a:t>
            </a:r>
            <a:endParaRPr lang="bn-BD" sz="3600" dirty="0">
              <a:latin typeface="NikoshBAN" pitchFamily="2" charset="0"/>
              <a:cs typeface="NikoshBAN" pitchFamily="2" charset="0"/>
            </a:endParaRPr>
          </a:p>
          <a:p>
            <a:pPr marL="742950" indent="-742950">
              <a:buFont typeface="+mj-lt"/>
              <a:buAutoNum type="arabicPeriod"/>
            </a:pPr>
            <a:r>
              <a:rPr lang="bn-BD" sz="3600" dirty="0" smtClean="0">
                <a:latin typeface="NikoshBAN" pitchFamily="2" charset="0"/>
                <a:cs typeface="NikoshBAN" pitchFamily="2" charset="0"/>
              </a:rPr>
              <a:t>৬ টি স্মৃতির নাম লিখ।</a:t>
            </a: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advClick="0" advTm="6000">
        <p15:prstTrans prst="fracture"/>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latin typeface="NikoshBAN" pitchFamily="2" charset="0"/>
            <a:cs typeface="NikoshBAN" pitchFamily="2"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3600" dirty="0">
            <a:latin typeface="NikoshBAN" pitchFamily="2" charset="0"/>
            <a:cs typeface="NikoshBAN" pitchFamily="2"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2014</TotalTime>
  <Words>555</Words>
  <Application>Microsoft Office PowerPoint</Application>
  <PresentationFormat>On-screen Show (4:3)</PresentationFormat>
  <Paragraphs>149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Doel-1612i3</dc:creator>
  <cp:lastModifiedBy>Lenovo</cp:lastModifiedBy>
  <cp:revision>340</cp:revision>
  <dcterms:created xsi:type="dcterms:W3CDTF">2006-08-16T00:00:00Z</dcterms:created>
  <dcterms:modified xsi:type="dcterms:W3CDTF">2020-07-20T01:51:58Z</dcterms:modified>
</cp:coreProperties>
</file>