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487" r:id="rId2"/>
    <p:sldId id="443" r:id="rId3"/>
    <p:sldId id="455" r:id="rId4"/>
    <p:sldId id="456" r:id="rId5"/>
    <p:sldId id="457" r:id="rId6"/>
    <p:sldId id="489" r:id="rId7"/>
    <p:sldId id="490" r:id="rId8"/>
    <p:sldId id="491" r:id="rId9"/>
    <p:sldId id="458" r:id="rId10"/>
    <p:sldId id="477" r:id="rId11"/>
    <p:sldId id="478" r:id="rId12"/>
    <p:sldId id="486" r:id="rId13"/>
    <p:sldId id="463" r:id="rId14"/>
    <p:sldId id="466" r:id="rId15"/>
    <p:sldId id="464" r:id="rId16"/>
    <p:sldId id="465" r:id="rId17"/>
    <p:sldId id="467" r:id="rId18"/>
    <p:sldId id="468" r:id="rId19"/>
  </p:sldIdLst>
  <p:sldSz cx="82296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06" y="72"/>
      </p:cViewPr>
      <p:guideLst>
        <p:guide orient="horz" pos="216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স্টিগার ব্যবহার</a:t>
            </a:r>
            <a:r>
              <a:rPr lang="bn-IN" baseline="0" dirty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122363"/>
            <a:ext cx="699516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02038"/>
            <a:ext cx="61722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3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365125"/>
            <a:ext cx="17745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365125"/>
            <a:ext cx="522065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709740"/>
            <a:ext cx="709803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4589465"/>
            <a:ext cx="709803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825625"/>
            <a:ext cx="34975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825625"/>
            <a:ext cx="34975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65127"/>
            <a:ext cx="70980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1681163"/>
            <a:ext cx="3481506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2505075"/>
            <a:ext cx="348150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681163"/>
            <a:ext cx="3498652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2505075"/>
            <a:ext cx="34986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7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457200"/>
            <a:ext cx="2654260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987427"/>
            <a:ext cx="4166235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2057400"/>
            <a:ext cx="2654260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457200"/>
            <a:ext cx="2654260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987427"/>
            <a:ext cx="4166235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2057400"/>
            <a:ext cx="2654260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365127"/>
            <a:ext cx="70980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825625"/>
            <a:ext cx="7098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6356352"/>
            <a:ext cx="1851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6356352"/>
            <a:ext cx="2777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6356352"/>
            <a:ext cx="1851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47A9E988-910F-4C7C-A196-F20D13C03395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DBB20E-7674-45A5-9638-D4021B717F71}"/>
              </a:ext>
            </a:extLst>
          </p:cNvPr>
          <p:cNvGrpSpPr/>
          <p:nvPr/>
        </p:nvGrpSpPr>
        <p:grpSpPr>
          <a:xfrm>
            <a:off x="411642" y="436098"/>
            <a:ext cx="7406316" cy="5985685"/>
            <a:chOff x="411642" y="633522"/>
            <a:chExt cx="7406316" cy="5788261"/>
          </a:xfrm>
        </p:grpSpPr>
        <p:sp>
          <p:nvSpPr>
            <p:cNvPr id="6" name="TextBox 5"/>
            <p:cNvSpPr txBox="1"/>
            <p:nvPr/>
          </p:nvSpPr>
          <p:spPr>
            <a:xfrm>
              <a:off x="411642" y="633522"/>
              <a:ext cx="7406316" cy="7440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পাঠে সবাইকে স্বাগত জানাচ্ছি।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B832B7-BA31-4CBB-AFCC-27B9475B4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42" y="1377584"/>
              <a:ext cx="7406315" cy="5044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982707"/>
      </p:ext>
    </p:extLst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3878" y="613893"/>
            <a:ext cx="351570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1671" y="4920824"/>
            <a:ext cx="149752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4883" y="4920824"/>
            <a:ext cx="12073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 কল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ho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4" y="1845964"/>
            <a:ext cx="2662675" cy="262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koy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626" y="1818815"/>
            <a:ext cx="2961617" cy="277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ight Arrow 22"/>
          <p:cNvSpPr/>
          <p:nvPr/>
        </p:nvSpPr>
        <p:spPr>
          <a:xfrm>
            <a:off x="3035099" y="2517680"/>
            <a:ext cx="1899139" cy="1376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যান্ত্রিক শক্তি </a:t>
            </a:r>
            <a:r>
              <a:rPr lang="en-US" sz="1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1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 ও শব্দ শক্তিতে রূপান্তরিত হচ্ছে</a:t>
            </a:r>
            <a:endParaRPr lang="en-US" sz="1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443C4AA-E2FA-4BBA-AD62-8018E27B1B3B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88699" y="669897"/>
            <a:ext cx="351570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4313" y="5141419"/>
            <a:ext cx="12474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দৌড়াচ্ছে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6830" y="5051011"/>
            <a:ext cx="92845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ho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8" y="1778374"/>
            <a:ext cx="2801886" cy="301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koy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43" y="1778374"/>
            <a:ext cx="2639229" cy="301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ight Arrow 22"/>
          <p:cNvSpPr/>
          <p:nvPr/>
        </p:nvSpPr>
        <p:spPr>
          <a:xfrm>
            <a:off x="3213591" y="2481409"/>
            <a:ext cx="1968816" cy="168548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রাসায়নিক শক্তি </a:t>
            </a:r>
            <a:r>
              <a:rPr lang="en-US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যান্ত্রিক শক্তিতে রূপান্তরিত হচ্ছে</a:t>
            </a:r>
            <a:endParaRPr lang="en-US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285B890-839D-41AC-873A-CBEA6E002038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172" y="286196"/>
            <a:ext cx="1444050" cy="953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5576" y="655038"/>
            <a:ext cx="195844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3921" y="5702864"/>
            <a:ext cx="4261757" cy="644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সম্পর্কে দুইটি বাক্য লিখ?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12" y="1526009"/>
            <a:ext cx="7069267" cy="385479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2EFB95A4-4C5B-4CE7-83AC-EEDB43B1018E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298" y="1149196"/>
            <a:ext cx="171709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bn-BD" sz="3200" b="1" kern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kern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3200" b="1" kern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39" y="2686130"/>
            <a:ext cx="1976052" cy="1474439"/>
          </a:xfrm>
          <a:prstGeom prst="rect">
            <a:avLst/>
          </a:prstGeom>
        </p:spPr>
      </p:pic>
      <p:pic>
        <p:nvPicPr>
          <p:cNvPr id="15" name="Picture 14" descr="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536" y="450166"/>
            <a:ext cx="4823349" cy="595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309C0D8-38EF-4803-AB48-3976176F5B8E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5191038" y="1399597"/>
            <a:ext cx="24617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4992407" y="2783803"/>
            <a:ext cx="284221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৩২ নং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3" y="520508"/>
            <a:ext cx="4415632" cy="583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A488A6C2-C74B-4B99-999A-C89F06EE5FF6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922438" y="318535"/>
            <a:ext cx="1381217" cy="5999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912792" y="1261894"/>
            <a:ext cx="6455918" cy="599915"/>
            <a:chOff x="599614" y="1194591"/>
            <a:chExt cx="8257193" cy="91118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6" name="Right Arrow 55"/>
            <p:cNvSpPr/>
            <p:nvPr/>
          </p:nvSpPr>
          <p:spPr>
            <a:xfrm>
              <a:off x="599614" y="1285860"/>
              <a:ext cx="12414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39640" y="1194591"/>
              <a:ext cx="7017167" cy="9111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তনু বায়ুর প্রবাহের সাহায্যে চরকা ঘুরাচ্ছে? এখানে বায়ু প্রবাহ কোন শক্তি হিসেবে কাজ করছে?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2033986" y="1956039"/>
            <a:ext cx="2463011" cy="2944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 রাসায়নিক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827302" y="2354198"/>
            <a:ext cx="2551247" cy="2770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শব্দ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817462" y="1954053"/>
            <a:ext cx="2551247" cy="3248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যান্ত্রিক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033986" y="2304222"/>
            <a:ext cx="2463012" cy="308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আলোক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Horizontal Scroll 61"/>
          <p:cNvSpPr/>
          <p:nvPr/>
        </p:nvSpPr>
        <p:spPr>
          <a:xfrm>
            <a:off x="619293" y="461636"/>
            <a:ext cx="3007902" cy="83427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00327" y="2674400"/>
            <a:ext cx="6457070" cy="448097"/>
            <a:chOff x="563640" y="1285860"/>
            <a:chExt cx="8294639" cy="92223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4" name="Right Arrow 63"/>
            <p:cNvSpPr/>
            <p:nvPr/>
          </p:nvSpPr>
          <p:spPr>
            <a:xfrm>
              <a:off x="563640" y="1285860"/>
              <a:ext cx="1246907" cy="92223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10547" y="1285860"/>
              <a:ext cx="7047732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ইমা রেডিও শুনছে। এতে কোন ধরণের শক্তির রূপান্তর ঘটছে?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2066432" y="3429000"/>
            <a:ext cx="2404729" cy="3054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 আলোক শক্তি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তাপ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817463" y="3433990"/>
            <a:ext cx="2539939" cy="3054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বিদ্যুৎ শক্তি 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 শক্তিতে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827303" y="3082722"/>
            <a:ext cx="2530100" cy="308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রাসায়নিক শক্তি- 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যান্ত্রিক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033987" y="3082721"/>
            <a:ext cx="2439173" cy="2925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তাপ শক্তি 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00328" y="3735503"/>
            <a:ext cx="6457073" cy="494432"/>
            <a:chOff x="599614" y="1156576"/>
            <a:chExt cx="8691750" cy="11359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1" name="Right Arrow 70"/>
            <p:cNvSpPr/>
            <p:nvPr/>
          </p:nvSpPr>
          <p:spPr>
            <a:xfrm>
              <a:off x="599614" y="1156576"/>
              <a:ext cx="1306607" cy="113594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06221" y="1319639"/>
              <a:ext cx="7385143" cy="647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 বাঁচার জন্য খাবার গ্রহণ করি। খাদ্যে কোন শক্তি বিদ্যমান?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4653652" y="4677178"/>
            <a:ext cx="2703750" cy="3510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বিদ্যুৎ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066433" y="4231089"/>
            <a:ext cx="2419736" cy="3405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আলোক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613047" y="4245036"/>
            <a:ext cx="2744355" cy="3702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রাসায়নিক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066433" y="4687966"/>
            <a:ext cx="2406200" cy="3402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যান্ত্রিক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900328" y="5150283"/>
            <a:ext cx="6457074" cy="460660"/>
            <a:chOff x="27130" y="1285860"/>
            <a:chExt cx="8831150" cy="88877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8" name="Right Arrow 77"/>
            <p:cNvSpPr/>
            <p:nvPr/>
          </p:nvSpPr>
          <p:spPr>
            <a:xfrm>
              <a:off x="27130" y="1285860"/>
              <a:ext cx="1152402" cy="888772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আকাশে বিদ্যুৎ চমকাচ্ছে। এতে কোন ধরণের শক্তি কাজ করছে?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2033987" y="6034725"/>
            <a:ext cx="2406200" cy="349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 যান্ত্রিক শক্তি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653651" y="6046955"/>
            <a:ext cx="2703749" cy="3040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তাপ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653652" y="5658716"/>
            <a:ext cx="2703750" cy="3040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বিদ্যুৎ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066433" y="5624778"/>
            <a:ext cx="2373754" cy="3379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  রাসায়নিক  শক্তি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id="{D7425435-9CDB-4884-ACB8-5F42CB30BAED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rizontal Scroll 39"/>
          <p:cNvSpPr/>
          <p:nvPr/>
        </p:nvSpPr>
        <p:spPr>
          <a:xfrm>
            <a:off x="2862776" y="1059614"/>
            <a:ext cx="2504048" cy="9636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1326" y="3113005"/>
            <a:ext cx="44669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17910" indent="-417910">
              <a:buAutoNum type="arabicPeriod"/>
            </a:pPr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শক্তির রূপান্তর কাকে বলে?</a:t>
            </a:r>
          </a:p>
          <a:p>
            <a:pPr marL="417910" indent="-417910">
              <a:buAutoNum type="arabicPeriod"/>
            </a:pPr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সৌরশক্তি কী?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8ABDE8A-EA1E-4B39-BFAD-2740E5D586B9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1074457" y="1464063"/>
            <a:ext cx="3341999" cy="71558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865" y="1460065"/>
            <a:ext cx="2267278" cy="143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74457" y="3487259"/>
            <a:ext cx="5424317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200" b="1" spc="28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চারপাশে শক্তির রুপান্তরসমূহ খুঁজে বের করে তালিকা তৈরি কর।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3CC07B5-1380-402E-8F01-4F6B8B947684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0ED462-E562-4658-98A8-D01003E7A99B}"/>
              </a:ext>
            </a:extLst>
          </p:cNvPr>
          <p:cNvGrpSpPr/>
          <p:nvPr/>
        </p:nvGrpSpPr>
        <p:grpSpPr>
          <a:xfrm>
            <a:off x="379828" y="562270"/>
            <a:ext cx="7454330" cy="5698492"/>
            <a:chOff x="365757" y="688882"/>
            <a:chExt cx="7468401" cy="5698492"/>
          </a:xfrm>
        </p:grpSpPr>
        <p:pic>
          <p:nvPicPr>
            <p:cNvPr id="6" name="Picture 5" descr="FB_IMG_147421382554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57" y="2012321"/>
              <a:ext cx="7468401" cy="43750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5758" y="688882"/>
              <a:ext cx="7468400" cy="13234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সকলকে ধন্যবাদ </a:t>
              </a:r>
            </a:p>
            <a:p>
              <a:pPr algn="ctr"/>
              <a:r>
                <a:rPr lang="bn-I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  এখানেই শেষ।</a:t>
              </a:r>
            </a:p>
          </p:txBody>
        </p:sp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47CD1DD3-9423-41D3-B5C5-69912C7F8A63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9135" y="1973717"/>
            <a:ext cx="2767694" cy="3126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2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8269" y="3147528"/>
            <a:ext cx="3509891" cy="2246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5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(পদার্থ ও শক্তি),</a:t>
            </a:r>
          </a:p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শক্তির রূপান্তর</a:t>
            </a:r>
          </a:p>
          <a:p>
            <a:pPr algn="ctr"/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7277" y="710336"/>
            <a:ext cx="1849896" cy="64973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9872" y="836268"/>
            <a:ext cx="1417028" cy="48207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2800" b="1" spc="28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spc="28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 flipH="1">
            <a:off x="604908" y="3147528"/>
            <a:ext cx="3509891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প্রমথেশ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bn-IN" sz="1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নশিওর</a:t>
            </a:r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পুর সরকারি প্রাথমিক বিদ্যালয়</a:t>
            </a: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বালাগঞ্জ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১৯-৮৪০৬৪৫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promothesh2014@gmail.com</a:t>
            </a:r>
            <a:r>
              <a:rPr lang="bn-IN" sz="1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82" y="1298412"/>
            <a:ext cx="1351923" cy="1689904"/>
          </a:xfrm>
          <a:prstGeom prst="rect">
            <a:avLst/>
          </a:prstGeom>
        </p:spPr>
      </p:pic>
      <p:pic>
        <p:nvPicPr>
          <p:cNvPr id="11" name="Picture 10" descr="Sukesh Sutradh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0371" y="1257992"/>
            <a:ext cx="1326529" cy="173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58687" y="726089"/>
            <a:ext cx="251222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2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22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2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22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544" y="573540"/>
            <a:ext cx="57502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2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আলো সোলার প্যানেলের মাধ্যমে বিদ্যুতে রূপান্তরিত হচ্ছে।</a:t>
            </a:r>
          </a:p>
          <a:p>
            <a:r>
              <a:rPr lang="bn-IN" sz="22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অর্থাৎ শক্তির রূপান্তর ঘটছে। </a:t>
            </a:r>
            <a:endParaRPr lang="en-US" sz="22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edium_sun-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05" y="1749205"/>
            <a:ext cx="2039916" cy="2029717"/>
          </a:xfrm>
          <a:prstGeom prst="rect">
            <a:avLst/>
          </a:prstGeom>
        </p:spPr>
      </p:pic>
      <p:pic>
        <p:nvPicPr>
          <p:cNvPr id="15" name="Picture 14" descr="Solar_energy_facts-e14312358687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4" y="3030311"/>
            <a:ext cx="3151589" cy="242795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13726" y="3586135"/>
            <a:ext cx="1914965" cy="633046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03736" y="3339973"/>
            <a:ext cx="1732963" cy="57765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44602" y="3011579"/>
            <a:ext cx="1930791" cy="569742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61968" y="3999890"/>
            <a:ext cx="126348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2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22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0913" y="2374947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সোলার প্যানেল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80A0615A-D7C1-45F7-AB92-4A921578279E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2192550" y="992425"/>
            <a:ext cx="3844497" cy="1651647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679049" y="3429000"/>
            <a:ext cx="4871501" cy="1818249"/>
          </a:xfrm>
          <a:prstGeom prst="wave">
            <a:avLst/>
          </a:prstGeom>
          <a:solidFill>
            <a:schemeClr val="accent3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রূপান্তর।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7204ACF-C81A-415E-B6B7-56471B00F913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56587" y="5186422"/>
            <a:ext cx="478091" cy="205383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20-Jul-20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743013" y="1187321"/>
            <a:ext cx="4743574" cy="682817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169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spc="169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30232" y="3057458"/>
            <a:ext cx="5769135" cy="114413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শক্তির রূপান্তর ব্যাখ্যা করতে পারবে।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1CD3F62-85CC-4438-B1BB-FBACA4D5D464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F5832-44AD-4C56-9E25-C6CD5094E0DC}"/>
              </a:ext>
            </a:extLst>
          </p:cNvPr>
          <p:cNvSpPr txBox="1"/>
          <p:nvPr/>
        </p:nvSpPr>
        <p:spPr>
          <a:xfrm>
            <a:off x="775534" y="928976"/>
            <a:ext cx="254625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9A75EE-D388-4F5B-B55C-E9ED9F680A75}"/>
              </a:ext>
            </a:extLst>
          </p:cNvPr>
          <p:cNvGrpSpPr/>
          <p:nvPr/>
        </p:nvGrpSpPr>
        <p:grpSpPr>
          <a:xfrm>
            <a:off x="775534" y="2098954"/>
            <a:ext cx="6678530" cy="3362769"/>
            <a:chOff x="775534" y="2098954"/>
            <a:chExt cx="6678530" cy="3362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35619C-4A8B-4CF2-B6A1-0FB12C07991C}"/>
                </a:ext>
              </a:extLst>
            </p:cNvPr>
            <p:cNvSpPr txBox="1"/>
            <p:nvPr/>
          </p:nvSpPr>
          <p:spPr>
            <a:xfrm>
              <a:off x="775534" y="2098954"/>
              <a:ext cx="6678529" cy="10772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সামর্থই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আমরা সকল কাজেই শক্তি ব্যবহার করে থাকি।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C1A617-3E4E-4892-8F6A-2103A0A176B0}"/>
                </a:ext>
              </a:extLst>
            </p:cNvPr>
            <p:cNvSpPr txBox="1"/>
            <p:nvPr/>
          </p:nvSpPr>
          <p:spPr>
            <a:xfrm>
              <a:off x="775535" y="3399620"/>
              <a:ext cx="6678529" cy="20621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পায়ে হে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টে স্কুলে যেতে এবং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সাইকেল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চালাতে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আমরা শক্তি ব্যবহার করে থাকি। খাবার রান্না করতে কিংবা কম্পিউটার চালাতে আমরা শক্তি ব্যবহার করি। গাড়ি চালাতে আমরা শক্তি ব্যবহার করে থাকি।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354F8168-6A40-4F96-938D-C770E466EE5D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1137AF-CBE9-4F78-B6B4-B1DDB872A590}"/>
              </a:ext>
            </a:extLst>
          </p:cNvPr>
          <p:cNvSpPr txBox="1"/>
          <p:nvPr/>
        </p:nvSpPr>
        <p:spPr>
          <a:xfrm>
            <a:off x="2342271" y="376991"/>
            <a:ext cx="279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শক্তির বিভিন্ন রূপঃ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31E676-CB8C-462E-A4FC-6D5745FBB356}"/>
              </a:ext>
            </a:extLst>
          </p:cNvPr>
          <p:cNvGrpSpPr/>
          <p:nvPr/>
        </p:nvGrpSpPr>
        <p:grpSpPr>
          <a:xfrm>
            <a:off x="569763" y="1203015"/>
            <a:ext cx="7090067" cy="1478802"/>
            <a:chOff x="562658" y="905217"/>
            <a:chExt cx="7146387" cy="14564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3588B7-B964-4341-A192-66AC73F884F4}"/>
                </a:ext>
              </a:extLst>
            </p:cNvPr>
            <p:cNvSpPr txBox="1"/>
            <p:nvPr/>
          </p:nvSpPr>
          <p:spPr>
            <a:xfrm>
              <a:off x="717818" y="1369413"/>
              <a:ext cx="27994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বিদ্যু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শক্তি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45E029-27CC-46B9-BC4E-418D3C5F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921" y="1011021"/>
              <a:ext cx="1559786" cy="1217387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3F1062-2586-43A7-8F05-90614DACF4FC}"/>
                </a:ext>
              </a:extLst>
            </p:cNvPr>
            <p:cNvSpPr/>
            <p:nvPr/>
          </p:nvSpPr>
          <p:spPr>
            <a:xfrm>
              <a:off x="562658" y="905217"/>
              <a:ext cx="7146387" cy="1456419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E17548-9AD8-4494-889F-25529A389BD8}"/>
              </a:ext>
            </a:extLst>
          </p:cNvPr>
          <p:cNvGrpSpPr/>
          <p:nvPr/>
        </p:nvGrpSpPr>
        <p:grpSpPr>
          <a:xfrm>
            <a:off x="569763" y="2940020"/>
            <a:ext cx="7090067" cy="1488212"/>
            <a:chOff x="618978" y="2317561"/>
            <a:chExt cx="7090067" cy="13322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CFA815-2F96-4D18-9F16-8CCF3AFE9013}"/>
                </a:ext>
              </a:extLst>
            </p:cNvPr>
            <p:cNvSpPr txBox="1"/>
            <p:nvPr/>
          </p:nvSpPr>
          <p:spPr>
            <a:xfrm>
              <a:off x="787765" y="2773672"/>
              <a:ext cx="2799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যান্ত্রিক শক্তি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05B5EC-76FF-46EF-B7CD-AF64A6479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888" y="2422613"/>
              <a:ext cx="1547493" cy="1227230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06E87E8-BA3A-43A2-B571-02DFC930809A}"/>
                </a:ext>
              </a:extLst>
            </p:cNvPr>
            <p:cNvSpPr/>
            <p:nvPr/>
          </p:nvSpPr>
          <p:spPr>
            <a:xfrm>
              <a:off x="618978" y="2317561"/>
              <a:ext cx="7090067" cy="1301453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23AE12-AD29-4C29-A28B-87EA0D4414F6}"/>
              </a:ext>
            </a:extLst>
          </p:cNvPr>
          <p:cNvGrpSpPr/>
          <p:nvPr/>
        </p:nvGrpSpPr>
        <p:grpSpPr>
          <a:xfrm>
            <a:off x="569764" y="4686436"/>
            <a:ext cx="7090067" cy="1453775"/>
            <a:chOff x="618978" y="3746796"/>
            <a:chExt cx="7090067" cy="13014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E5859A-EE5B-4D67-9253-9263DAB66E75}"/>
                </a:ext>
              </a:extLst>
            </p:cNvPr>
            <p:cNvSpPr txBox="1"/>
            <p:nvPr/>
          </p:nvSpPr>
          <p:spPr>
            <a:xfrm>
              <a:off x="772915" y="4080939"/>
              <a:ext cx="2799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আলোক শক্তি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255EBA8-5FD0-4E57-BE0B-48BC318E6F46}"/>
                </a:ext>
              </a:extLst>
            </p:cNvPr>
            <p:cNvSpPr/>
            <p:nvPr/>
          </p:nvSpPr>
          <p:spPr>
            <a:xfrm>
              <a:off x="618978" y="3746796"/>
              <a:ext cx="7090067" cy="1301453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7F399A8-5D94-43D8-8F02-75F3C801D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889" y="3798394"/>
              <a:ext cx="1547493" cy="1214289"/>
            </a:xfrm>
            <a:prstGeom prst="rect">
              <a:avLst/>
            </a:prstGeom>
          </p:spPr>
        </p:pic>
      </p:grpSp>
      <p:sp>
        <p:nvSpPr>
          <p:cNvPr id="43" name="Frame 42">
            <a:extLst>
              <a:ext uri="{FF2B5EF4-FFF2-40B4-BE49-F238E27FC236}">
                <a16:creationId xmlns:a16="http://schemas.microsoft.com/office/drawing/2014/main" id="{34341746-8712-4483-BD57-251AFF7182A4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E68B2813-2EFA-4723-A3AE-075052552DDB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614E1C-25CD-4420-84B6-14CEAFD3B662}"/>
              </a:ext>
            </a:extLst>
          </p:cNvPr>
          <p:cNvGrpSpPr/>
          <p:nvPr/>
        </p:nvGrpSpPr>
        <p:grpSpPr>
          <a:xfrm>
            <a:off x="569766" y="932523"/>
            <a:ext cx="7090067" cy="1455035"/>
            <a:chOff x="569766" y="932523"/>
            <a:chExt cx="7090067" cy="14550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31E676-CB8C-462E-A4FC-6D5745FBB356}"/>
                </a:ext>
              </a:extLst>
            </p:cNvPr>
            <p:cNvGrpSpPr/>
            <p:nvPr/>
          </p:nvGrpSpPr>
          <p:grpSpPr>
            <a:xfrm>
              <a:off x="569766" y="932523"/>
              <a:ext cx="7090067" cy="1455035"/>
              <a:chOff x="562658" y="905217"/>
              <a:chExt cx="7146387" cy="145641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588B7-B964-4341-A192-66AC73F884F4}"/>
                  </a:ext>
                </a:extLst>
              </p:cNvPr>
              <p:cNvSpPr txBox="1"/>
              <p:nvPr/>
            </p:nvSpPr>
            <p:spPr>
              <a:xfrm>
                <a:off x="743904" y="1390615"/>
                <a:ext cx="279947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13F1062-2586-43A7-8F05-90614DACF4FC}"/>
                  </a:ext>
                </a:extLst>
              </p:cNvPr>
              <p:cNvSpPr/>
              <p:nvPr/>
            </p:nvSpPr>
            <p:spPr>
              <a:xfrm>
                <a:off x="562658" y="905217"/>
                <a:ext cx="7146387" cy="1456419"/>
              </a:xfrm>
              <a:prstGeom prst="roundRect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B5614B-B090-4F94-8A04-DFE9ECDB8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228" y="1034689"/>
              <a:ext cx="1806388" cy="125070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1277D-6657-4F45-BDD0-2AD533116239}"/>
              </a:ext>
            </a:extLst>
          </p:cNvPr>
          <p:cNvGrpSpPr/>
          <p:nvPr/>
        </p:nvGrpSpPr>
        <p:grpSpPr>
          <a:xfrm>
            <a:off x="569766" y="2588529"/>
            <a:ext cx="7090067" cy="1481522"/>
            <a:chOff x="569766" y="2588529"/>
            <a:chExt cx="7090067" cy="14815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3E17548-9AD8-4494-889F-25529A389BD8}"/>
                </a:ext>
              </a:extLst>
            </p:cNvPr>
            <p:cNvGrpSpPr/>
            <p:nvPr/>
          </p:nvGrpSpPr>
          <p:grpSpPr>
            <a:xfrm>
              <a:off x="569766" y="2588529"/>
              <a:ext cx="7090067" cy="1481522"/>
              <a:chOff x="618978" y="2317561"/>
              <a:chExt cx="7090067" cy="130145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CFA815-2F96-4D18-9F16-8CCF3AFE9013}"/>
                  </a:ext>
                </a:extLst>
              </p:cNvPr>
              <p:cNvSpPr txBox="1"/>
              <p:nvPr/>
            </p:nvSpPr>
            <p:spPr>
              <a:xfrm>
                <a:off x="787765" y="2773672"/>
                <a:ext cx="2799470" cy="56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 শক্তি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06E87E8-BA3A-43A2-B571-02DFC930809A}"/>
                  </a:ext>
                </a:extLst>
              </p:cNvPr>
              <p:cNvSpPr/>
              <p:nvPr/>
            </p:nvSpPr>
            <p:spPr>
              <a:xfrm>
                <a:off x="618978" y="2317561"/>
                <a:ext cx="7090067" cy="1301453"/>
              </a:xfrm>
              <a:prstGeom prst="roundRect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80FFD4-DDD6-453D-9B72-F160548CC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228" y="2671626"/>
              <a:ext cx="1806388" cy="131532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DD67E2-40B5-446E-B390-04E9CDFB9E6E}"/>
              </a:ext>
            </a:extLst>
          </p:cNvPr>
          <p:cNvGrpSpPr/>
          <p:nvPr/>
        </p:nvGrpSpPr>
        <p:grpSpPr>
          <a:xfrm>
            <a:off x="569766" y="4306119"/>
            <a:ext cx="7090067" cy="1481522"/>
            <a:chOff x="569766" y="4306119"/>
            <a:chExt cx="7090067" cy="14815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23AE12-AD29-4C29-A28B-87EA0D4414F6}"/>
                </a:ext>
              </a:extLst>
            </p:cNvPr>
            <p:cNvGrpSpPr/>
            <p:nvPr/>
          </p:nvGrpSpPr>
          <p:grpSpPr>
            <a:xfrm>
              <a:off x="569766" y="4306119"/>
              <a:ext cx="7090067" cy="1481522"/>
              <a:chOff x="618978" y="3746796"/>
              <a:chExt cx="7090067" cy="130145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E5859A-EE5B-4D67-9253-9263DAB66E75}"/>
                  </a:ext>
                </a:extLst>
              </p:cNvPr>
              <p:cNvSpPr txBox="1"/>
              <p:nvPr/>
            </p:nvSpPr>
            <p:spPr>
              <a:xfrm>
                <a:off x="772915" y="4080939"/>
                <a:ext cx="2799470" cy="56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 শক্তি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255EBA8-5FD0-4E57-BE0B-48BC318E6F46}"/>
                  </a:ext>
                </a:extLst>
              </p:cNvPr>
              <p:cNvSpPr/>
              <p:nvPr/>
            </p:nvSpPr>
            <p:spPr>
              <a:xfrm>
                <a:off x="618978" y="3746796"/>
                <a:ext cx="7090067" cy="1301453"/>
              </a:xfrm>
              <a:prstGeom prst="roundRect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973A26-4A25-41D2-B0FF-63029414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229" y="4330323"/>
              <a:ext cx="1806388" cy="1401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5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93876" y="810235"/>
            <a:ext cx="351570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1716" y="4974729"/>
            <a:ext cx="20938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সোলার প্যানেল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518" y="4974730"/>
            <a:ext cx="172835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ho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4" y="2041109"/>
            <a:ext cx="2640287" cy="253467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koy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4292" y="2041110"/>
            <a:ext cx="2628692" cy="253467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5" name="Right Arrow 14"/>
          <p:cNvSpPr/>
          <p:nvPr/>
        </p:nvSpPr>
        <p:spPr>
          <a:xfrm>
            <a:off x="3076381" y="2755080"/>
            <a:ext cx="2164302" cy="11067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 শক্তি </a:t>
            </a:r>
            <a:r>
              <a:rPr lang="en-US" sz="1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1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বিদ্যুৎ শক্তিতে  রূপান্তরিত হচ্ছে।</a:t>
            </a:r>
            <a:endParaRPr lang="en-US" sz="1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DF23843-F1C2-48D2-B5EF-D814FA4E3635}"/>
              </a:ext>
            </a:extLst>
          </p:cNvPr>
          <p:cNvSpPr/>
          <p:nvPr/>
        </p:nvSpPr>
        <p:spPr>
          <a:xfrm>
            <a:off x="0" y="1"/>
            <a:ext cx="8229600" cy="6857999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3957</TotalTime>
  <Words>482</Words>
  <Application>Microsoft Office PowerPoint</Application>
  <PresentationFormat>Custom</PresentationFormat>
  <Paragraphs>99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1636</cp:revision>
  <dcterms:created xsi:type="dcterms:W3CDTF">2017-07-12T02:49:00Z</dcterms:created>
  <dcterms:modified xsi:type="dcterms:W3CDTF">2020-07-20T07:02:01Z</dcterms:modified>
</cp:coreProperties>
</file>