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77" r:id="rId4"/>
    <p:sldId id="263" r:id="rId5"/>
    <p:sldId id="285" r:id="rId6"/>
    <p:sldId id="264" r:id="rId7"/>
    <p:sldId id="274" r:id="rId8"/>
    <p:sldId id="265" r:id="rId9"/>
    <p:sldId id="278" r:id="rId10"/>
    <p:sldId id="270" r:id="rId11"/>
    <p:sldId id="266" r:id="rId12"/>
    <p:sldId id="267" r:id="rId13"/>
    <p:sldId id="279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1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6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4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7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2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5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4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9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1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8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7E0B6-ABB5-4CAB-8E33-3B4C46F789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C1ED-A11B-4298-8838-827B2905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9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lowchart: Merge 3"/>
            <p:cNvSpPr/>
            <p:nvPr/>
          </p:nvSpPr>
          <p:spPr>
            <a:xfrm>
              <a:off x="914401" y="864524"/>
              <a:ext cx="1895302" cy="5220392"/>
            </a:xfrm>
            <a:prstGeom prst="flowChartMerg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Merge 4"/>
            <p:cNvSpPr/>
            <p:nvPr/>
          </p:nvSpPr>
          <p:spPr>
            <a:xfrm>
              <a:off x="2978728" y="867294"/>
              <a:ext cx="1895302" cy="5220392"/>
            </a:xfrm>
            <a:prstGeom prst="flowChartMerg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erge 5"/>
            <p:cNvSpPr/>
            <p:nvPr/>
          </p:nvSpPr>
          <p:spPr>
            <a:xfrm>
              <a:off x="5109556" y="853441"/>
              <a:ext cx="1895302" cy="5220392"/>
            </a:xfrm>
            <a:prstGeom prst="flowChartMerg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erge 6"/>
            <p:cNvSpPr/>
            <p:nvPr/>
          </p:nvSpPr>
          <p:spPr>
            <a:xfrm>
              <a:off x="7273637" y="872837"/>
              <a:ext cx="1895302" cy="5220392"/>
            </a:xfrm>
            <a:prstGeom prst="flowChartMerg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erge 7"/>
            <p:cNvSpPr/>
            <p:nvPr/>
          </p:nvSpPr>
          <p:spPr>
            <a:xfrm>
              <a:off x="9404467" y="858982"/>
              <a:ext cx="1895302" cy="5220392"/>
            </a:xfrm>
            <a:prstGeom prst="flowChartMerg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/>
            <p:cNvSpPr/>
            <p:nvPr/>
          </p:nvSpPr>
          <p:spPr>
            <a:xfrm>
              <a:off x="2061566" y="864525"/>
              <a:ext cx="1695796" cy="5120640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Extract 9"/>
            <p:cNvSpPr/>
            <p:nvPr/>
          </p:nvSpPr>
          <p:spPr>
            <a:xfrm>
              <a:off x="4159145" y="867296"/>
              <a:ext cx="1695796" cy="5120640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Extract 10"/>
            <p:cNvSpPr/>
            <p:nvPr/>
          </p:nvSpPr>
          <p:spPr>
            <a:xfrm>
              <a:off x="6289974" y="870067"/>
              <a:ext cx="1695796" cy="5120640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Extract 11"/>
            <p:cNvSpPr/>
            <p:nvPr/>
          </p:nvSpPr>
          <p:spPr>
            <a:xfrm>
              <a:off x="8379229" y="798023"/>
              <a:ext cx="1828800" cy="5187142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r="51612"/>
            <a:stretch/>
          </p:blipFill>
          <p:spPr>
            <a:xfrm>
              <a:off x="10473409" y="810821"/>
              <a:ext cx="831902" cy="51698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49355"/>
            <a:stretch/>
          </p:blipFill>
          <p:spPr>
            <a:xfrm>
              <a:off x="881149" y="827446"/>
              <a:ext cx="870694" cy="5169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6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r="57849"/>
          <a:stretch/>
        </p:blipFill>
        <p:spPr>
          <a:xfrm>
            <a:off x="1129738" y="1030779"/>
            <a:ext cx="3402531" cy="487299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688597" y="139483"/>
            <a:ext cx="5749871" cy="8059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শুনি।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2693894"/>
            <a:ext cx="3000935" cy="15004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01789" y="5970493"/>
            <a:ext cx="6357768" cy="642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গেল মৌমাছিকে ধরতে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6118" y="5880846"/>
            <a:ext cx="10362710" cy="782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মৌমাছিও ভয়ে চোখ বন্ধ করে বলল, আমাকে মেরো 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9872" y="5947838"/>
            <a:ext cx="7758407" cy="642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 মারলে আর মৌচাক হবে 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70709" y="5986467"/>
            <a:ext cx="8676990" cy="642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মৌচাক না থাকলে তুমি মধুও পাবে 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69180" y="5928767"/>
            <a:ext cx="7758407" cy="642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বেলাল মৌমাছিকেও মারলো 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7849"/>
          <a:stretch/>
        </p:blipFill>
        <p:spPr>
          <a:xfrm>
            <a:off x="1232241" y="1111623"/>
            <a:ext cx="3368161" cy="482377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88597" y="139483"/>
            <a:ext cx="5749871" cy="8059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শুনি।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29" y="3218109"/>
            <a:ext cx="2362200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33731" y="6000648"/>
            <a:ext cx="7758407" cy="642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দৌঁড়ে গেল পিঁপড়াকে ধরতে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8946" y="6023036"/>
            <a:ext cx="10338455" cy="679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পিঁপড়া ভয়ে কেঁদে কেঁদে বলল, আমাকে মেরোনা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3356" y="6024504"/>
            <a:ext cx="10338455" cy="679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 দেখে তুমি অনেক কিছু শিখতে 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7" y="6021894"/>
            <a:ext cx="10338455" cy="679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 আমরা সবাই কেমন মিলেমিশে কাজ 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2703" y="6038951"/>
            <a:ext cx="8700328" cy="641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বেলাল পিঁপড়ার দিকে তাকিয়ে থাকল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2989" y="6043678"/>
            <a:ext cx="8700328" cy="641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সত্যিই পিঁপড়া কত কাজ 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97741" y="6024283"/>
            <a:ext cx="8700328" cy="641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মিলে কি সুন্দর খাবার জড়ো 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1"/>
          <a:stretch/>
        </p:blipFill>
        <p:spPr>
          <a:xfrm>
            <a:off x="681320" y="1160843"/>
            <a:ext cx="4285128" cy="54013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465946" y="116378"/>
            <a:ext cx="5749871" cy="8059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শুনি।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9529" y="2079813"/>
            <a:ext cx="6465020" cy="2170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বেলাল মনে মনে বলল, আহা! ওরা তো সবাই আমাদের কত উপকার 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9177" y="2312894"/>
            <a:ext cx="6159406" cy="1561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কেন ওদের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শুধু শুধু ধরতে চেয়েছি।  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7460" y="2420471"/>
            <a:ext cx="6314412" cy="1452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 কত ভয় পেয়েছে!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কখনো এমন করব না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9913" y="1941671"/>
            <a:ext cx="10025149" cy="2962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প্রাণীর নাম জেনেছি?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আমরা গল্পে কয়টি পাখির কথা জেনেছি?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গল্পে কয়টি পোকামাকড়ের কথা শুনলাম?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7254" y="179373"/>
            <a:ext cx="3537839" cy="658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দেখি......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1470" y="3074973"/>
            <a:ext cx="4689893" cy="658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২টি, টিকটিকি ও ব্যাঙ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1469" y="4125148"/>
            <a:ext cx="4738255" cy="658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২টি, কাক ও চড়ুই পাখি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4719" y="5175321"/>
            <a:ext cx="4721629" cy="658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২টি, মৌমাছি ও পিঁপড়া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29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62791" y="2240928"/>
            <a:ext cx="9277003" cy="658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পছন্দমতো দল তৈরি করে গল্পটি বলি।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4967" y="179373"/>
            <a:ext cx="5602779" cy="658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আরও কিছু করি............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0038" y="3141473"/>
            <a:ext cx="9944790" cy="154690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পছন্দমতো দল তৈরি করে প্রাণী, পাখি ও পোকামাকড়ের নাম পরিবর্তন করে গল্পটি বলি।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3783" y="1280160"/>
            <a:ext cx="10174778" cy="790932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গল্পের কিছু অংশ বলার পর তোমরা গল্পটি বলার চেষ্টা কর।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6909" y="5117133"/>
            <a:ext cx="9443258" cy="658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গল্প থেকে আমরা কী শিখলাম?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8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67174" y="1413783"/>
            <a:ext cx="4281085" cy="4099034"/>
            <a:chOff x="94593" y="200416"/>
            <a:chExt cx="3224805" cy="3267997"/>
          </a:xfrm>
        </p:grpSpPr>
        <p:sp>
          <p:nvSpPr>
            <p:cNvPr id="9" name="Diagonal Stripe 8"/>
            <p:cNvSpPr/>
            <p:nvPr/>
          </p:nvSpPr>
          <p:spPr>
            <a:xfrm rot="2268230">
              <a:off x="346690" y="1115176"/>
              <a:ext cx="2725838" cy="220536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0170" y="2208880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Bevel 10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Bevel 11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Bevel 12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loud 14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un 17"/>
          <p:cNvSpPr/>
          <p:nvPr/>
        </p:nvSpPr>
        <p:spPr>
          <a:xfrm>
            <a:off x="4663361" y="455301"/>
            <a:ext cx="1402555" cy="129780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823113" y="5193424"/>
            <a:ext cx="725357" cy="801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327179" y="5594109"/>
            <a:ext cx="725357" cy="8013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975192" y="5661528"/>
            <a:ext cx="725357" cy="8013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575788" y="5091427"/>
            <a:ext cx="725357" cy="8013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113523" y="5525161"/>
            <a:ext cx="725357" cy="8013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3447293" y="5648357"/>
            <a:ext cx="725357" cy="80137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448203" y="781397"/>
            <a:ext cx="3640975" cy="671783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37430" y="2759732"/>
            <a:ext cx="5704545" cy="304698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#বাড়িতে সকলকে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এই সুন্দর গল্পটি বলবে।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#আর এই গল্পের মত কোন প্রানী, পাখি আর 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পোকামাকড়ের ক্ষতি করবে না।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1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9299" y="406267"/>
            <a:ext cx="7183253" cy="11637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prstTxWarp prst="textDeflateBottom">
              <a:avLst>
                <a:gd name="adj" fmla="val 81961"/>
              </a:avLst>
            </a:prstTxWarp>
            <a:spAutoFit/>
          </a:bodyPr>
          <a:lstStyle/>
          <a:p>
            <a:pPr algn="ctr"/>
            <a:r>
              <a:rPr lang="bn-IN" b="1" dirty="0" smtClean="0">
                <a:solidFill>
                  <a:srgbClr val="B60A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b="1" dirty="0">
              <a:solidFill>
                <a:srgbClr val="B60A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1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6"/>
          <a:stretch/>
        </p:blipFill>
        <p:spPr>
          <a:xfrm>
            <a:off x="1870489" y="448574"/>
            <a:ext cx="9700409" cy="6242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1196" y="2259866"/>
            <a:ext cx="5288477" cy="2554545"/>
          </a:xfrm>
          <a:prstGeom prst="rect">
            <a:avLst/>
          </a:prstGeom>
          <a:solidFill>
            <a:srgbClr val="FF3399"/>
          </a:solidFill>
          <a:ln w="28575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ইয়াসমীন শ্রাবণী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আলোকদিয়া সরকারি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4956" y="1367962"/>
            <a:ext cx="3521099" cy="658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34" y="2257719"/>
            <a:ext cx="1975313" cy="2563663"/>
          </a:xfrm>
          <a:prstGeom prst="rect">
            <a:avLst/>
          </a:prstGeom>
          <a:ln w="28575">
            <a:solidFill>
              <a:srgbClr val="FF66FF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15" y="2031075"/>
            <a:ext cx="3318503" cy="3186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6"/>
          <a:stretch/>
        </p:blipFill>
        <p:spPr>
          <a:xfrm>
            <a:off x="2166329" y="944307"/>
            <a:ext cx="8950036" cy="55473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96070" y="2721687"/>
            <a:ext cx="4357474" cy="2308324"/>
          </a:xfrm>
          <a:prstGeom prst="rect">
            <a:avLst/>
          </a:prstGeom>
          <a:solidFill>
            <a:srgbClr val="FF3399"/>
          </a:solid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কাজ: গল্প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উপকরণ: শিক্ষক সহায়িকা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(প্রাক-প্রাথমিক শিক্ষা)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38131" y="1673414"/>
            <a:ext cx="2383606" cy="678903"/>
          </a:xfrm>
          <a:prstGeom prst="rect">
            <a:avLst/>
          </a:prstGeom>
          <a:solidFill>
            <a:schemeClr val="bg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41" y="2327292"/>
            <a:ext cx="1901597" cy="2667403"/>
          </a:xfrm>
          <a:prstGeom prst="rect">
            <a:avLst/>
          </a:prstGeom>
          <a:ln>
            <a:solidFill>
              <a:srgbClr val="FF66FF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4657254" y="179373"/>
            <a:ext cx="3537839" cy="658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4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45 0.16736 C 0.04726 0.34259 0.05976 0.58727 0.10442 0.58357 C 0.16914 0.58357 0.17409 -0.23565 0.25117 -0.23866 C 0.3207 -0.23866 0.28359 0.47801 0.35065 0.47477 C 0.42018 0.47477 0.38307 -0.04375 0.45781 -0.04375 C 0.52487 -0.04375 0.48763 0.30579 0.54713 0.30579 C 0.60455 0.30579 0.57461 0.03889 0.62682 0.03889 C 0.65651 0.03889 0.65911 0.11158 0.66146 0.16736 " pathEditMode="relative" rAng="0" ptsTypes="AAAAAAAA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94944" y="557855"/>
            <a:ext cx="2769185" cy="67890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5797" y="2211185"/>
            <a:ext cx="9521020" cy="3773978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3.1.3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৩.১.৭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৩.১.১২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৫.২.১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5" y="301191"/>
            <a:ext cx="11825207" cy="633208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44678" y="604434"/>
            <a:ext cx="6741763" cy="1193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কাজ: </a:t>
            </a:r>
            <a:r>
              <a:rPr lang="en-US" sz="600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3091" y="2678624"/>
            <a:ext cx="6741763" cy="11933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ছোট্ট ছেলে বেলাল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5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8680" y="156886"/>
            <a:ext cx="7183253" cy="11637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prstTxWarp prst="textDeflateBottom">
              <a:avLst>
                <a:gd name="adj" fmla="val 81961"/>
              </a:avLst>
            </a:prstTxWarp>
            <a:spAutoFit/>
          </a:bodyPr>
          <a:lstStyle/>
          <a:p>
            <a:pPr algn="ctr"/>
            <a:r>
              <a:rPr lang="bn-IN" b="1" dirty="0" smtClean="0">
                <a:solidFill>
                  <a:srgbClr val="B60A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গল্প</a:t>
            </a:r>
            <a:endParaRPr lang="en-US" b="1" dirty="0">
              <a:solidFill>
                <a:srgbClr val="B60A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6" y="1431598"/>
            <a:ext cx="8212974" cy="53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0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432" r="64172"/>
          <a:stretch/>
        </p:blipFill>
        <p:spPr>
          <a:xfrm>
            <a:off x="2294313" y="900730"/>
            <a:ext cx="2926079" cy="4908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97" y="3675601"/>
            <a:ext cx="2549496" cy="162540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88597" y="139483"/>
            <a:ext cx="5749871" cy="8059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শুনি।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599" y="5948835"/>
            <a:ext cx="4387271" cy="7228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2903" y="5749021"/>
            <a:ext cx="5723975" cy="922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খেলছিল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4133" y="5842001"/>
            <a:ext cx="5593540" cy="81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দেখল একটি টিকটিকি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9618" y="5749021"/>
            <a:ext cx="7140632" cy="922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দৌঁড়ে গেল সে টিকটিকিকে ধরতে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0695" y="5715770"/>
            <a:ext cx="9326879" cy="9559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টিকটিকি ভয় পেয়ে বলল, আমাকে মেরো 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8265" y="5923281"/>
            <a:ext cx="6913725" cy="748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তোমাদের উপকার 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28289" y="5821888"/>
            <a:ext cx="5675554" cy="849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মশা খাই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49265" y="5821888"/>
            <a:ext cx="8858445" cy="849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মশার কামড় থেকে বাঁচাই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9" y="1529542"/>
            <a:ext cx="4737837" cy="394819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04238" y="83125"/>
            <a:ext cx="5749871" cy="8059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শুনি।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32" r="64172"/>
          <a:stretch/>
        </p:blipFill>
        <p:spPr>
          <a:xfrm>
            <a:off x="1862051" y="1052000"/>
            <a:ext cx="2776451" cy="46579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0778" y="5752405"/>
            <a:ext cx="10346575" cy="986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বেলাল টিকটিকিকে না ধরে দৌঁড়ে গেল ব্যাঙকে ধরতে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4353" y="5841692"/>
            <a:ext cx="9443259" cy="8395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ব্যাঙও ভয় পেয়ে বলল, আমাকে মেরো না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3632200"/>
            <a:ext cx="3352800" cy="152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76512" y="5852984"/>
            <a:ext cx="5675554" cy="849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তোমার বন্ধু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90356" y="5968539"/>
            <a:ext cx="4843549" cy="681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পোকা খাই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1024" y="5902036"/>
            <a:ext cx="10496203" cy="8146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জমির ফসলকে পোকার হাত থেকে বাঁচাই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08218" y="5918662"/>
            <a:ext cx="5943598" cy="7509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বেলাল ব্যাঙকে ধরলো 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25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-1572" r="60537"/>
          <a:stretch/>
        </p:blipFill>
        <p:spPr>
          <a:xfrm>
            <a:off x="1262841" y="634907"/>
            <a:ext cx="3399502" cy="528207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88597" y="139483"/>
            <a:ext cx="5749871" cy="8059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শুনি।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10" y="1180408"/>
            <a:ext cx="3089647" cy="20638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8589" y="5802283"/>
            <a:ext cx="6395257" cy="919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সে গেল কাককে ধরতে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0901" y="5852160"/>
            <a:ext cx="10449097" cy="701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 ভয়ে গুটিসুটি হয়ে বলল, আমাকে মেরোনা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4880" y="5949140"/>
            <a:ext cx="10482348" cy="750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ময়লা খেয়ে তোমাদের গ্রাম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ষ্কার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2847" y="5934571"/>
            <a:ext cx="6157377" cy="6657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বেলাল কাককেও ধরলো 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5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88597" y="139483"/>
            <a:ext cx="5749871" cy="8059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শুনি।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r="-1" b="9059"/>
          <a:stretch/>
        </p:blipFill>
        <p:spPr>
          <a:xfrm>
            <a:off x="8697214" y="1296789"/>
            <a:ext cx="2521371" cy="156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7849"/>
          <a:stretch/>
        </p:blipFill>
        <p:spPr>
          <a:xfrm>
            <a:off x="1129738" y="1030779"/>
            <a:ext cx="3402531" cy="48729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58769" y="5932679"/>
            <a:ext cx="8071657" cy="667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দৌঁড়ে গেল চড়ুই পাখিকে ধরতে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0965" y="6006353"/>
            <a:ext cx="10696686" cy="679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চড়ুই পাখি ভয়ে কাঁপতে কাঁপতে বলল, আমাকে মেরোনা।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8658" y="5271246"/>
            <a:ext cx="7963755" cy="14072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আমিই তো গাছ থেকে বীজ নিয়ে যাওয়ার সময় তা মাটিতে ফেলি।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8659" y="5773271"/>
            <a:ext cx="6065356" cy="711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চড়ুই পাখিকে ধরলো 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98259" y="5934635"/>
            <a:ext cx="6020206" cy="6557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বেলাল থমকে গেল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2448" y="5880847"/>
            <a:ext cx="8003687" cy="8037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তা থেকে হয় অনেক রকমের গাছ।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553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44</cp:revision>
  <dcterms:created xsi:type="dcterms:W3CDTF">2020-07-18T15:26:29Z</dcterms:created>
  <dcterms:modified xsi:type="dcterms:W3CDTF">2020-07-20T17:33:54Z</dcterms:modified>
</cp:coreProperties>
</file>