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6" r:id="rId1"/>
  </p:sldMasterIdLst>
  <p:sldIdLst>
    <p:sldId id="256" r:id="rId2"/>
    <p:sldId id="257" r:id="rId3"/>
    <p:sldId id="260" r:id="rId4"/>
    <p:sldId id="261" r:id="rId5"/>
    <p:sldId id="262" r:id="rId6"/>
    <p:sldId id="263" r:id="rId7"/>
    <p:sldId id="264" r:id="rId8"/>
    <p:sldId id="273" r:id="rId9"/>
    <p:sldId id="267" r:id="rId10"/>
    <p:sldId id="269" r:id="rId11"/>
    <p:sldId id="274" r:id="rId12"/>
    <p:sldId id="270" r:id="rId13"/>
    <p:sldId id="271" r:id="rId14"/>
    <p:sldId id="272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EC9A1D7E-016C-4275-812C-9B94EBC0B422}">
          <p14:sldIdLst>
            <p14:sldId id="256"/>
            <p14:sldId id="257"/>
          </p14:sldIdLst>
        </p14:section>
        <p14:section name="Untitled Section" id="{F0904719-260B-4F4F-85EC-8B16B6FE0E6A}">
          <p14:sldIdLst>
            <p14:sldId id="260"/>
            <p14:sldId id="261"/>
            <p14:sldId id="262"/>
            <p14:sldId id="263"/>
            <p14:sldId id="264"/>
            <p14:sldId id="273"/>
            <p14:sldId id="267"/>
            <p14:sldId id="269"/>
            <p14:sldId id="274"/>
            <p14:sldId id="270"/>
            <p14:sldId id="271"/>
            <p14:sldId id="27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05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3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diagrams/_rels/drawing3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1350DFD-2CA3-4A44-A579-579C03A08874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3235B72-1AAD-422F-AFE7-34033F1AFFB2}">
      <dgm:prSet phldrT="[Text]" custT="1"/>
      <dgm:spPr>
        <a:solidFill>
          <a:schemeClr val="accent6"/>
        </a:solidFill>
        <a:scene3d>
          <a:camera prst="orthographicFront"/>
          <a:lightRig rig="threePt" dir="t"/>
        </a:scene3d>
        <a:sp3d>
          <a:bevelT w="139700" h="139700" prst="divot"/>
        </a:sp3d>
      </dgm:spPr>
      <dgm:t>
        <a:bodyPr/>
        <a:lstStyle/>
        <a:p>
          <a:r>
            <a:rPr lang="bn-BD" sz="36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মহাদেশ</a:t>
          </a:r>
          <a:r>
            <a:rPr lang="bn-BD" sz="5400" dirty="0" smtClean="0">
              <a:latin typeface="NikoshBAN" pitchFamily="2" charset="0"/>
              <a:cs typeface="NikoshBAN" pitchFamily="2" charset="0"/>
            </a:rPr>
            <a:t> </a:t>
          </a:r>
          <a:endParaRPr lang="en-US" sz="5400" dirty="0">
            <a:latin typeface="NikoshBAN" pitchFamily="2" charset="0"/>
            <a:cs typeface="NikoshBAN" pitchFamily="2" charset="0"/>
          </a:endParaRPr>
        </a:p>
      </dgm:t>
    </dgm:pt>
    <dgm:pt modelId="{3AEF719A-11E8-47FF-8AE3-15A0B8E3DDA6}" type="parTrans" cxnId="{66556ABE-2309-4C85-AF33-24FA5203BD77}">
      <dgm:prSet/>
      <dgm:spPr/>
      <dgm:t>
        <a:bodyPr/>
        <a:lstStyle/>
        <a:p>
          <a:endParaRPr lang="en-US"/>
        </a:p>
      </dgm:t>
    </dgm:pt>
    <dgm:pt modelId="{ABEC2E43-02EC-4571-9890-6A9B4D5E6DE8}" type="sibTrans" cxnId="{66556ABE-2309-4C85-AF33-24FA5203BD77}">
      <dgm:prSet/>
      <dgm:spPr/>
      <dgm:t>
        <a:bodyPr/>
        <a:lstStyle/>
        <a:p>
          <a:endParaRPr lang="en-US"/>
        </a:p>
      </dgm:t>
    </dgm:pt>
    <dgm:pt modelId="{30740B6E-CA57-41F9-B28F-78F4512DD4E1}">
      <dgm:prSet phldrT="[Text]" custT="1"/>
      <dgm:spPr>
        <a:scene3d>
          <a:camera prst="orthographicFront"/>
          <a:lightRig rig="threePt" dir="t"/>
        </a:scene3d>
        <a:sp3d>
          <a:bevelT w="152400" h="50800" prst="softRound"/>
        </a:sp3d>
      </dgm:spPr>
      <dgm:t>
        <a:bodyPr/>
        <a:lstStyle/>
        <a:p>
          <a:r>
            <a:rPr lang="bn-BD" sz="4000" dirty="0" smtClean="0">
              <a:solidFill>
                <a:schemeClr val="tx1"/>
              </a:solidFill>
              <a:effectLst/>
              <a:latin typeface="NikoshBAN" pitchFamily="2" charset="0"/>
              <a:cs typeface="NikoshBAN" pitchFamily="2" charset="0"/>
            </a:rPr>
            <a:t>আফ্রিকা</a:t>
          </a:r>
          <a:r>
            <a:rPr lang="bn-BD" sz="5400" dirty="0" smtClean="0">
              <a:solidFill>
                <a:schemeClr val="tx1"/>
              </a:solidFill>
              <a:effectLst/>
              <a:latin typeface="NikoshBAN" pitchFamily="2" charset="0"/>
              <a:cs typeface="NikoshBAN" pitchFamily="2" charset="0"/>
            </a:rPr>
            <a:t> </a:t>
          </a:r>
          <a:endParaRPr lang="en-US" sz="5400" dirty="0">
            <a:solidFill>
              <a:schemeClr val="tx1"/>
            </a:solidFill>
            <a:effectLst/>
            <a:latin typeface="NikoshBAN" pitchFamily="2" charset="0"/>
            <a:cs typeface="NikoshBAN" pitchFamily="2" charset="0"/>
          </a:endParaRPr>
        </a:p>
      </dgm:t>
    </dgm:pt>
    <dgm:pt modelId="{6FC784A7-A1E0-4486-8023-F6EAFC6FCC21}" type="parTrans" cxnId="{58E23F47-BB77-4A85-995A-07EFCB4D0E5A}">
      <dgm:prSet/>
      <dgm:spPr/>
      <dgm:t>
        <a:bodyPr/>
        <a:lstStyle/>
        <a:p>
          <a:endParaRPr lang="en-US"/>
        </a:p>
      </dgm:t>
    </dgm:pt>
    <dgm:pt modelId="{7F70CCC6-650C-4934-9E09-BED46A8C2C1C}" type="sibTrans" cxnId="{58E23F47-BB77-4A85-995A-07EFCB4D0E5A}">
      <dgm:prSet/>
      <dgm:spPr/>
      <dgm:t>
        <a:bodyPr/>
        <a:lstStyle/>
        <a:p>
          <a:endParaRPr lang="en-US"/>
        </a:p>
      </dgm:t>
    </dgm:pt>
    <dgm:pt modelId="{B72C07B3-6B07-4D6C-B02F-CBB258B33006}">
      <dgm:prSet phldrT="[Text]" custT="1"/>
      <dgm:spPr>
        <a:scene3d>
          <a:camera prst="orthographicFront"/>
          <a:lightRig rig="threePt" dir="t"/>
        </a:scene3d>
        <a:sp3d>
          <a:bevelT w="152400" h="50800" prst="softRound"/>
        </a:sp3d>
      </dgm:spPr>
      <dgm:t>
        <a:bodyPr/>
        <a:lstStyle/>
        <a:p>
          <a:r>
            <a:rPr lang="bn-BD" sz="44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এশিয়া</a:t>
          </a:r>
          <a:r>
            <a:rPr lang="bn-BD" sz="54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</a:t>
          </a:r>
          <a:endParaRPr lang="en-US" sz="5400" dirty="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gm:t>
    </dgm:pt>
    <dgm:pt modelId="{2ED74423-7CE1-4E69-85B5-7B845421168A}" type="parTrans" cxnId="{7D340F82-0993-4643-BB4D-7A48146C0212}">
      <dgm:prSet/>
      <dgm:spPr/>
      <dgm:t>
        <a:bodyPr/>
        <a:lstStyle/>
        <a:p>
          <a:endParaRPr lang="en-US"/>
        </a:p>
      </dgm:t>
    </dgm:pt>
    <dgm:pt modelId="{98B5885E-4124-42E3-9D9C-8943084ADE93}" type="sibTrans" cxnId="{7D340F82-0993-4643-BB4D-7A48146C0212}">
      <dgm:prSet/>
      <dgm:spPr/>
      <dgm:t>
        <a:bodyPr/>
        <a:lstStyle/>
        <a:p>
          <a:endParaRPr lang="en-US"/>
        </a:p>
      </dgm:t>
    </dgm:pt>
    <dgm:pt modelId="{E877640E-41CD-4660-A6DC-9C37B0ABA74E}">
      <dgm:prSet phldrT="[Text]" custT="1"/>
      <dgm:spPr>
        <a:scene3d>
          <a:camera prst="orthographicFront"/>
          <a:lightRig rig="threePt" dir="t"/>
        </a:scene3d>
        <a:sp3d>
          <a:bevelT w="152400" h="50800" prst="softRound"/>
        </a:sp3d>
      </dgm:spPr>
      <dgm:t>
        <a:bodyPr/>
        <a:lstStyle/>
        <a:p>
          <a:r>
            <a:rPr lang="bn-BD" sz="36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ইউরোপ</a:t>
          </a:r>
          <a:r>
            <a:rPr lang="bn-BD" sz="54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 </a:t>
          </a:r>
          <a:endParaRPr lang="en-US" sz="5400" dirty="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gm:t>
    </dgm:pt>
    <dgm:pt modelId="{8E82976B-D18C-4349-9577-553473019D08}" type="parTrans" cxnId="{190A7E5C-7019-4F55-8CF7-29929949161D}">
      <dgm:prSet/>
      <dgm:spPr/>
      <dgm:t>
        <a:bodyPr/>
        <a:lstStyle/>
        <a:p>
          <a:endParaRPr lang="en-US"/>
        </a:p>
      </dgm:t>
    </dgm:pt>
    <dgm:pt modelId="{64EC40EA-D252-4D59-BBBE-228010A0FE61}" type="sibTrans" cxnId="{190A7E5C-7019-4F55-8CF7-29929949161D}">
      <dgm:prSet/>
      <dgm:spPr/>
      <dgm:t>
        <a:bodyPr/>
        <a:lstStyle/>
        <a:p>
          <a:endParaRPr lang="en-US"/>
        </a:p>
      </dgm:t>
    </dgm:pt>
    <dgm:pt modelId="{BC606302-E666-4146-A592-40EA864472E9}" type="pres">
      <dgm:prSet presAssocID="{51350DFD-2CA3-4A44-A579-579C03A08874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CA22B26-F0F2-40E3-9CA2-F60493C1FFCC}" type="pres">
      <dgm:prSet presAssocID="{23235B72-1AAD-422F-AFE7-34033F1AFFB2}" presName="root1" presStyleCnt="0"/>
      <dgm:spPr/>
    </dgm:pt>
    <dgm:pt modelId="{BA04BA19-CB9A-41C4-A532-0D8FC58A5142}" type="pres">
      <dgm:prSet presAssocID="{23235B72-1AAD-422F-AFE7-34033F1AFFB2}" presName="LevelOneTextNode" presStyleLbl="node0" presStyleIdx="0" presStyleCnt="1" custAng="5400000" custScaleY="97450" custLinFactX="100000" custLinFactNeighborX="101738" custLinFactNeighborY="-4118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048F274-8D3F-4551-9A1D-91FAF49D4137}" type="pres">
      <dgm:prSet presAssocID="{23235B72-1AAD-422F-AFE7-34033F1AFFB2}" presName="level2hierChild" presStyleCnt="0"/>
      <dgm:spPr/>
    </dgm:pt>
    <dgm:pt modelId="{6121E54D-8052-43D1-8F79-9AC207440C53}" type="pres">
      <dgm:prSet presAssocID="{6FC784A7-A1E0-4486-8023-F6EAFC6FCC21}" presName="conn2-1" presStyleLbl="parChTrans1D2" presStyleIdx="0" presStyleCnt="3"/>
      <dgm:spPr/>
      <dgm:t>
        <a:bodyPr/>
        <a:lstStyle/>
        <a:p>
          <a:endParaRPr lang="en-US"/>
        </a:p>
      </dgm:t>
    </dgm:pt>
    <dgm:pt modelId="{08B88D53-07EA-4CB6-8223-954226BE971D}" type="pres">
      <dgm:prSet presAssocID="{6FC784A7-A1E0-4486-8023-F6EAFC6FCC21}" presName="connTx" presStyleLbl="parChTrans1D2" presStyleIdx="0" presStyleCnt="3"/>
      <dgm:spPr/>
      <dgm:t>
        <a:bodyPr/>
        <a:lstStyle/>
        <a:p>
          <a:endParaRPr lang="en-US"/>
        </a:p>
      </dgm:t>
    </dgm:pt>
    <dgm:pt modelId="{5D0DAF30-8BA1-4969-8E4B-502FB5FA4EAA}" type="pres">
      <dgm:prSet presAssocID="{30740B6E-CA57-41F9-B28F-78F4512DD4E1}" presName="root2" presStyleCnt="0"/>
      <dgm:spPr/>
    </dgm:pt>
    <dgm:pt modelId="{C1F7F1F6-00E3-4C2E-A95A-1D65E5D97F36}" type="pres">
      <dgm:prSet presAssocID="{30740B6E-CA57-41F9-B28F-78F4512DD4E1}" presName="LevelTwoTextNode" presStyleLbl="node2" presStyleIdx="0" presStyleCnt="3" custScaleX="165986" custLinFactX="93150" custLinFactNeighborX="100000" custLinFactNeighborY="5680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D3D4540-DD25-4D1D-98F4-50955A5D535C}" type="pres">
      <dgm:prSet presAssocID="{30740B6E-CA57-41F9-B28F-78F4512DD4E1}" presName="level3hierChild" presStyleCnt="0"/>
      <dgm:spPr/>
    </dgm:pt>
    <dgm:pt modelId="{5B6D7BB8-4EEA-4731-9187-6EE7C4BBACFB}" type="pres">
      <dgm:prSet presAssocID="{2ED74423-7CE1-4E69-85B5-7B845421168A}" presName="conn2-1" presStyleLbl="parChTrans1D2" presStyleIdx="1" presStyleCnt="3"/>
      <dgm:spPr/>
      <dgm:t>
        <a:bodyPr/>
        <a:lstStyle/>
        <a:p>
          <a:endParaRPr lang="en-US"/>
        </a:p>
      </dgm:t>
    </dgm:pt>
    <dgm:pt modelId="{7C00AE58-885A-4755-B04A-623372ACA3AD}" type="pres">
      <dgm:prSet presAssocID="{2ED74423-7CE1-4E69-85B5-7B845421168A}" presName="connTx" presStyleLbl="parChTrans1D2" presStyleIdx="1" presStyleCnt="3"/>
      <dgm:spPr/>
      <dgm:t>
        <a:bodyPr/>
        <a:lstStyle/>
        <a:p>
          <a:endParaRPr lang="en-US"/>
        </a:p>
      </dgm:t>
    </dgm:pt>
    <dgm:pt modelId="{2D79B1FA-F7FA-4A33-81A2-26F4D456806E}" type="pres">
      <dgm:prSet presAssocID="{B72C07B3-6B07-4D6C-B02F-CBB258B33006}" presName="root2" presStyleCnt="0"/>
      <dgm:spPr/>
    </dgm:pt>
    <dgm:pt modelId="{11C418D2-4033-4058-8EBE-7980A9EA196A}" type="pres">
      <dgm:prSet presAssocID="{B72C07B3-6B07-4D6C-B02F-CBB258B33006}" presName="LevelTwoTextNode" presStyleLbl="node2" presStyleIdx="1" presStyleCnt="3" custScaleX="187308" custScaleY="100000" custLinFactX="-100000" custLinFactNeighborX="-133738" custLinFactNeighborY="-8638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8E57BEC-E772-482A-BC37-4C0212B3AC77}" type="pres">
      <dgm:prSet presAssocID="{B72C07B3-6B07-4D6C-B02F-CBB258B33006}" presName="level3hierChild" presStyleCnt="0"/>
      <dgm:spPr/>
    </dgm:pt>
    <dgm:pt modelId="{4BCCAF6A-F896-4854-8106-5D7A613EE25B}" type="pres">
      <dgm:prSet presAssocID="{8E82976B-D18C-4349-9577-553473019D08}" presName="conn2-1" presStyleLbl="parChTrans1D2" presStyleIdx="2" presStyleCnt="3"/>
      <dgm:spPr/>
      <dgm:t>
        <a:bodyPr/>
        <a:lstStyle/>
        <a:p>
          <a:endParaRPr lang="en-US"/>
        </a:p>
      </dgm:t>
    </dgm:pt>
    <dgm:pt modelId="{1DD265FE-5985-4B01-A5CD-8C546CECDC1D}" type="pres">
      <dgm:prSet presAssocID="{8E82976B-D18C-4349-9577-553473019D08}" presName="connTx" presStyleLbl="parChTrans1D2" presStyleIdx="2" presStyleCnt="3"/>
      <dgm:spPr/>
      <dgm:t>
        <a:bodyPr/>
        <a:lstStyle/>
        <a:p>
          <a:endParaRPr lang="en-US"/>
        </a:p>
      </dgm:t>
    </dgm:pt>
    <dgm:pt modelId="{4FB0660E-52BA-4E4F-90BB-6934816DA0DA}" type="pres">
      <dgm:prSet presAssocID="{E877640E-41CD-4660-A6DC-9C37B0ABA74E}" presName="root2" presStyleCnt="0"/>
      <dgm:spPr/>
    </dgm:pt>
    <dgm:pt modelId="{BD8F7DAE-805C-4314-8B7B-C8DC242A1023}" type="pres">
      <dgm:prSet presAssocID="{E877640E-41CD-4660-A6DC-9C37B0ABA74E}" presName="LevelTwoTextNode" presStyleLbl="node2" presStyleIdx="2" presStyleCnt="3" custScaleX="166653" custLinFactY="-100000" custLinFactNeighborX="-889" custLinFactNeighborY="-10019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454BE43-6A7D-4BBC-B68D-A8BD19026EE8}" type="pres">
      <dgm:prSet presAssocID="{E877640E-41CD-4660-A6DC-9C37B0ABA74E}" presName="level3hierChild" presStyleCnt="0"/>
      <dgm:spPr/>
    </dgm:pt>
  </dgm:ptLst>
  <dgm:cxnLst>
    <dgm:cxn modelId="{58E23F47-BB77-4A85-995A-07EFCB4D0E5A}" srcId="{23235B72-1AAD-422F-AFE7-34033F1AFFB2}" destId="{30740B6E-CA57-41F9-B28F-78F4512DD4E1}" srcOrd="0" destOrd="0" parTransId="{6FC784A7-A1E0-4486-8023-F6EAFC6FCC21}" sibTransId="{7F70CCC6-650C-4934-9E09-BED46A8C2C1C}"/>
    <dgm:cxn modelId="{A5D36E6F-1173-451F-8C77-344B85329C34}" type="presOf" srcId="{2ED74423-7CE1-4E69-85B5-7B845421168A}" destId="{7C00AE58-885A-4755-B04A-623372ACA3AD}" srcOrd="1" destOrd="0" presId="urn:microsoft.com/office/officeart/2008/layout/HorizontalMultiLevelHierarchy"/>
    <dgm:cxn modelId="{66556ABE-2309-4C85-AF33-24FA5203BD77}" srcId="{51350DFD-2CA3-4A44-A579-579C03A08874}" destId="{23235B72-1AAD-422F-AFE7-34033F1AFFB2}" srcOrd="0" destOrd="0" parTransId="{3AEF719A-11E8-47FF-8AE3-15A0B8E3DDA6}" sibTransId="{ABEC2E43-02EC-4571-9890-6A9B4D5E6DE8}"/>
    <dgm:cxn modelId="{190A7E5C-7019-4F55-8CF7-29929949161D}" srcId="{23235B72-1AAD-422F-AFE7-34033F1AFFB2}" destId="{E877640E-41CD-4660-A6DC-9C37B0ABA74E}" srcOrd="2" destOrd="0" parTransId="{8E82976B-D18C-4349-9577-553473019D08}" sibTransId="{64EC40EA-D252-4D59-BBBE-228010A0FE61}"/>
    <dgm:cxn modelId="{144F12CE-3D81-4C9D-BFE0-CC213EA2B894}" type="presOf" srcId="{B72C07B3-6B07-4D6C-B02F-CBB258B33006}" destId="{11C418D2-4033-4058-8EBE-7980A9EA196A}" srcOrd="0" destOrd="0" presId="urn:microsoft.com/office/officeart/2008/layout/HorizontalMultiLevelHierarchy"/>
    <dgm:cxn modelId="{A04DEA86-609D-4DBC-B7AF-6003AA0291A6}" type="presOf" srcId="{6FC784A7-A1E0-4486-8023-F6EAFC6FCC21}" destId="{08B88D53-07EA-4CB6-8223-954226BE971D}" srcOrd="1" destOrd="0" presId="urn:microsoft.com/office/officeart/2008/layout/HorizontalMultiLevelHierarchy"/>
    <dgm:cxn modelId="{66CD16EF-E806-41A4-A5B6-236E59E41ABE}" type="presOf" srcId="{30740B6E-CA57-41F9-B28F-78F4512DD4E1}" destId="{C1F7F1F6-00E3-4C2E-A95A-1D65E5D97F36}" srcOrd="0" destOrd="0" presId="urn:microsoft.com/office/officeart/2008/layout/HorizontalMultiLevelHierarchy"/>
    <dgm:cxn modelId="{8CC743E3-0C39-4AB5-9F1C-E5C50AFC0E26}" type="presOf" srcId="{8E82976B-D18C-4349-9577-553473019D08}" destId="{4BCCAF6A-F896-4854-8106-5D7A613EE25B}" srcOrd="0" destOrd="0" presId="urn:microsoft.com/office/officeart/2008/layout/HorizontalMultiLevelHierarchy"/>
    <dgm:cxn modelId="{701B43B1-08F4-41E5-8059-875CB6AEBD46}" type="presOf" srcId="{23235B72-1AAD-422F-AFE7-34033F1AFFB2}" destId="{BA04BA19-CB9A-41C4-A532-0D8FC58A5142}" srcOrd="0" destOrd="0" presId="urn:microsoft.com/office/officeart/2008/layout/HorizontalMultiLevelHierarchy"/>
    <dgm:cxn modelId="{BE8C5F94-A624-4D57-9EB0-9D92D9D76C08}" type="presOf" srcId="{8E82976B-D18C-4349-9577-553473019D08}" destId="{1DD265FE-5985-4B01-A5CD-8C546CECDC1D}" srcOrd="1" destOrd="0" presId="urn:microsoft.com/office/officeart/2008/layout/HorizontalMultiLevelHierarchy"/>
    <dgm:cxn modelId="{151E7D4B-3938-47A5-9957-2778562C61FF}" type="presOf" srcId="{6FC784A7-A1E0-4486-8023-F6EAFC6FCC21}" destId="{6121E54D-8052-43D1-8F79-9AC207440C53}" srcOrd="0" destOrd="0" presId="urn:microsoft.com/office/officeart/2008/layout/HorizontalMultiLevelHierarchy"/>
    <dgm:cxn modelId="{59F6EA10-4A63-4B77-9160-8CE6522E6466}" type="presOf" srcId="{E877640E-41CD-4660-A6DC-9C37B0ABA74E}" destId="{BD8F7DAE-805C-4314-8B7B-C8DC242A1023}" srcOrd="0" destOrd="0" presId="urn:microsoft.com/office/officeart/2008/layout/HorizontalMultiLevelHierarchy"/>
    <dgm:cxn modelId="{7FBA0189-7698-4315-935C-2D2391BEA907}" type="presOf" srcId="{51350DFD-2CA3-4A44-A579-579C03A08874}" destId="{BC606302-E666-4146-A592-40EA864472E9}" srcOrd="0" destOrd="0" presId="urn:microsoft.com/office/officeart/2008/layout/HorizontalMultiLevelHierarchy"/>
    <dgm:cxn modelId="{7D340F82-0993-4643-BB4D-7A48146C0212}" srcId="{23235B72-1AAD-422F-AFE7-34033F1AFFB2}" destId="{B72C07B3-6B07-4D6C-B02F-CBB258B33006}" srcOrd="1" destOrd="0" parTransId="{2ED74423-7CE1-4E69-85B5-7B845421168A}" sibTransId="{98B5885E-4124-42E3-9D9C-8943084ADE93}"/>
    <dgm:cxn modelId="{C755AF60-758B-41DC-B2C0-B447CA307664}" type="presOf" srcId="{2ED74423-7CE1-4E69-85B5-7B845421168A}" destId="{5B6D7BB8-4EEA-4731-9187-6EE7C4BBACFB}" srcOrd="0" destOrd="0" presId="urn:microsoft.com/office/officeart/2008/layout/HorizontalMultiLevelHierarchy"/>
    <dgm:cxn modelId="{9CB716CC-45BC-45CD-BFE3-B734809ACAB9}" type="presParOf" srcId="{BC606302-E666-4146-A592-40EA864472E9}" destId="{9CA22B26-F0F2-40E3-9CA2-F60493C1FFCC}" srcOrd="0" destOrd="0" presId="urn:microsoft.com/office/officeart/2008/layout/HorizontalMultiLevelHierarchy"/>
    <dgm:cxn modelId="{B5137F64-EFBD-48F9-ABC8-65948CDD6C73}" type="presParOf" srcId="{9CA22B26-F0F2-40E3-9CA2-F60493C1FFCC}" destId="{BA04BA19-CB9A-41C4-A532-0D8FC58A5142}" srcOrd="0" destOrd="0" presId="urn:microsoft.com/office/officeart/2008/layout/HorizontalMultiLevelHierarchy"/>
    <dgm:cxn modelId="{3B0DC859-D1A2-4A90-82AE-998C439C509B}" type="presParOf" srcId="{9CA22B26-F0F2-40E3-9CA2-F60493C1FFCC}" destId="{C048F274-8D3F-4551-9A1D-91FAF49D4137}" srcOrd="1" destOrd="0" presId="urn:microsoft.com/office/officeart/2008/layout/HorizontalMultiLevelHierarchy"/>
    <dgm:cxn modelId="{B1C4D998-CB68-4128-B438-A7E9964622C8}" type="presParOf" srcId="{C048F274-8D3F-4551-9A1D-91FAF49D4137}" destId="{6121E54D-8052-43D1-8F79-9AC207440C53}" srcOrd="0" destOrd="0" presId="urn:microsoft.com/office/officeart/2008/layout/HorizontalMultiLevelHierarchy"/>
    <dgm:cxn modelId="{49D0F991-B18F-4A8B-9F02-EBBA8EF31DF0}" type="presParOf" srcId="{6121E54D-8052-43D1-8F79-9AC207440C53}" destId="{08B88D53-07EA-4CB6-8223-954226BE971D}" srcOrd="0" destOrd="0" presId="urn:microsoft.com/office/officeart/2008/layout/HorizontalMultiLevelHierarchy"/>
    <dgm:cxn modelId="{5650B83D-DAB6-4E0F-A33B-F11F0AA5CEEA}" type="presParOf" srcId="{C048F274-8D3F-4551-9A1D-91FAF49D4137}" destId="{5D0DAF30-8BA1-4969-8E4B-502FB5FA4EAA}" srcOrd="1" destOrd="0" presId="urn:microsoft.com/office/officeart/2008/layout/HorizontalMultiLevelHierarchy"/>
    <dgm:cxn modelId="{8D4CB1E4-0698-47C0-BF9F-C0895910499F}" type="presParOf" srcId="{5D0DAF30-8BA1-4969-8E4B-502FB5FA4EAA}" destId="{C1F7F1F6-00E3-4C2E-A95A-1D65E5D97F36}" srcOrd="0" destOrd="0" presId="urn:microsoft.com/office/officeart/2008/layout/HorizontalMultiLevelHierarchy"/>
    <dgm:cxn modelId="{ACB2B452-3470-44BC-9E67-AC03D0E94C96}" type="presParOf" srcId="{5D0DAF30-8BA1-4969-8E4B-502FB5FA4EAA}" destId="{DD3D4540-DD25-4D1D-98F4-50955A5D535C}" srcOrd="1" destOrd="0" presId="urn:microsoft.com/office/officeart/2008/layout/HorizontalMultiLevelHierarchy"/>
    <dgm:cxn modelId="{86610465-30F0-4D5B-ACB0-06243A7A6233}" type="presParOf" srcId="{C048F274-8D3F-4551-9A1D-91FAF49D4137}" destId="{5B6D7BB8-4EEA-4731-9187-6EE7C4BBACFB}" srcOrd="2" destOrd="0" presId="urn:microsoft.com/office/officeart/2008/layout/HorizontalMultiLevelHierarchy"/>
    <dgm:cxn modelId="{48CF9CB6-1E51-491C-A04F-7A0480575C97}" type="presParOf" srcId="{5B6D7BB8-4EEA-4731-9187-6EE7C4BBACFB}" destId="{7C00AE58-885A-4755-B04A-623372ACA3AD}" srcOrd="0" destOrd="0" presId="urn:microsoft.com/office/officeart/2008/layout/HorizontalMultiLevelHierarchy"/>
    <dgm:cxn modelId="{ECCCF465-31D4-4D66-B0C2-2C3474E55F1F}" type="presParOf" srcId="{C048F274-8D3F-4551-9A1D-91FAF49D4137}" destId="{2D79B1FA-F7FA-4A33-81A2-26F4D456806E}" srcOrd="3" destOrd="0" presId="urn:microsoft.com/office/officeart/2008/layout/HorizontalMultiLevelHierarchy"/>
    <dgm:cxn modelId="{5A95A4F6-B070-4759-BE8A-0B0FA0A42987}" type="presParOf" srcId="{2D79B1FA-F7FA-4A33-81A2-26F4D456806E}" destId="{11C418D2-4033-4058-8EBE-7980A9EA196A}" srcOrd="0" destOrd="0" presId="urn:microsoft.com/office/officeart/2008/layout/HorizontalMultiLevelHierarchy"/>
    <dgm:cxn modelId="{8486302D-FADC-402B-9B13-3B80EFB69E44}" type="presParOf" srcId="{2D79B1FA-F7FA-4A33-81A2-26F4D456806E}" destId="{D8E57BEC-E772-482A-BC37-4C0212B3AC77}" srcOrd="1" destOrd="0" presId="urn:microsoft.com/office/officeart/2008/layout/HorizontalMultiLevelHierarchy"/>
    <dgm:cxn modelId="{286F826F-CE4F-4B0E-B88D-DBB6AFEB23E6}" type="presParOf" srcId="{C048F274-8D3F-4551-9A1D-91FAF49D4137}" destId="{4BCCAF6A-F896-4854-8106-5D7A613EE25B}" srcOrd="4" destOrd="0" presId="urn:microsoft.com/office/officeart/2008/layout/HorizontalMultiLevelHierarchy"/>
    <dgm:cxn modelId="{52398C64-3027-4897-8114-42F8D33D6C2C}" type="presParOf" srcId="{4BCCAF6A-F896-4854-8106-5D7A613EE25B}" destId="{1DD265FE-5985-4B01-A5CD-8C546CECDC1D}" srcOrd="0" destOrd="0" presId="urn:microsoft.com/office/officeart/2008/layout/HorizontalMultiLevelHierarchy"/>
    <dgm:cxn modelId="{DB74AAC4-731E-48BD-82F1-E7BCD199D17C}" type="presParOf" srcId="{C048F274-8D3F-4551-9A1D-91FAF49D4137}" destId="{4FB0660E-52BA-4E4F-90BB-6934816DA0DA}" srcOrd="5" destOrd="0" presId="urn:microsoft.com/office/officeart/2008/layout/HorizontalMultiLevelHierarchy"/>
    <dgm:cxn modelId="{AB32421E-93AB-4496-B296-2007733A71FD}" type="presParOf" srcId="{4FB0660E-52BA-4E4F-90BB-6934816DA0DA}" destId="{BD8F7DAE-805C-4314-8B7B-C8DC242A1023}" srcOrd="0" destOrd="0" presId="urn:microsoft.com/office/officeart/2008/layout/HorizontalMultiLevelHierarchy"/>
    <dgm:cxn modelId="{3EF5D126-0BE0-42AF-8F2A-E0C5BD516FDD}" type="presParOf" srcId="{4FB0660E-52BA-4E4F-90BB-6934816DA0DA}" destId="{9454BE43-6A7D-4BBC-B68D-A8BD19026EE8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FA22A70-2599-4065-A00B-BACCE86CE228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A5427BB-9F3D-40CE-AD06-9B50E3AE31F7}">
      <dgm:prSet phldrT="[Text]"/>
      <dgm:spPr>
        <a:solidFill>
          <a:schemeClr val="accent2"/>
        </a:solidFill>
        <a:ln>
          <a:solidFill>
            <a:schemeClr val="accent2"/>
          </a:solidFill>
        </a:ln>
        <a:scene3d>
          <a:camera prst="orthographicFront"/>
          <a:lightRig rig="threePt" dir="t"/>
        </a:scene3d>
        <a:sp3d>
          <a:bevelT prst="relaxedInset"/>
        </a:sp3d>
      </dgm:spPr>
      <dgm:t>
        <a:bodyPr/>
        <a:lstStyle/>
        <a:p>
          <a:r>
            <a:rPr lang="bn-BD" dirty="0" smtClean="0">
              <a:latin typeface="NikoshBAN" pitchFamily="2" charset="0"/>
              <a:cs typeface="NikoshBAN" pitchFamily="2" charset="0"/>
            </a:rPr>
            <a:t>রাষ্ট্র </a:t>
          </a:r>
          <a:endParaRPr lang="en-US" dirty="0">
            <a:latin typeface="NikoshBAN" pitchFamily="2" charset="0"/>
            <a:cs typeface="NikoshBAN" pitchFamily="2" charset="0"/>
          </a:endParaRPr>
        </a:p>
      </dgm:t>
    </dgm:pt>
    <dgm:pt modelId="{AC02CEB1-F765-4234-BF6D-3716F14BB16D}" type="parTrans" cxnId="{D5373757-9A15-4A45-AB3E-162873A14883}">
      <dgm:prSet/>
      <dgm:spPr/>
      <dgm:t>
        <a:bodyPr/>
        <a:lstStyle/>
        <a:p>
          <a:endParaRPr lang="en-US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95B40945-D7E5-4F18-A15E-62F5B2A0144C}" type="sibTrans" cxnId="{D5373757-9A15-4A45-AB3E-162873A14883}">
      <dgm:prSet/>
      <dgm:spPr/>
      <dgm:t>
        <a:bodyPr/>
        <a:lstStyle/>
        <a:p>
          <a:endParaRPr lang="en-US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F5580D63-3BDD-4822-B6ED-849342401E67}">
      <dgm:prSet phldrT="[Text]"/>
      <dgm:spPr>
        <a:solidFill>
          <a:schemeClr val="accent3"/>
        </a:solidFill>
        <a:scene3d>
          <a:camera prst="orthographicFront"/>
          <a:lightRig rig="threePt" dir="t"/>
        </a:scene3d>
        <a:sp3d>
          <a:bevelT prst="angle"/>
        </a:sp3d>
      </dgm:spPr>
      <dgm:t>
        <a:bodyPr/>
        <a:lstStyle/>
        <a:p>
          <a:pPr algn="ctr"/>
          <a:r>
            <a:rPr lang="bn-BD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rPr>
            <a:t>কঙ্গো</a:t>
          </a:r>
          <a:r>
            <a:rPr lang="bn-BD" dirty="0" smtClean="0">
              <a:latin typeface="NikoshBAN" pitchFamily="2" charset="0"/>
              <a:cs typeface="NikoshBAN" pitchFamily="2" charset="0"/>
            </a:rPr>
            <a:t> </a:t>
          </a:r>
          <a:endParaRPr lang="en-US" dirty="0">
            <a:latin typeface="NikoshBAN" pitchFamily="2" charset="0"/>
            <a:cs typeface="NikoshBAN" pitchFamily="2" charset="0"/>
          </a:endParaRPr>
        </a:p>
      </dgm:t>
    </dgm:pt>
    <dgm:pt modelId="{D635F5D7-5B33-4C9B-A302-C01C1760F11C}" type="parTrans" cxnId="{85B4773A-5CA6-4E2C-8DF5-85CDFD060434}">
      <dgm:prSet/>
      <dgm:spPr/>
      <dgm:t>
        <a:bodyPr/>
        <a:lstStyle/>
        <a:p>
          <a:endParaRPr lang="en-US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21D1FF01-EE73-4447-B220-3B1492B7EF03}" type="sibTrans" cxnId="{85B4773A-5CA6-4E2C-8DF5-85CDFD060434}">
      <dgm:prSet/>
      <dgm:spPr/>
      <dgm:t>
        <a:bodyPr/>
        <a:lstStyle/>
        <a:p>
          <a:endParaRPr lang="en-US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E9591996-5786-4650-82EB-92FEA3AA6DC1}">
      <dgm:prSet phldrT="[Text]"/>
      <dgm:spPr>
        <a:solidFill>
          <a:srgbClr val="92D050"/>
        </a:solidFill>
        <a:scene3d>
          <a:camera prst="orthographicFront"/>
          <a:lightRig rig="threePt" dir="t"/>
        </a:scene3d>
        <a:sp3d>
          <a:bevelT prst="angle"/>
        </a:sp3d>
      </dgm:spPr>
      <dgm:t>
        <a:bodyPr/>
        <a:lstStyle/>
        <a:p>
          <a:pPr algn="ctr"/>
          <a:r>
            <a:rPr lang="bn-BD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rPr>
            <a:t> সিয়েরালিওন  </a:t>
          </a:r>
          <a:endParaRPr lang="en-US" dirty="0">
            <a:solidFill>
              <a:srgbClr val="FF0000"/>
            </a:solidFill>
            <a:latin typeface="NikoshBAN" pitchFamily="2" charset="0"/>
            <a:cs typeface="NikoshBAN" pitchFamily="2" charset="0"/>
          </a:endParaRPr>
        </a:p>
      </dgm:t>
    </dgm:pt>
    <dgm:pt modelId="{8941374C-A54D-473C-B5B5-11385A7C82F3}" type="parTrans" cxnId="{6EC734C8-6DF3-47B8-BA4E-25B5E682FE04}">
      <dgm:prSet/>
      <dgm:spPr/>
      <dgm:t>
        <a:bodyPr/>
        <a:lstStyle/>
        <a:p>
          <a:endParaRPr lang="en-US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E53DE948-7CB8-4439-8F27-7C03FB853671}" type="sibTrans" cxnId="{6EC734C8-6DF3-47B8-BA4E-25B5E682FE04}">
      <dgm:prSet/>
      <dgm:spPr/>
      <dgm:t>
        <a:bodyPr/>
        <a:lstStyle/>
        <a:p>
          <a:endParaRPr lang="en-US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C089CA83-BEA9-4AA4-A469-0CB339B918CA}">
      <dgm:prSet phldrT="[Text]"/>
      <dgm:spPr>
        <a:solidFill>
          <a:srgbClr val="92D050"/>
        </a:solidFill>
        <a:scene3d>
          <a:camera prst="orthographicFront"/>
          <a:lightRig rig="threePt" dir="t"/>
        </a:scene3d>
        <a:sp3d>
          <a:bevelT prst="angle"/>
        </a:sp3d>
      </dgm:spPr>
      <dgm:t>
        <a:bodyPr/>
        <a:lstStyle/>
        <a:p>
          <a:r>
            <a:rPr lang="bn-BD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rPr>
            <a:t>আইভরিকুস্ট</a:t>
          </a:r>
          <a:r>
            <a:rPr lang="bn-BD" dirty="0" smtClean="0">
              <a:latin typeface="NikoshBAN" pitchFamily="2" charset="0"/>
              <a:cs typeface="NikoshBAN" pitchFamily="2" charset="0"/>
            </a:rPr>
            <a:t> </a:t>
          </a:r>
          <a:endParaRPr lang="en-US" dirty="0">
            <a:latin typeface="NikoshBAN" pitchFamily="2" charset="0"/>
            <a:cs typeface="NikoshBAN" pitchFamily="2" charset="0"/>
          </a:endParaRPr>
        </a:p>
      </dgm:t>
    </dgm:pt>
    <dgm:pt modelId="{690FBCE6-8BB1-4F56-BBF4-6CAD0B47AFF9}" type="parTrans" cxnId="{461E69FE-301F-4D77-A11E-629B7C9B36BE}">
      <dgm:prSet/>
      <dgm:spPr/>
      <dgm:t>
        <a:bodyPr/>
        <a:lstStyle/>
        <a:p>
          <a:endParaRPr lang="en-US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EB4491D2-ECE7-4C8B-B52D-34F5E83BB05A}" type="sibTrans" cxnId="{461E69FE-301F-4D77-A11E-629B7C9B36BE}">
      <dgm:prSet/>
      <dgm:spPr/>
      <dgm:t>
        <a:bodyPr/>
        <a:lstStyle/>
        <a:p>
          <a:endParaRPr lang="en-US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42BD7754-9B5B-4525-8E55-824FDF936DC6}">
      <dgm:prSet/>
      <dgm:spPr>
        <a:solidFill>
          <a:srgbClr val="92D050"/>
        </a:solidFill>
        <a:scene3d>
          <a:camera prst="orthographicFront"/>
          <a:lightRig rig="threePt" dir="t"/>
        </a:scene3d>
        <a:sp3d>
          <a:bevelT prst="angle"/>
        </a:sp3d>
      </dgm:spPr>
      <dgm:t>
        <a:bodyPr/>
        <a:lstStyle/>
        <a:p>
          <a:r>
            <a:rPr lang="bn-BD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bn-BD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rPr>
            <a:t>দক্ষিন সুদান </a:t>
          </a:r>
          <a:endParaRPr lang="en-US" dirty="0">
            <a:solidFill>
              <a:srgbClr val="FF0000"/>
            </a:solidFill>
            <a:latin typeface="NikoshBAN" pitchFamily="2" charset="0"/>
            <a:cs typeface="NikoshBAN" pitchFamily="2" charset="0"/>
          </a:endParaRPr>
        </a:p>
      </dgm:t>
    </dgm:pt>
    <dgm:pt modelId="{C9569BAF-D4AA-43F9-A87F-DF8CE7F59060}" type="parTrans" cxnId="{58B223DB-892E-4BA9-90C6-83EE6F13290C}">
      <dgm:prSet/>
      <dgm:spPr/>
      <dgm:t>
        <a:bodyPr/>
        <a:lstStyle/>
        <a:p>
          <a:endParaRPr lang="en-US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8EC5B5E6-B997-4955-80EF-BB0D6BABC243}" type="sibTrans" cxnId="{58B223DB-892E-4BA9-90C6-83EE6F13290C}">
      <dgm:prSet/>
      <dgm:spPr/>
      <dgm:t>
        <a:bodyPr/>
        <a:lstStyle/>
        <a:p>
          <a:endParaRPr lang="en-US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5015ABCC-19A0-4564-86D2-D91749660291}">
      <dgm:prSet/>
      <dgm:spPr>
        <a:solidFill>
          <a:srgbClr val="92D050"/>
        </a:solidFill>
        <a:scene3d>
          <a:camera prst="orthographicFront"/>
          <a:lightRig rig="threePt" dir="t"/>
        </a:scene3d>
        <a:sp3d>
          <a:bevelT prst="angle"/>
        </a:sp3d>
      </dgm:spPr>
      <dgm:t>
        <a:bodyPr/>
        <a:lstStyle/>
        <a:p>
          <a:r>
            <a:rPr lang="bn-BD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rPr>
            <a:t>তিমুর </a:t>
          </a:r>
          <a:endParaRPr lang="en-US" dirty="0">
            <a:solidFill>
              <a:srgbClr val="FF0000"/>
            </a:solidFill>
            <a:latin typeface="NikoshBAN" pitchFamily="2" charset="0"/>
            <a:cs typeface="NikoshBAN" pitchFamily="2" charset="0"/>
          </a:endParaRPr>
        </a:p>
      </dgm:t>
    </dgm:pt>
    <dgm:pt modelId="{2C6187DB-F4A9-4324-8C2A-E34B3D4B2475}" type="parTrans" cxnId="{CFEE3EBD-CAA6-4B7D-A952-6876599FC5AA}">
      <dgm:prSet/>
      <dgm:spPr/>
      <dgm:t>
        <a:bodyPr/>
        <a:lstStyle/>
        <a:p>
          <a:endParaRPr lang="en-US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16BF6C59-F63D-4550-AD18-AE8D923BCB0F}" type="sibTrans" cxnId="{CFEE3EBD-CAA6-4B7D-A952-6876599FC5AA}">
      <dgm:prSet/>
      <dgm:spPr/>
      <dgm:t>
        <a:bodyPr/>
        <a:lstStyle/>
        <a:p>
          <a:endParaRPr lang="en-US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18743C84-F625-4E6C-A028-DC9F7DF4C541}">
      <dgm:prSet/>
      <dgm:spPr>
        <a:solidFill>
          <a:srgbClr val="92D050"/>
        </a:solidFill>
        <a:scene3d>
          <a:camera prst="orthographicFront"/>
          <a:lightRig rig="threePt" dir="t"/>
        </a:scene3d>
        <a:sp3d>
          <a:bevelT prst="angle"/>
        </a:sp3d>
      </dgm:spPr>
      <dgm:t>
        <a:bodyPr/>
        <a:lstStyle/>
        <a:p>
          <a:r>
            <a:rPr lang="bn-BD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rPr>
            <a:t>যুগোস্লাভিয়া</a:t>
          </a:r>
          <a:r>
            <a:rPr lang="bn-BD" dirty="0" smtClean="0">
              <a:latin typeface="NikoshBAN" pitchFamily="2" charset="0"/>
              <a:cs typeface="NikoshBAN" pitchFamily="2" charset="0"/>
            </a:rPr>
            <a:t> </a:t>
          </a:r>
          <a:endParaRPr lang="en-US" dirty="0">
            <a:latin typeface="NikoshBAN" pitchFamily="2" charset="0"/>
            <a:cs typeface="NikoshBAN" pitchFamily="2" charset="0"/>
          </a:endParaRPr>
        </a:p>
      </dgm:t>
    </dgm:pt>
    <dgm:pt modelId="{614AAE07-54D2-409D-B74B-9D0C6B4D7F65}" type="parTrans" cxnId="{4E69424B-8DA3-4C16-99D1-9FD9E25E8282}">
      <dgm:prSet/>
      <dgm:spPr/>
      <dgm:t>
        <a:bodyPr/>
        <a:lstStyle/>
        <a:p>
          <a:endParaRPr lang="en-US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E5447595-1EF7-40C2-BF3C-9ABFC3145104}" type="sibTrans" cxnId="{4E69424B-8DA3-4C16-99D1-9FD9E25E8282}">
      <dgm:prSet/>
      <dgm:spPr/>
      <dgm:t>
        <a:bodyPr/>
        <a:lstStyle/>
        <a:p>
          <a:endParaRPr lang="en-US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64CC6628-A51D-4A9C-8BCE-7DE0F7FC80FE}" type="pres">
      <dgm:prSet presAssocID="{BFA22A70-2599-4065-A00B-BACCE86CE228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29EFDBD-E953-40B3-AC81-3611E0A56934}" type="pres">
      <dgm:prSet presAssocID="{5A5427BB-9F3D-40CE-AD06-9B50E3AE31F7}" presName="root1" presStyleCnt="0"/>
      <dgm:spPr/>
    </dgm:pt>
    <dgm:pt modelId="{0A2AC88C-2DD8-4A26-AEE0-4726F356D968}" type="pres">
      <dgm:prSet presAssocID="{5A5427BB-9F3D-40CE-AD06-9B50E3AE31F7}" presName="LevelOneTextNode" presStyleLbl="node0" presStyleIdx="0" presStyleCnt="1" custScaleX="107820" custScaleY="77500" custLinFactX="-52591" custLinFactNeighborX="-100000" custLinFactNeighborY="139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77DBD7C-0B8C-4B5D-BD41-7C318959B5A4}" type="pres">
      <dgm:prSet presAssocID="{5A5427BB-9F3D-40CE-AD06-9B50E3AE31F7}" presName="level2hierChild" presStyleCnt="0"/>
      <dgm:spPr/>
    </dgm:pt>
    <dgm:pt modelId="{9B59288A-07EE-4918-A1A1-19934DA43189}" type="pres">
      <dgm:prSet presAssocID="{2C6187DB-F4A9-4324-8C2A-E34B3D4B2475}" presName="conn2-1" presStyleLbl="parChTrans1D2" presStyleIdx="0" presStyleCnt="6"/>
      <dgm:spPr/>
      <dgm:t>
        <a:bodyPr/>
        <a:lstStyle/>
        <a:p>
          <a:endParaRPr lang="en-US"/>
        </a:p>
      </dgm:t>
    </dgm:pt>
    <dgm:pt modelId="{17F0CDE2-4031-4093-A41C-A4280A4A0BEC}" type="pres">
      <dgm:prSet presAssocID="{2C6187DB-F4A9-4324-8C2A-E34B3D4B2475}" presName="connTx" presStyleLbl="parChTrans1D2" presStyleIdx="0" presStyleCnt="6"/>
      <dgm:spPr/>
      <dgm:t>
        <a:bodyPr/>
        <a:lstStyle/>
        <a:p>
          <a:endParaRPr lang="en-US"/>
        </a:p>
      </dgm:t>
    </dgm:pt>
    <dgm:pt modelId="{3EE9A527-EDCB-4E70-B8AD-B2BEC39EF2B5}" type="pres">
      <dgm:prSet presAssocID="{5015ABCC-19A0-4564-86D2-D91749660291}" presName="root2" presStyleCnt="0"/>
      <dgm:spPr/>
    </dgm:pt>
    <dgm:pt modelId="{F8B5932A-5716-4B99-929C-1C1B2D669C32}" type="pres">
      <dgm:prSet presAssocID="{5015ABCC-19A0-4564-86D2-D91749660291}" presName="LevelTwoTextNode" presStyleLbl="node2" presStyleIdx="0" presStyleCnt="6" custLinFactNeighborX="-2966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FF548D7-0831-408F-9716-666F21E19765}" type="pres">
      <dgm:prSet presAssocID="{5015ABCC-19A0-4564-86D2-D91749660291}" presName="level3hierChild" presStyleCnt="0"/>
      <dgm:spPr/>
    </dgm:pt>
    <dgm:pt modelId="{3D2D6A7D-415B-4E4F-9295-2436B3168CE2}" type="pres">
      <dgm:prSet presAssocID="{D635F5D7-5B33-4C9B-A302-C01C1760F11C}" presName="conn2-1" presStyleLbl="parChTrans1D2" presStyleIdx="1" presStyleCnt="6"/>
      <dgm:spPr/>
      <dgm:t>
        <a:bodyPr/>
        <a:lstStyle/>
        <a:p>
          <a:endParaRPr lang="en-US"/>
        </a:p>
      </dgm:t>
    </dgm:pt>
    <dgm:pt modelId="{4793EF03-BA56-4FDF-A365-45405BD6FAE9}" type="pres">
      <dgm:prSet presAssocID="{D635F5D7-5B33-4C9B-A302-C01C1760F11C}" presName="connTx" presStyleLbl="parChTrans1D2" presStyleIdx="1" presStyleCnt="6"/>
      <dgm:spPr/>
      <dgm:t>
        <a:bodyPr/>
        <a:lstStyle/>
        <a:p>
          <a:endParaRPr lang="en-US"/>
        </a:p>
      </dgm:t>
    </dgm:pt>
    <dgm:pt modelId="{84D8873B-B2E4-4D08-8F40-C839AD7B2054}" type="pres">
      <dgm:prSet presAssocID="{F5580D63-3BDD-4822-B6ED-849342401E67}" presName="root2" presStyleCnt="0"/>
      <dgm:spPr/>
    </dgm:pt>
    <dgm:pt modelId="{24197DCF-8AEA-4FCF-80FE-FDB182050B11}" type="pres">
      <dgm:prSet presAssocID="{F5580D63-3BDD-4822-B6ED-849342401E67}" presName="LevelTwoTextNode" presStyleLbl="node2" presStyleIdx="1" presStyleCnt="6" custLinFactNeighborX="-29662" custLinFactNeighborY="995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EC0A4B7-EBA7-4D2F-8F9B-394A9D50E4E8}" type="pres">
      <dgm:prSet presAssocID="{F5580D63-3BDD-4822-B6ED-849342401E67}" presName="level3hierChild" presStyleCnt="0"/>
      <dgm:spPr/>
    </dgm:pt>
    <dgm:pt modelId="{CD8ABC73-5FC2-4164-99D1-88E2B8A5E379}" type="pres">
      <dgm:prSet presAssocID="{8941374C-A54D-473C-B5B5-11385A7C82F3}" presName="conn2-1" presStyleLbl="parChTrans1D2" presStyleIdx="2" presStyleCnt="6"/>
      <dgm:spPr/>
      <dgm:t>
        <a:bodyPr/>
        <a:lstStyle/>
        <a:p>
          <a:endParaRPr lang="en-US"/>
        </a:p>
      </dgm:t>
    </dgm:pt>
    <dgm:pt modelId="{CF2016FA-6A59-4449-B0EF-FFCAF0C5796F}" type="pres">
      <dgm:prSet presAssocID="{8941374C-A54D-473C-B5B5-11385A7C82F3}" presName="connTx" presStyleLbl="parChTrans1D2" presStyleIdx="2" presStyleCnt="6"/>
      <dgm:spPr/>
      <dgm:t>
        <a:bodyPr/>
        <a:lstStyle/>
        <a:p>
          <a:endParaRPr lang="en-US"/>
        </a:p>
      </dgm:t>
    </dgm:pt>
    <dgm:pt modelId="{493607EF-887B-474D-B243-0B893EFA3236}" type="pres">
      <dgm:prSet presAssocID="{E9591996-5786-4650-82EB-92FEA3AA6DC1}" presName="root2" presStyleCnt="0"/>
      <dgm:spPr/>
    </dgm:pt>
    <dgm:pt modelId="{79261976-8A96-415A-9975-ADC82A4E8D2E}" type="pres">
      <dgm:prSet presAssocID="{E9591996-5786-4650-82EB-92FEA3AA6DC1}" presName="LevelTwoTextNode" presStyleLbl="node2" presStyleIdx="2" presStyleCnt="6" custScaleX="136049" custLinFactNeighborX="-29662" custLinFactNeighborY="337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EB4122D-88BF-452E-9832-93BF53572877}" type="pres">
      <dgm:prSet presAssocID="{E9591996-5786-4650-82EB-92FEA3AA6DC1}" presName="level3hierChild" presStyleCnt="0"/>
      <dgm:spPr/>
    </dgm:pt>
    <dgm:pt modelId="{2B80BC45-4012-4E36-9319-C829135677DE}" type="pres">
      <dgm:prSet presAssocID="{690FBCE6-8BB1-4F56-BBF4-6CAD0B47AFF9}" presName="conn2-1" presStyleLbl="parChTrans1D2" presStyleIdx="3" presStyleCnt="6"/>
      <dgm:spPr/>
      <dgm:t>
        <a:bodyPr/>
        <a:lstStyle/>
        <a:p>
          <a:endParaRPr lang="en-US"/>
        </a:p>
      </dgm:t>
    </dgm:pt>
    <dgm:pt modelId="{6C2EBBA8-2371-4F24-BD76-71FF2AD2CADA}" type="pres">
      <dgm:prSet presAssocID="{690FBCE6-8BB1-4F56-BBF4-6CAD0B47AFF9}" presName="connTx" presStyleLbl="parChTrans1D2" presStyleIdx="3" presStyleCnt="6"/>
      <dgm:spPr/>
      <dgm:t>
        <a:bodyPr/>
        <a:lstStyle/>
        <a:p>
          <a:endParaRPr lang="en-US"/>
        </a:p>
      </dgm:t>
    </dgm:pt>
    <dgm:pt modelId="{640A0BBC-065A-4D76-B6E0-6C602F837414}" type="pres">
      <dgm:prSet presAssocID="{C089CA83-BEA9-4AA4-A469-0CB339B918CA}" presName="root2" presStyleCnt="0"/>
      <dgm:spPr/>
    </dgm:pt>
    <dgm:pt modelId="{61FC97B5-C8A6-4810-9B11-5B7C7955B673}" type="pres">
      <dgm:prSet presAssocID="{C089CA83-BEA9-4AA4-A469-0CB339B918CA}" presName="LevelTwoTextNode" presStyleLbl="node2" presStyleIdx="3" presStyleCnt="6" custLinFactNeighborX="-29662" custLinFactNeighborY="995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5E500FC-1FDB-4932-A8F4-E5AEF9063835}" type="pres">
      <dgm:prSet presAssocID="{C089CA83-BEA9-4AA4-A469-0CB339B918CA}" presName="level3hierChild" presStyleCnt="0"/>
      <dgm:spPr/>
    </dgm:pt>
    <dgm:pt modelId="{9247AF77-4548-421D-B93B-DDBB61DC0F9F}" type="pres">
      <dgm:prSet presAssocID="{C9569BAF-D4AA-43F9-A87F-DF8CE7F59060}" presName="conn2-1" presStyleLbl="parChTrans1D2" presStyleIdx="4" presStyleCnt="6"/>
      <dgm:spPr/>
      <dgm:t>
        <a:bodyPr/>
        <a:lstStyle/>
        <a:p>
          <a:endParaRPr lang="en-US"/>
        </a:p>
      </dgm:t>
    </dgm:pt>
    <dgm:pt modelId="{7FA38E6B-E53D-476D-87B0-789667E932F7}" type="pres">
      <dgm:prSet presAssocID="{C9569BAF-D4AA-43F9-A87F-DF8CE7F59060}" presName="connTx" presStyleLbl="parChTrans1D2" presStyleIdx="4" presStyleCnt="6"/>
      <dgm:spPr/>
      <dgm:t>
        <a:bodyPr/>
        <a:lstStyle/>
        <a:p>
          <a:endParaRPr lang="en-US"/>
        </a:p>
      </dgm:t>
    </dgm:pt>
    <dgm:pt modelId="{C9984EE9-1E19-4528-BDE2-352767B22B75}" type="pres">
      <dgm:prSet presAssocID="{42BD7754-9B5B-4525-8E55-824FDF936DC6}" presName="root2" presStyleCnt="0"/>
      <dgm:spPr/>
    </dgm:pt>
    <dgm:pt modelId="{C5D1D914-8C5B-4DBF-8481-E68371659B3F}" type="pres">
      <dgm:prSet presAssocID="{42BD7754-9B5B-4525-8E55-824FDF936DC6}" presName="LevelTwoTextNode" presStyleLbl="node2" presStyleIdx="4" presStyleCnt="6" custLinFactNeighborX="-29662" custLinFactNeighborY="337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3844DA9-D075-427A-9541-A222BC937A62}" type="pres">
      <dgm:prSet presAssocID="{42BD7754-9B5B-4525-8E55-824FDF936DC6}" presName="level3hierChild" presStyleCnt="0"/>
      <dgm:spPr/>
    </dgm:pt>
    <dgm:pt modelId="{33943532-A1B0-4C83-8A61-ED7BC308F677}" type="pres">
      <dgm:prSet presAssocID="{614AAE07-54D2-409D-B74B-9D0C6B4D7F65}" presName="conn2-1" presStyleLbl="parChTrans1D2" presStyleIdx="5" presStyleCnt="6"/>
      <dgm:spPr/>
      <dgm:t>
        <a:bodyPr/>
        <a:lstStyle/>
        <a:p>
          <a:endParaRPr lang="en-US"/>
        </a:p>
      </dgm:t>
    </dgm:pt>
    <dgm:pt modelId="{DEF0E1EF-0183-407F-826D-A2BB28D13BAA}" type="pres">
      <dgm:prSet presAssocID="{614AAE07-54D2-409D-B74B-9D0C6B4D7F65}" presName="connTx" presStyleLbl="parChTrans1D2" presStyleIdx="5" presStyleCnt="6"/>
      <dgm:spPr/>
      <dgm:t>
        <a:bodyPr/>
        <a:lstStyle/>
        <a:p>
          <a:endParaRPr lang="en-US"/>
        </a:p>
      </dgm:t>
    </dgm:pt>
    <dgm:pt modelId="{D11DF64C-EC46-4EAC-A54B-07EBA59EC5BA}" type="pres">
      <dgm:prSet presAssocID="{18743C84-F625-4E6C-A028-DC9F7DF4C541}" presName="root2" presStyleCnt="0"/>
      <dgm:spPr/>
    </dgm:pt>
    <dgm:pt modelId="{D70B74FD-B160-4F8C-9ED2-52D83094B2A5}" type="pres">
      <dgm:prSet presAssocID="{18743C84-F625-4E6C-A028-DC9F7DF4C541}" presName="LevelTwoTextNode" presStyleLbl="node2" presStyleIdx="5" presStyleCnt="6" custLinFactNeighborX="-2966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C49D5CB-3666-48B3-8981-75A0021131D4}" type="pres">
      <dgm:prSet presAssocID="{18743C84-F625-4E6C-A028-DC9F7DF4C541}" presName="level3hierChild" presStyleCnt="0"/>
      <dgm:spPr/>
    </dgm:pt>
  </dgm:ptLst>
  <dgm:cxnLst>
    <dgm:cxn modelId="{0931C0A5-FA1A-40E1-BF3D-6899D7B4DEAD}" type="presOf" srcId="{D635F5D7-5B33-4C9B-A302-C01C1760F11C}" destId="{3D2D6A7D-415B-4E4F-9295-2436B3168CE2}" srcOrd="0" destOrd="0" presId="urn:microsoft.com/office/officeart/2008/layout/HorizontalMultiLevelHierarchy"/>
    <dgm:cxn modelId="{8FC05885-D887-4239-90E9-30AAB92828ED}" type="presOf" srcId="{42BD7754-9B5B-4525-8E55-824FDF936DC6}" destId="{C5D1D914-8C5B-4DBF-8481-E68371659B3F}" srcOrd="0" destOrd="0" presId="urn:microsoft.com/office/officeart/2008/layout/HorizontalMultiLevelHierarchy"/>
    <dgm:cxn modelId="{669C20C7-A820-44DF-83E8-22087E9C2678}" type="presOf" srcId="{5A5427BB-9F3D-40CE-AD06-9B50E3AE31F7}" destId="{0A2AC88C-2DD8-4A26-AEE0-4726F356D968}" srcOrd="0" destOrd="0" presId="urn:microsoft.com/office/officeart/2008/layout/HorizontalMultiLevelHierarchy"/>
    <dgm:cxn modelId="{C4024B25-CAC2-4196-8906-57D4395852F5}" type="presOf" srcId="{C089CA83-BEA9-4AA4-A469-0CB339B918CA}" destId="{61FC97B5-C8A6-4810-9B11-5B7C7955B673}" srcOrd="0" destOrd="0" presId="urn:microsoft.com/office/officeart/2008/layout/HorizontalMultiLevelHierarchy"/>
    <dgm:cxn modelId="{85B4773A-5CA6-4E2C-8DF5-85CDFD060434}" srcId="{5A5427BB-9F3D-40CE-AD06-9B50E3AE31F7}" destId="{F5580D63-3BDD-4822-B6ED-849342401E67}" srcOrd="1" destOrd="0" parTransId="{D635F5D7-5B33-4C9B-A302-C01C1760F11C}" sibTransId="{21D1FF01-EE73-4447-B220-3B1492B7EF03}"/>
    <dgm:cxn modelId="{4E69424B-8DA3-4C16-99D1-9FD9E25E8282}" srcId="{5A5427BB-9F3D-40CE-AD06-9B50E3AE31F7}" destId="{18743C84-F625-4E6C-A028-DC9F7DF4C541}" srcOrd="5" destOrd="0" parTransId="{614AAE07-54D2-409D-B74B-9D0C6B4D7F65}" sibTransId="{E5447595-1EF7-40C2-BF3C-9ABFC3145104}"/>
    <dgm:cxn modelId="{4C9B8EBF-3CAA-4BB1-B0FB-C7D6C05CE977}" type="presOf" srcId="{614AAE07-54D2-409D-B74B-9D0C6B4D7F65}" destId="{DEF0E1EF-0183-407F-826D-A2BB28D13BAA}" srcOrd="1" destOrd="0" presId="urn:microsoft.com/office/officeart/2008/layout/HorizontalMultiLevelHierarchy"/>
    <dgm:cxn modelId="{CFEE3EBD-CAA6-4B7D-A952-6876599FC5AA}" srcId="{5A5427BB-9F3D-40CE-AD06-9B50E3AE31F7}" destId="{5015ABCC-19A0-4564-86D2-D91749660291}" srcOrd="0" destOrd="0" parTransId="{2C6187DB-F4A9-4324-8C2A-E34B3D4B2475}" sibTransId="{16BF6C59-F63D-4550-AD18-AE8D923BCB0F}"/>
    <dgm:cxn modelId="{29F9681B-538D-4F02-BDED-6F9D71BCFCE5}" type="presOf" srcId="{614AAE07-54D2-409D-B74B-9D0C6B4D7F65}" destId="{33943532-A1B0-4C83-8A61-ED7BC308F677}" srcOrd="0" destOrd="0" presId="urn:microsoft.com/office/officeart/2008/layout/HorizontalMultiLevelHierarchy"/>
    <dgm:cxn modelId="{13F5E848-E49E-4627-8C22-0E0B7BEF0B85}" type="presOf" srcId="{18743C84-F625-4E6C-A028-DC9F7DF4C541}" destId="{D70B74FD-B160-4F8C-9ED2-52D83094B2A5}" srcOrd="0" destOrd="0" presId="urn:microsoft.com/office/officeart/2008/layout/HorizontalMultiLevelHierarchy"/>
    <dgm:cxn modelId="{CE50B245-2EA5-4977-AB18-3A197B610DE5}" type="presOf" srcId="{D635F5D7-5B33-4C9B-A302-C01C1760F11C}" destId="{4793EF03-BA56-4FDF-A365-45405BD6FAE9}" srcOrd="1" destOrd="0" presId="urn:microsoft.com/office/officeart/2008/layout/HorizontalMultiLevelHierarchy"/>
    <dgm:cxn modelId="{8EDA6DE9-4D74-4CF4-813C-1E1CFB37CEEC}" type="presOf" srcId="{2C6187DB-F4A9-4324-8C2A-E34B3D4B2475}" destId="{17F0CDE2-4031-4093-A41C-A4280A4A0BEC}" srcOrd="1" destOrd="0" presId="urn:microsoft.com/office/officeart/2008/layout/HorizontalMultiLevelHierarchy"/>
    <dgm:cxn modelId="{125CF87B-CE53-4CD4-AD4C-D30FD2844B59}" type="presOf" srcId="{E9591996-5786-4650-82EB-92FEA3AA6DC1}" destId="{79261976-8A96-415A-9975-ADC82A4E8D2E}" srcOrd="0" destOrd="0" presId="urn:microsoft.com/office/officeart/2008/layout/HorizontalMultiLevelHierarchy"/>
    <dgm:cxn modelId="{5F66682D-7E17-4DAB-B0E6-5A46F07969C4}" type="presOf" srcId="{F5580D63-3BDD-4822-B6ED-849342401E67}" destId="{24197DCF-8AEA-4FCF-80FE-FDB182050B11}" srcOrd="0" destOrd="0" presId="urn:microsoft.com/office/officeart/2008/layout/HorizontalMultiLevelHierarchy"/>
    <dgm:cxn modelId="{452CF65F-54FA-431A-A34A-39931FC006B2}" type="presOf" srcId="{BFA22A70-2599-4065-A00B-BACCE86CE228}" destId="{64CC6628-A51D-4A9C-8BCE-7DE0F7FC80FE}" srcOrd="0" destOrd="0" presId="urn:microsoft.com/office/officeart/2008/layout/HorizontalMultiLevelHierarchy"/>
    <dgm:cxn modelId="{6EC734C8-6DF3-47B8-BA4E-25B5E682FE04}" srcId="{5A5427BB-9F3D-40CE-AD06-9B50E3AE31F7}" destId="{E9591996-5786-4650-82EB-92FEA3AA6DC1}" srcOrd="2" destOrd="0" parTransId="{8941374C-A54D-473C-B5B5-11385A7C82F3}" sibTransId="{E53DE948-7CB8-4439-8F27-7C03FB853671}"/>
    <dgm:cxn modelId="{461E69FE-301F-4D77-A11E-629B7C9B36BE}" srcId="{5A5427BB-9F3D-40CE-AD06-9B50E3AE31F7}" destId="{C089CA83-BEA9-4AA4-A469-0CB339B918CA}" srcOrd="3" destOrd="0" parTransId="{690FBCE6-8BB1-4F56-BBF4-6CAD0B47AFF9}" sibTransId="{EB4491D2-ECE7-4C8B-B52D-34F5E83BB05A}"/>
    <dgm:cxn modelId="{58B223DB-892E-4BA9-90C6-83EE6F13290C}" srcId="{5A5427BB-9F3D-40CE-AD06-9B50E3AE31F7}" destId="{42BD7754-9B5B-4525-8E55-824FDF936DC6}" srcOrd="4" destOrd="0" parTransId="{C9569BAF-D4AA-43F9-A87F-DF8CE7F59060}" sibTransId="{8EC5B5E6-B997-4955-80EF-BB0D6BABC243}"/>
    <dgm:cxn modelId="{C2C05690-24CA-473A-8EED-41B9675A18E2}" type="presOf" srcId="{690FBCE6-8BB1-4F56-BBF4-6CAD0B47AFF9}" destId="{2B80BC45-4012-4E36-9319-C829135677DE}" srcOrd="0" destOrd="0" presId="urn:microsoft.com/office/officeart/2008/layout/HorizontalMultiLevelHierarchy"/>
    <dgm:cxn modelId="{EEC38497-1932-49B8-8B0F-D63DA8D089F4}" type="presOf" srcId="{C9569BAF-D4AA-43F9-A87F-DF8CE7F59060}" destId="{7FA38E6B-E53D-476D-87B0-789667E932F7}" srcOrd="1" destOrd="0" presId="urn:microsoft.com/office/officeart/2008/layout/HorizontalMultiLevelHierarchy"/>
    <dgm:cxn modelId="{A4261A69-A0E5-43C2-8D11-2D0705702460}" type="presOf" srcId="{2C6187DB-F4A9-4324-8C2A-E34B3D4B2475}" destId="{9B59288A-07EE-4918-A1A1-19934DA43189}" srcOrd="0" destOrd="0" presId="urn:microsoft.com/office/officeart/2008/layout/HorizontalMultiLevelHierarchy"/>
    <dgm:cxn modelId="{D5373757-9A15-4A45-AB3E-162873A14883}" srcId="{BFA22A70-2599-4065-A00B-BACCE86CE228}" destId="{5A5427BB-9F3D-40CE-AD06-9B50E3AE31F7}" srcOrd="0" destOrd="0" parTransId="{AC02CEB1-F765-4234-BF6D-3716F14BB16D}" sibTransId="{95B40945-D7E5-4F18-A15E-62F5B2A0144C}"/>
    <dgm:cxn modelId="{0AFAF22A-0951-4E44-BB02-1F0A98AB8B33}" type="presOf" srcId="{C9569BAF-D4AA-43F9-A87F-DF8CE7F59060}" destId="{9247AF77-4548-421D-B93B-DDBB61DC0F9F}" srcOrd="0" destOrd="0" presId="urn:microsoft.com/office/officeart/2008/layout/HorizontalMultiLevelHierarchy"/>
    <dgm:cxn modelId="{34A06C13-4BF1-4FA1-BB2C-DC932B525517}" type="presOf" srcId="{8941374C-A54D-473C-B5B5-11385A7C82F3}" destId="{CF2016FA-6A59-4449-B0EF-FFCAF0C5796F}" srcOrd="1" destOrd="0" presId="urn:microsoft.com/office/officeart/2008/layout/HorizontalMultiLevelHierarchy"/>
    <dgm:cxn modelId="{CBBF4790-D9B6-4D6A-99C2-BEE23D810115}" type="presOf" srcId="{8941374C-A54D-473C-B5B5-11385A7C82F3}" destId="{CD8ABC73-5FC2-4164-99D1-88E2B8A5E379}" srcOrd="0" destOrd="0" presId="urn:microsoft.com/office/officeart/2008/layout/HorizontalMultiLevelHierarchy"/>
    <dgm:cxn modelId="{23DA7A9F-55F7-465E-9232-9E7D796BF49D}" type="presOf" srcId="{690FBCE6-8BB1-4F56-BBF4-6CAD0B47AFF9}" destId="{6C2EBBA8-2371-4F24-BD76-71FF2AD2CADA}" srcOrd="1" destOrd="0" presId="urn:microsoft.com/office/officeart/2008/layout/HorizontalMultiLevelHierarchy"/>
    <dgm:cxn modelId="{1A119842-65E0-4300-8E2B-08758AE24A36}" type="presOf" srcId="{5015ABCC-19A0-4564-86D2-D91749660291}" destId="{F8B5932A-5716-4B99-929C-1C1B2D669C32}" srcOrd="0" destOrd="0" presId="urn:microsoft.com/office/officeart/2008/layout/HorizontalMultiLevelHierarchy"/>
    <dgm:cxn modelId="{0EEBA41D-1C5B-476C-A7E3-72BF7650EECE}" type="presParOf" srcId="{64CC6628-A51D-4A9C-8BCE-7DE0F7FC80FE}" destId="{029EFDBD-E953-40B3-AC81-3611E0A56934}" srcOrd="0" destOrd="0" presId="urn:microsoft.com/office/officeart/2008/layout/HorizontalMultiLevelHierarchy"/>
    <dgm:cxn modelId="{5D43CFB0-7522-4B5F-B83C-4285305C94C2}" type="presParOf" srcId="{029EFDBD-E953-40B3-AC81-3611E0A56934}" destId="{0A2AC88C-2DD8-4A26-AEE0-4726F356D968}" srcOrd="0" destOrd="0" presId="urn:microsoft.com/office/officeart/2008/layout/HorizontalMultiLevelHierarchy"/>
    <dgm:cxn modelId="{A7D491B0-8356-4D6D-94ED-2A541F62E71F}" type="presParOf" srcId="{029EFDBD-E953-40B3-AC81-3611E0A56934}" destId="{A77DBD7C-0B8C-4B5D-BD41-7C318959B5A4}" srcOrd="1" destOrd="0" presId="urn:microsoft.com/office/officeart/2008/layout/HorizontalMultiLevelHierarchy"/>
    <dgm:cxn modelId="{F1B64678-B9BA-46CE-8E47-46D16CAD5A2E}" type="presParOf" srcId="{A77DBD7C-0B8C-4B5D-BD41-7C318959B5A4}" destId="{9B59288A-07EE-4918-A1A1-19934DA43189}" srcOrd="0" destOrd="0" presId="urn:microsoft.com/office/officeart/2008/layout/HorizontalMultiLevelHierarchy"/>
    <dgm:cxn modelId="{DE2A2A85-26B4-49FD-B7F7-9C1DF671E19C}" type="presParOf" srcId="{9B59288A-07EE-4918-A1A1-19934DA43189}" destId="{17F0CDE2-4031-4093-A41C-A4280A4A0BEC}" srcOrd="0" destOrd="0" presId="urn:microsoft.com/office/officeart/2008/layout/HorizontalMultiLevelHierarchy"/>
    <dgm:cxn modelId="{E0AD4CC1-D115-4ACF-BFD3-0FA9046E565B}" type="presParOf" srcId="{A77DBD7C-0B8C-4B5D-BD41-7C318959B5A4}" destId="{3EE9A527-EDCB-4E70-B8AD-B2BEC39EF2B5}" srcOrd="1" destOrd="0" presId="urn:microsoft.com/office/officeart/2008/layout/HorizontalMultiLevelHierarchy"/>
    <dgm:cxn modelId="{B04CFF39-83C4-41B2-99CE-54FDA76F6DE9}" type="presParOf" srcId="{3EE9A527-EDCB-4E70-B8AD-B2BEC39EF2B5}" destId="{F8B5932A-5716-4B99-929C-1C1B2D669C32}" srcOrd="0" destOrd="0" presId="urn:microsoft.com/office/officeart/2008/layout/HorizontalMultiLevelHierarchy"/>
    <dgm:cxn modelId="{4D25D4D3-5277-4A77-9C4D-423A2BDFAC34}" type="presParOf" srcId="{3EE9A527-EDCB-4E70-B8AD-B2BEC39EF2B5}" destId="{9FF548D7-0831-408F-9716-666F21E19765}" srcOrd="1" destOrd="0" presId="urn:microsoft.com/office/officeart/2008/layout/HorizontalMultiLevelHierarchy"/>
    <dgm:cxn modelId="{621CB7FB-FB5A-4BDD-BB83-26F54AB7FFCF}" type="presParOf" srcId="{A77DBD7C-0B8C-4B5D-BD41-7C318959B5A4}" destId="{3D2D6A7D-415B-4E4F-9295-2436B3168CE2}" srcOrd="2" destOrd="0" presId="urn:microsoft.com/office/officeart/2008/layout/HorizontalMultiLevelHierarchy"/>
    <dgm:cxn modelId="{2129C5CA-FB12-4587-BB7C-EBF95EB98B15}" type="presParOf" srcId="{3D2D6A7D-415B-4E4F-9295-2436B3168CE2}" destId="{4793EF03-BA56-4FDF-A365-45405BD6FAE9}" srcOrd="0" destOrd="0" presId="urn:microsoft.com/office/officeart/2008/layout/HorizontalMultiLevelHierarchy"/>
    <dgm:cxn modelId="{0775D138-4A96-467C-858E-DFA2B7A8FF78}" type="presParOf" srcId="{A77DBD7C-0B8C-4B5D-BD41-7C318959B5A4}" destId="{84D8873B-B2E4-4D08-8F40-C839AD7B2054}" srcOrd="3" destOrd="0" presId="urn:microsoft.com/office/officeart/2008/layout/HorizontalMultiLevelHierarchy"/>
    <dgm:cxn modelId="{4EDFE673-00C9-442E-9FBC-89AB318D9AF9}" type="presParOf" srcId="{84D8873B-B2E4-4D08-8F40-C839AD7B2054}" destId="{24197DCF-8AEA-4FCF-80FE-FDB182050B11}" srcOrd="0" destOrd="0" presId="urn:microsoft.com/office/officeart/2008/layout/HorizontalMultiLevelHierarchy"/>
    <dgm:cxn modelId="{CFAF1610-AA7C-4FCB-816F-807A22B74548}" type="presParOf" srcId="{84D8873B-B2E4-4D08-8F40-C839AD7B2054}" destId="{5EC0A4B7-EBA7-4D2F-8F9B-394A9D50E4E8}" srcOrd="1" destOrd="0" presId="urn:microsoft.com/office/officeart/2008/layout/HorizontalMultiLevelHierarchy"/>
    <dgm:cxn modelId="{6FDDD40F-331B-4F13-A557-6B6CA7957867}" type="presParOf" srcId="{A77DBD7C-0B8C-4B5D-BD41-7C318959B5A4}" destId="{CD8ABC73-5FC2-4164-99D1-88E2B8A5E379}" srcOrd="4" destOrd="0" presId="urn:microsoft.com/office/officeart/2008/layout/HorizontalMultiLevelHierarchy"/>
    <dgm:cxn modelId="{9C9E5B10-5E28-4B99-87F1-F51283D2FB0E}" type="presParOf" srcId="{CD8ABC73-5FC2-4164-99D1-88E2B8A5E379}" destId="{CF2016FA-6A59-4449-B0EF-FFCAF0C5796F}" srcOrd="0" destOrd="0" presId="urn:microsoft.com/office/officeart/2008/layout/HorizontalMultiLevelHierarchy"/>
    <dgm:cxn modelId="{35C60F70-D60F-4A89-BF38-3098D7C8F6E4}" type="presParOf" srcId="{A77DBD7C-0B8C-4B5D-BD41-7C318959B5A4}" destId="{493607EF-887B-474D-B243-0B893EFA3236}" srcOrd="5" destOrd="0" presId="urn:microsoft.com/office/officeart/2008/layout/HorizontalMultiLevelHierarchy"/>
    <dgm:cxn modelId="{E0086A98-93EC-4AB1-B0D9-EF1400019A81}" type="presParOf" srcId="{493607EF-887B-474D-B243-0B893EFA3236}" destId="{79261976-8A96-415A-9975-ADC82A4E8D2E}" srcOrd="0" destOrd="0" presId="urn:microsoft.com/office/officeart/2008/layout/HorizontalMultiLevelHierarchy"/>
    <dgm:cxn modelId="{014F089E-0BEE-42AA-94CE-5EAF633BD63E}" type="presParOf" srcId="{493607EF-887B-474D-B243-0B893EFA3236}" destId="{EEB4122D-88BF-452E-9832-93BF53572877}" srcOrd="1" destOrd="0" presId="urn:microsoft.com/office/officeart/2008/layout/HorizontalMultiLevelHierarchy"/>
    <dgm:cxn modelId="{0D865304-E2B9-4D2A-8D6A-F593AD56DE36}" type="presParOf" srcId="{A77DBD7C-0B8C-4B5D-BD41-7C318959B5A4}" destId="{2B80BC45-4012-4E36-9319-C829135677DE}" srcOrd="6" destOrd="0" presId="urn:microsoft.com/office/officeart/2008/layout/HorizontalMultiLevelHierarchy"/>
    <dgm:cxn modelId="{49A4E103-5E97-4719-9EBD-A989C6440224}" type="presParOf" srcId="{2B80BC45-4012-4E36-9319-C829135677DE}" destId="{6C2EBBA8-2371-4F24-BD76-71FF2AD2CADA}" srcOrd="0" destOrd="0" presId="urn:microsoft.com/office/officeart/2008/layout/HorizontalMultiLevelHierarchy"/>
    <dgm:cxn modelId="{C40820AC-6106-40DB-BCFB-BF65F51733CC}" type="presParOf" srcId="{A77DBD7C-0B8C-4B5D-BD41-7C318959B5A4}" destId="{640A0BBC-065A-4D76-B6E0-6C602F837414}" srcOrd="7" destOrd="0" presId="urn:microsoft.com/office/officeart/2008/layout/HorizontalMultiLevelHierarchy"/>
    <dgm:cxn modelId="{60C3381B-E5B4-4F61-B3A8-7ED9B45F0B40}" type="presParOf" srcId="{640A0BBC-065A-4D76-B6E0-6C602F837414}" destId="{61FC97B5-C8A6-4810-9B11-5B7C7955B673}" srcOrd="0" destOrd="0" presId="urn:microsoft.com/office/officeart/2008/layout/HorizontalMultiLevelHierarchy"/>
    <dgm:cxn modelId="{B8F16F06-F042-490F-B3AD-D0D6CA036851}" type="presParOf" srcId="{640A0BBC-065A-4D76-B6E0-6C602F837414}" destId="{05E500FC-1FDB-4932-A8F4-E5AEF9063835}" srcOrd="1" destOrd="0" presId="urn:microsoft.com/office/officeart/2008/layout/HorizontalMultiLevelHierarchy"/>
    <dgm:cxn modelId="{A7FF6E19-2A62-49A8-AAC6-75A42232A982}" type="presParOf" srcId="{A77DBD7C-0B8C-4B5D-BD41-7C318959B5A4}" destId="{9247AF77-4548-421D-B93B-DDBB61DC0F9F}" srcOrd="8" destOrd="0" presId="urn:microsoft.com/office/officeart/2008/layout/HorizontalMultiLevelHierarchy"/>
    <dgm:cxn modelId="{DD51BE71-67F0-40A1-BAF3-3AFC83A36F02}" type="presParOf" srcId="{9247AF77-4548-421D-B93B-DDBB61DC0F9F}" destId="{7FA38E6B-E53D-476D-87B0-789667E932F7}" srcOrd="0" destOrd="0" presId="urn:microsoft.com/office/officeart/2008/layout/HorizontalMultiLevelHierarchy"/>
    <dgm:cxn modelId="{E8A0EA21-5114-426D-86E0-06343F8E59E4}" type="presParOf" srcId="{A77DBD7C-0B8C-4B5D-BD41-7C318959B5A4}" destId="{C9984EE9-1E19-4528-BDE2-352767B22B75}" srcOrd="9" destOrd="0" presId="urn:microsoft.com/office/officeart/2008/layout/HorizontalMultiLevelHierarchy"/>
    <dgm:cxn modelId="{0F96D944-3063-4855-B9AA-1C495B7315DE}" type="presParOf" srcId="{C9984EE9-1E19-4528-BDE2-352767B22B75}" destId="{C5D1D914-8C5B-4DBF-8481-E68371659B3F}" srcOrd="0" destOrd="0" presId="urn:microsoft.com/office/officeart/2008/layout/HorizontalMultiLevelHierarchy"/>
    <dgm:cxn modelId="{72BB9D74-A986-4567-AC30-670DF4FAE163}" type="presParOf" srcId="{C9984EE9-1E19-4528-BDE2-352767B22B75}" destId="{53844DA9-D075-427A-9541-A222BC937A62}" srcOrd="1" destOrd="0" presId="urn:microsoft.com/office/officeart/2008/layout/HorizontalMultiLevelHierarchy"/>
    <dgm:cxn modelId="{985F9FB6-D29F-45F0-810B-A14F355F1558}" type="presParOf" srcId="{A77DBD7C-0B8C-4B5D-BD41-7C318959B5A4}" destId="{33943532-A1B0-4C83-8A61-ED7BC308F677}" srcOrd="10" destOrd="0" presId="urn:microsoft.com/office/officeart/2008/layout/HorizontalMultiLevelHierarchy"/>
    <dgm:cxn modelId="{41A56F84-8191-438A-AE58-74B22525DF42}" type="presParOf" srcId="{33943532-A1B0-4C83-8A61-ED7BC308F677}" destId="{DEF0E1EF-0183-407F-826D-A2BB28D13BAA}" srcOrd="0" destOrd="0" presId="urn:microsoft.com/office/officeart/2008/layout/HorizontalMultiLevelHierarchy"/>
    <dgm:cxn modelId="{0CCD42E1-B1EC-4637-B55B-58850F99B947}" type="presParOf" srcId="{A77DBD7C-0B8C-4B5D-BD41-7C318959B5A4}" destId="{D11DF64C-EC46-4EAC-A54B-07EBA59EC5BA}" srcOrd="11" destOrd="0" presId="urn:microsoft.com/office/officeart/2008/layout/HorizontalMultiLevelHierarchy"/>
    <dgm:cxn modelId="{FB2B34D7-1791-4087-B06A-A5B3B9424BE1}" type="presParOf" srcId="{D11DF64C-EC46-4EAC-A54B-07EBA59EC5BA}" destId="{D70B74FD-B160-4F8C-9ED2-52D83094B2A5}" srcOrd="0" destOrd="0" presId="urn:microsoft.com/office/officeart/2008/layout/HorizontalMultiLevelHierarchy"/>
    <dgm:cxn modelId="{06A6CD4B-F4F1-4C46-B0CC-1B928A65FC89}" type="presParOf" srcId="{D11DF64C-EC46-4EAC-A54B-07EBA59EC5BA}" destId="{7C49D5CB-3666-48B3-8981-75A0021131D4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E32E2AB-D025-4546-BB7E-8499CB39491D}" type="doc">
      <dgm:prSet loTypeId="urn:microsoft.com/office/officeart/2005/8/layout/radial1" loCatId="cycle" qsTypeId="urn:microsoft.com/office/officeart/2005/8/quickstyle/3d2" qsCatId="3D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86BEFB84-9CD2-433A-9890-7139B1FC7525}">
      <dgm:prSet phldrT="[Text]"/>
      <dgm:spPr/>
      <dgm:t>
        <a:bodyPr/>
        <a:lstStyle/>
        <a:p>
          <a:pPr>
            <a:lnSpc>
              <a:spcPct val="100000"/>
            </a:lnSpc>
          </a:pPr>
          <a:r>
            <a:rPr lang="bn-BD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rPr>
            <a:t>শান্তি  রক্ষা করা  </a:t>
          </a:r>
          <a:endParaRPr lang="en-US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NikoshBAN" pitchFamily="2" charset="0"/>
            <a:cs typeface="NikoshBAN" pitchFamily="2" charset="0"/>
          </a:endParaRPr>
        </a:p>
      </dgm:t>
    </dgm:pt>
    <dgm:pt modelId="{5172D675-013B-467D-8DF7-1A8F919AAB5D}" type="parTrans" cxnId="{747E630C-90DF-4050-A8FA-AF42F75567E2}">
      <dgm:prSet/>
      <dgm:spPr/>
      <dgm:t>
        <a:bodyPr/>
        <a:lstStyle/>
        <a:p>
          <a:endParaRPr lang="en-US"/>
        </a:p>
      </dgm:t>
    </dgm:pt>
    <dgm:pt modelId="{B82051F5-07DB-4987-9381-0D0671C20A94}" type="sibTrans" cxnId="{747E630C-90DF-4050-A8FA-AF42F75567E2}">
      <dgm:prSet/>
      <dgm:spPr/>
      <dgm:t>
        <a:bodyPr/>
        <a:lstStyle/>
        <a:p>
          <a:endParaRPr lang="en-US"/>
        </a:p>
      </dgm:t>
    </dgm:pt>
    <dgm:pt modelId="{5B16AA63-E192-4BAB-A96F-FA4A9C810F1F}">
      <dgm:prSet phldrT="[Text]"/>
      <dgm:spPr/>
      <dgm:t>
        <a:bodyPr/>
        <a:lstStyle/>
        <a:p>
          <a:r>
            <a:rPr lang="bn-BD" dirty="0" smtClean="0">
              <a:solidFill>
                <a:schemeClr val="bg1"/>
              </a:solidFill>
              <a:latin typeface="NikoshBAN" pitchFamily="2" charset="0"/>
              <a:cs typeface="NikoshBAN" pitchFamily="2" charset="0"/>
            </a:rPr>
            <a:t>শান্তি প্রতিষ্ঠায় কাজ করা  </a:t>
          </a:r>
          <a:endParaRPr lang="en-US" dirty="0">
            <a:solidFill>
              <a:schemeClr val="bg1"/>
            </a:solidFill>
            <a:latin typeface="NikoshBAN" pitchFamily="2" charset="0"/>
            <a:cs typeface="NikoshBAN" pitchFamily="2" charset="0"/>
          </a:endParaRPr>
        </a:p>
      </dgm:t>
    </dgm:pt>
    <dgm:pt modelId="{1CB37297-BF37-466B-A978-37D2A9D8D113}" type="parTrans" cxnId="{578F856C-C77E-461A-9E84-6BE80D01A918}">
      <dgm:prSet/>
      <dgm:spPr/>
      <dgm:t>
        <a:bodyPr/>
        <a:lstStyle/>
        <a:p>
          <a:endParaRPr lang="en-US"/>
        </a:p>
      </dgm:t>
    </dgm:pt>
    <dgm:pt modelId="{64C96CCF-3F54-42C1-9676-D5E8F3EF67EB}" type="sibTrans" cxnId="{578F856C-C77E-461A-9E84-6BE80D01A918}">
      <dgm:prSet/>
      <dgm:spPr/>
      <dgm:t>
        <a:bodyPr/>
        <a:lstStyle/>
        <a:p>
          <a:endParaRPr lang="en-US"/>
        </a:p>
      </dgm:t>
    </dgm:pt>
    <dgm:pt modelId="{CDEFB187-C854-4BF6-BD86-D3AEAA71B78F}">
      <dgm:prSet phldrT="[Text]"/>
      <dgm:spPr/>
      <dgm:t>
        <a:bodyPr/>
        <a:lstStyle/>
        <a:p>
          <a:r>
            <a:rPr lang="bn-BD" dirty="0" smtClean="0">
              <a:solidFill>
                <a:schemeClr val="bg1"/>
              </a:solidFill>
              <a:latin typeface="NikoshBAN" pitchFamily="2" charset="0"/>
              <a:cs typeface="NikoshBAN" pitchFamily="2" charset="0"/>
            </a:rPr>
            <a:t>যুদ্ধ বিধ্বস্থ </a:t>
          </a:r>
        </a:p>
        <a:p>
          <a:r>
            <a:rPr lang="bn-BD" dirty="0" smtClean="0">
              <a:solidFill>
                <a:schemeClr val="bg1"/>
              </a:solidFill>
              <a:latin typeface="NikoshBAN" pitchFamily="2" charset="0"/>
              <a:cs typeface="NikoshBAN" pitchFamily="2" charset="0"/>
            </a:rPr>
            <a:t>দেশ পুনরায় ঘঠন </a:t>
          </a:r>
          <a:endParaRPr lang="en-US" dirty="0">
            <a:solidFill>
              <a:schemeClr val="bg1"/>
            </a:solidFill>
            <a:latin typeface="NikoshBAN" pitchFamily="2" charset="0"/>
            <a:cs typeface="NikoshBAN" pitchFamily="2" charset="0"/>
          </a:endParaRPr>
        </a:p>
      </dgm:t>
    </dgm:pt>
    <dgm:pt modelId="{15376C77-DD31-4E35-A5D6-C8F47C3C3EFE}" type="parTrans" cxnId="{D2E93BE1-E089-489E-8530-43A1092BBF0A}">
      <dgm:prSet/>
      <dgm:spPr/>
      <dgm:t>
        <a:bodyPr/>
        <a:lstStyle/>
        <a:p>
          <a:endParaRPr lang="en-US"/>
        </a:p>
      </dgm:t>
    </dgm:pt>
    <dgm:pt modelId="{FE0543F4-5006-447B-9049-57A40626AA76}" type="sibTrans" cxnId="{D2E93BE1-E089-489E-8530-43A1092BBF0A}">
      <dgm:prSet/>
      <dgm:spPr/>
      <dgm:t>
        <a:bodyPr/>
        <a:lstStyle/>
        <a:p>
          <a:endParaRPr lang="en-US"/>
        </a:p>
      </dgm:t>
    </dgm:pt>
    <dgm:pt modelId="{67670B4B-2467-4706-8358-BD94739A45CC}">
      <dgm:prSet phldrT="[Text]"/>
      <dgm:spPr/>
      <dgm:t>
        <a:bodyPr/>
        <a:lstStyle/>
        <a:p>
          <a:r>
            <a:rPr lang="bn-BD" dirty="0" smtClean="0">
              <a:solidFill>
                <a:schemeClr val="bg1"/>
              </a:solidFill>
              <a:latin typeface="NikoshBAN" pitchFamily="2" charset="0"/>
              <a:cs typeface="NikoshBAN" pitchFamily="2" charset="0"/>
            </a:rPr>
            <a:t>চিকিৎসা ও সেবা করা </a:t>
          </a:r>
          <a:endParaRPr lang="en-US" dirty="0">
            <a:solidFill>
              <a:schemeClr val="bg1"/>
            </a:solidFill>
            <a:latin typeface="NikoshBAN" pitchFamily="2" charset="0"/>
            <a:cs typeface="NikoshBAN" pitchFamily="2" charset="0"/>
          </a:endParaRPr>
        </a:p>
      </dgm:t>
    </dgm:pt>
    <dgm:pt modelId="{92E77B85-235F-4AB0-90C8-9EB59CD12650}" type="parTrans" cxnId="{59321BBF-F17A-451E-8225-1253FBE8DC56}">
      <dgm:prSet/>
      <dgm:spPr/>
      <dgm:t>
        <a:bodyPr/>
        <a:lstStyle/>
        <a:p>
          <a:endParaRPr lang="en-US"/>
        </a:p>
      </dgm:t>
    </dgm:pt>
    <dgm:pt modelId="{A80ECF36-5A55-4A31-A56D-00117C9C8DE7}" type="sibTrans" cxnId="{59321BBF-F17A-451E-8225-1253FBE8DC56}">
      <dgm:prSet/>
      <dgm:spPr/>
      <dgm:t>
        <a:bodyPr/>
        <a:lstStyle/>
        <a:p>
          <a:endParaRPr lang="en-US"/>
        </a:p>
      </dgm:t>
    </dgm:pt>
    <dgm:pt modelId="{B01EF978-A8D0-4AA5-B2FF-BC488557C31B}">
      <dgm:prSet phldrT="[Text]" phldr="1"/>
      <dgm:spPr>
        <a:blipFill dpi="0" rotWithShape="1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endParaRPr lang="en-US" dirty="0">
            <a:latin typeface="NikoshBAN" pitchFamily="2" charset="0"/>
            <a:cs typeface="NikoshBAN" pitchFamily="2" charset="0"/>
          </a:endParaRPr>
        </a:p>
      </dgm:t>
    </dgm:pt>
    <dgm:pt modelId="{480A253B-C03D-441A-BFA5-0EDAC3488F41}" type="sibTrans" cxnId="{F36A0491-5029-4B04-95CC-800D2453081C}">
      <dgm:prSet/>
      <dgm:spPr/>
      <dgm:t>
        <a:bodyPr/>
        <a:lstStyle/>
        <a:p>
          <a:endParaRPr lang="en-US"/>
        </a:p>
      </dgm:t>
    </dgm:pt>
    <dgm:pt modelId="{0A5892E1-9C9C-4B44-B5BE-EB15174D36D1}" type="parTrans" cxnId="{F36A0491-5029-4B04-95CC-800D2453081C}">
      <dgm:prSet/>
      <dgm:spPr/>
      <dgm:t>
        <a:bodyPr/>
        <a:lstStyle/>
        <a:p>
          <a:endParaRPr lang="en-US"/>
        </a:p>
      </dgm:t>
    </dgm:pt>
    <dgm:pt modelId="{176A9633-2F66-4DFD-A45C-FAD9EF4754BC}" type="pres">
      <dgm:prSet presAssocID="{DE32E2AB-D025-4546-BB7E-8499CB39491D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2B3DBBE-77D6-4950-8512-0574CDBD409E}" type="pres">
      <dgm:prSet presAssocID="{B01EF978-A8D0-4AA5-B2FF-BC488557C31B}" presName="centerShape" presStyleLbl="node0" presStyleIdx="0" presStyleCnt="1" custScaleX="109148" custScaleY="98816" custLinFactNeighborY="-567"/>
      <dgm:spPr/>
      <dgm:t>
        <a:bodyPr/>
        <a:lstStyle/>
        <a:p>
          <a:endParaRPr lang="en-US"/>
        </a:p>
      </dgm:t>
    </dgm:pt>
    <dgm:pt modelId="{C8D37B0F-1C19-4634-A2AA-B00BAC795AF6}" type="pres">
      <dgm:prSet presAssocID="{5172D675-013B-467D-8DF7-1A8F919AAB5D}" presName="Name9" presStyleLbl="parChTrans1D2" presStyleIdx="0" presStyleCnt="4"/>
      <dgm:spPr/>
      <dgm:t>
        <a:bodyPr/>
        <a:lstStyle/>
        <a:p>
          <a:endParaRPr lang="en-US"/>
        </a:p>
      </dgm:t>
    </dgm:pt>
    <dgm:pt modelId="{CF086DEE-AECF-4953-A6F8-F244D746FBC0}" type="pres">
      <dgm:prSet presAssocID="{5172D675-013B-467D-8DF7-1A8F919AAB5D}" presName="connTx" presStyleLbl="parChTrans1D2" presStyleIdx="0" presStyleCnt="4"/>
      <dgm:spPr/>
      <dgm:t>
        <a:bodyPr/>
        <a:lstStyle/>
        <a:p>
          <a:endParaRPr lang="en-US"/>
        </a:p>
      </dgm:t>
    </dgm:pt>
    <dgm:pt modelId="{2100335D-74EA-4A4B-BE9B-16FF63C9C99F}" type="pres">
      <dgm:prSet presAssocID="{86BEFB84-9CD2-433A-9890-7139B1FC7525}" presName="node" presStyleLbl="node1" presStyleIdx="0" presStyleCnt="4" custScaleX="103518" custScaleY="107109" custRadScaleRad="92018" custRadScaleInc="-332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DC14046-7A89-4FEA-8F5D-317062473197}" type="pres">
      <dgm:prSet presAssocID="{1CB37297-BF37-466B-A978-37D2A9D8D113}" presName="Name9" presStyleLbl="parChTrans1D2" presStyleIdx="1" presStyleCnt="4"/>
      <dgm:spPr/>
      <dgm:t>
        <a:bodyPr/>
        <a:lstStyle/>
        <a:p>
          <a:endParaRPr lang="en-US"/>
        </a:p>
      </dgm:t>
    </dgm:pt>
    <dgm:pt modelId="{9B594B27-C344-433C-9FC7-25B9024DC181}" type="pres">
      <dgm:prSet presAssocID="{1CB37297-BF37-466B-A978-37D2A9D8D113}" presName="connTx" presStyleLbl="parChTrans1D2" presStyleIdx="1" presStyleCnt="4"/>
      <dgm:spPr/>
      <dgm:t>
        <a:bodyPr/>
        <a:lstStyle/>
        <a:p>
          <a:endParaRPr lang="en-US"/>
        </a:p>
      </dgm:t>
    </dgm:pt>
    <dgm:pt modelId="{0516F9C7-D391-414D-ACD0-80B43CE43692}" type="pres">
      <dgm:prSet presAssocID="{5B16AA63-E192-4BAB-A96F-FA4A9C810F1F}" presName="node" presStyleLbl="node1" presStyleIdx="1" presStyleCnt="4" custScaleX="107770" custScaleY="101689" custRadScaleRad="100007" custRadScaleInc="-1457">
        <dgm:presLayoutVars>
          <dgm:bulletEnabled val="1"/>
        </dgm:presLayoutVars>
      </dgm:prSet>
      <dgm:spPr>
        <a:prstGeom prst="ellipse">
          <a:avLst/>
        </a:prstGeom>
      </dgm:spPr>
      <dgm:t>
        <a:bodyPr/>
        <a:lstStyle/>
        <a:p>
          <a:endParaRPr lang="en-US"/>
        </a:p>
      </dgm:t>
    </dgm:pt>
    <dgm:pt modelId="{10F27075-294C-4C3E-AB5A-8F74920ED293}" type="pres">
      <dgm:prSet presAssocID="{15376C77-DD31-4E35-A5D6-C8F47C3C3EFE}" presName="Name9" presStyleLbl="parChTrans1D2" presStyleIdx="2" presStyleCnt="4"/>
      <dgm:spPr/>
      <dgm:t>
        <a:bodyPr/>
        <a:lstStyle/>
        <a:p>
          <a:endParaRPr lang="en-US"/>
        </a:p>
      </dgm:t>
    </dgm:pt>
    <dgm:pt modelId="{690DAA1B-9031-40FF-A7EA-62D6AEE849A3}" type="pres">
      <dgm:prSet presAssocID="{15376C77-DD31-4E35-A5D6-C8F47C3C3EFE}" presName="connTx" presStyleLbl="parChTrans1D2" presStyleIdx="2" presStyleCnt="4"/>
      <dgm:spPr/>
      <dgm:t>
        <a:bodyPr/>
        <a:lstStyle/>
        <a:p>
          <a:endParaRPr lang="en-US"/>
        </a:p>
      </dgm:t>
    </dgm:pt>
    <dgm:pt modelId="{BB806D04-B276-40BD-97E0-B29649180CBF}" type="pres">
      <dgm:prSet presAssocID="{CDEFB187-C854-4BF6-BD86-D3AEAA71B78F}" presName="node" presStyleLbl="node1" presStyleIdx="2" presStyleCnt="4" custScaleX="100815" custScaleY="96570" custRadScaleRad="8784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9218E5E-8B1A-4B9B-BBC3-00EB356640FB}" type="pres">
      <dgm:prSet presAssocID="{92E77B85-235F-4AB0-90C8-9EB59CD12650}" presName="Name9" presStyleLbl="parChTrans1D2" presStyleIdx="3" presStyleCnt="4"/>
      <dgm:spPr/>
      <dgm:t>
        <a:bodyPr/>
        <a:lstStyle/>
        <a:p>
          <a:endParaRPr lang="en-US"/>
        </a:p>
      </dgm:t>
    </dgm:pt>
    <dgm:pt modelId="{CA8BA963-8172-4BFB-AF14-0929C2E92E68}" type="pres">
      <dgm:prSet presAssocID="{92E77B85-235F-4AB0-90C8-9EB59CD12650}" presName="connTx" presStyleLbl="parChTrans1D2" presStyleIdx="3" presStyleCnt="4"/>
      <dgm:spPr/>
      <dgm:t>
        <a:bodyPr/>
        <a:lstStyle/>
        <a:p>
          <a:endParaRPr lang="en-US"/>
        </a:p>
      </dgm:t>
    </dgm:pt>
    <dgm:pt modelId="{C2E18F37-B66A-4234-8EFB-9C4B12A8E14A}" type="pres">
      <dgm:prSet presAssocID="{67670B4B-2467-4706-8358-BD94739A45CC}" presName="node" presStyleLbl="node1" presStyleIdx="3" presStyleCnt="4" custScaleX="96877" custScaleY="94342" custRadScaleRad="97045" custRadScaleInc="1504">
        <dgm:presLayoutVars>
          <dgm:bulletEnabled val="1"/>
        </dgm:presLayoutVars>
      </dgm:prSet>
      <dgm:spPr>
        <a:prstGeom prst="ellipse">
          <a:avLst/>
        </a:prstGeom>
      </dgm:spPr>
      <dgm:t>
        <a:bodyPr/>
        <a:lstStyle/>
        <a:p>
          <a:endParaRPr lang="en-US"/>
        </a:p>
      </dgm:t>
    </dgm:pt>
  </dgm:ptLst>
  <dgm:cxnLst>
    <dgm:cxn modelId="{31CB5258-6595-4619-80AD-E9FFD66E9715}" type="presOf" srcId="{1CB37297-BF37-466B-A978-37D2A9D8D113}" destId="{5DC14046-7A89-4FEA-8F5D-317062473197}" srcOrd="0" destOrd="0" presId="urn:microsoft.com/office/officeart/2005/8/layout/radial1"/>
    <dgm:cxn modelId="{11A302B4-65A8-4907-92D1-6D5A3FE3E6F2}" type="presOf" srcId="{CDEFB187-C854-4BF6-BD86-D3AEAA71B78F}" destId="{BB806D04-B276-40BD-97E0-B29649180CBF}" srcOrd="0" destOrd="0" presId="urn:microsoft.com/office/officeart/2005/8/layout/radial1"/>
    <dgm:cxn modelId="{D2E93BE1-E089-489E-8530-43A1092BBF0A}" srcId="{B01EF978-A8D0-4AA5-B2FF-BC488557C31B}" destId="{CDEFB187-C854-4BF6-BD86-D3AEAA71B78F}" srcOrd="2" destOrd="0" parTransId="{15376C77-DD31-4E35-A5D6-C8F47C3C3EFE}" sibTransId="{FE0543F4-5006-447B-9049-57A40626AA76}"/>
    <dgm:cxn modelId="{B1DB33AF-9CE7-492D-ABFE-93DE20B6FB4C}" type="presOf" srcId="{5B16AA63-E192-4BAB-A96F-FA4A9C810F1F}" destId="{0516F9C7-D391-414D-ACD0-80B43CE43692}" srcOrd="0" destOrd="0" presId="urn:microsoft.com/office/officeart/2005/8/layout/radial1"/>
    <dgm:cxn modelId="{9495A541-FCF6-4F62-8B0A-0512C356A408}" type="presOf" srcId="{5172D675-013B-467D-8DF7-1A8F919AAB5D}" destId="{C8D37B0F-1C19-4634-A2AA-B00BAC795AF6}" srcOrd="0" destOrd="0" presId="urn:microsoft.com/office/officeart/2005/8/layout/radial1"/>
    <dgm:cxn modelId="{4F69165C-7B88-42C7-ABA1-3C1FCC1AA475}" type="presOf" srcId="{67670B4B-2467-4706-8358-BD94739A45CC}" destId="{C2E18F37-B66A-4234-8EFB-9C4B12A8E14A}" srcOrd="0" destOrd="0" presId="urn:microsoft.com/office/officeart/2005/8/layout/radial1"/>
    <dgm:cxn modelId="{59321BBF-F17A-451E-8225-1253FBE8DC56}" srcId="{B01EF978-A8D0-4AA5-B2FF-BC488557C31B}" destId="{67670B4B-2467-4706-8358-BD94739A45CC}" srcOrd="3" destOrd="0" parTransId="{92E77B85-235F-4AB0-90C8-9EB59CD12650}" sibTransId="{A80ECF36-5A55-4A31-A56D-00117C9C8DE7}"/>
    <dgm:cxn modelId="{71C0113B-A79F-4525-AC55-36C12544D1F6}" type="presOf" srcId="{92E77B85-235F-4AB0-90C8-9EB59CD12650}" destId="{CA8BA963-8172-4BFB-AF14-0929C2E92E68}" srcOrd="1" destOrd="0" presId="urn:microsoft.com/office/officeart/2005/8/layout/radial1"/>
    <dgm:cxn modelId="{578F856C-C77E-461A-9E84-6BE80D01A918}" srcId="{B01EF978-A8D0-4AA5-B2FF-BC488557C31B}" destId="{5B16AA63-E192-4BAB-A96F-FA4A9C810F1F}" srcOrd="1" destOrd="0" parTransId="{1CB37297-BF37-466B-A978-37D2A9D8D113}" sibTransId="{64C96CCF-3F54-42C1-9676-D5E8F3EF67EB}"/>
    <dgm:cxn modelId="{04985788-C70B-4C1C-B086-46C1BFA609DE}" type="presOf" srcId="{5172D675-013B-467D-8DF7-1A8F919AAB5D}" destId="{CF086DEE-AECF-4953-A6F8-F244D746FBC0}" srcOrd="1" destOrd="0" presId="urn:microsoft.com/office/officeart/2005/8/layout/radial1"/>
    <dgm:cxn modelId="{8AE272C0-B749-4C23-BA85-AAE40EA0EE79}" type="presOf" srcId="{DE32E2AB-D025-4546-BB7E-8499CB39491D}" destId="{176A9633-2F66-4DFD-A45C-FAD9EF4754BC}" srcOrd="0" destOrd="0" presId="urn:microsoft.com/office/officeart/2005/8/layout/radial1"/>
    <dgm:cxn modelId="{AA0A6832-DB86-4FE4-9081-D6B6F250FD8A}" type="presOf" srcId="{15376C77-DD31-4E35-A5D6-C8F47C3C3EFE}" destId="{10F27075-294C-4C3E-AB5A-8F74920ED293}" srcOrd="0" destOrd="0" presId="urn:microsoft.com/office/officeart/2005/8/layout/radial1"/>
    <dgm:cxn modelId="{A385D772-BE1D-4EAE-A534-A2310115A776}" type="presOf" srcId="{1CB37297-BF37-466B-A978-37D2A9D8D113}" destId="{9B594B27-C344-433C-9FC7-25B9024DC181}" srcOrd="1" destOrd="0" presId="urn:microsoft.com/office/officeart/2005/8/layout/radial1"/>
    <dgm:cxn modelId="{747E630C-90DF-4050-A8FA-AF42F75567E2}" srcId="{B01EF978-A8D0-4AA5-B2FF-BC488557C31B}" destId="{86BEFB84-9CD2-433A-9890-7139B1FC7525}" srcOrd="0" destOrd="0" parTransId="{5172D675-013B-467D-8DF7-1A8F919AAB5D}" sibTransId="{B82051F5-07DB-4987-9381-0D0671C20A94}"/>
    <dgm:cxn modelId="{95726343-C0E5-4086-B7FE-A97488847780}" type="presOf" srcId="{B01EF978-A8D0-4AA5-B2FF-BC488557C31B}" destId="{D2B3DBBE-77D6-4950-8512-0574CDBD409E}" srcOrd="0" destOrd="0" presId="urn:microsoft.com/office/officeart/2005/8/layout/radial1"/>
    <dgm:cxn modelId="{7FFCCE45-5063-4CD0-8537-5937910A85D9}" type="presOf" srcId="{86BEFB84-9CD2-433A-9890-7139B1FC7525}" destId="{2100335D-74EA-4A4B-BE9B-16FF63C9C99F}" srcOrd="0" destOrd="0" presId="urn:microsoft.com/office/officeart/2005/8/layout/radial1"/>
    <dgm:cxn modelId="{F36A0491-5029-4B04-95CC-800D2453081C}" srcId="{DE32E2AB-D025-4546-BB7E-8499CB39491D}" destId="{B01EF978-A8D0-4AA5-B2FF-BC488557C31B}" srcOrd="0" destOrd="0" parTransId="{0A5892E1-9C9C-4B44-B5BE-EB15174D36D1}" sibTransId="{480A253B-C03D-441A-BFA5-0EDAC3488F41}"/>
    <dgm:cxn modelId="{FE312336-3B0A-4C31-8FF3-0D23749C17B4}" type="presOf" srcId="{92E77B85-235F-4AB0-90C8-9EB59CD12650}" destId="{D9218E5E-8B1A-4B9B-BBC3-00EB356640FB}" srcOrd="0" destOrd="0" presId="urn:microsoft.com/office/officeart/2005/8/layout/radial1"/>
    <dgm:cxn modelId="{1A95EAFA-AE5B-4FD9-91AB-F4197E572429}" type="presOf" srcId="{15376C77-DD31-4E35-A5D6-C8F47C3C3EFE}" destId="{690DAA1B-9031-40FF-A7EA-62D6AEE849A3}" srcOrd="1" destOrd="0" presId="urn:microsoft.com/office/officeart/2005/8/layout/radial1"/>
    <dgm:cxn modelId="{991A17B0-BDC7-487A-A4A4-19C9E44B53E5}" type="presParOf" srcId="{176A9633-2F66-4DFD-A45C-FAD9EF4754BC}" destId="{D2B3DBBE-77D6-4950-8512-0574CDBD409E}" srcOrd="0" destOrd="0" presId="urn:microsoft.com/office/officeart/2005/8/layout/radial1"/>
    <dgm:cxn modelId="{3DCF63F4-92F6-4944-B9E5-DCDB336E73AA}" type="presParOf" srcId="{176A9633-2F66-4DFD-A45C-FAD9EF4754BC}" destId="{C8D37B0F-1C19-4634-A2AA-B00BAC795AF6}" srcOrd="1" destOrd="0" presId="urn:microsoft.com/office/officeart/2005/8/layout/radial1"/>
    <dgm:cxn modelId="{A4E97956-4C11-418A-B823-7BB6B0F250AC}" type="presParOf" srcId="{C8D37B0F-1C19-4634-A2AA-B00BAC795AF6}" destId="{CF086DEE-AECF-4953-A6F8-F244D746FBC0}" srcOrd="0" destOrd="0" presId="urn:microsoft.com/office/officeart/2005/8/layout/radial1"/>
    <dgm:cxn modelId="{524A3892-C6FD-42E5-8055-BC63314DC529}" type="presParOf" srcId="{176A9633-2F66-4DFD-A45C-FAD9EF4754BC}" destId="{2100335D-74EA-4A4B-BE9B-16FF63C9C99F}" srcOrd="2" destOrd="0" presId="urn:microsoft.com/office/officeart/2005/8/layout/radial1"/>
    <dgm:cxn modelId="{EFE3EA12-4495-4B7F-94AB-BAEC2D83A03F}" type="presParOf" srcId="{176A9633-2F66-4DFD-A45C-FAD9EF4754BC}" destId="{5DC14046-7A89-4FEA-8F5D-317062473197}" srcOrd="3" destOrd="0" presId="urn:microsoft.com/office/officeart/2005/8/layout/radial1"/>
    <dgm:cxn modelId="{0A89B93F-082B-4330-821C-95CF81DBDA1B}" type="presParOf" srcId="{5DC14046-7A89-4FEA-8F5D-317062473197}" destId="{9B594B27-C344-433C-9FC7-25B9024DC181}" srcOrd="0" destOrd="0" presId="urn:microsoft.com/office/officeart/2005/8/layout/radial1"/>
    <dgm:cxn modelId="{6E07A93C-47C1-4361-B034-45923593FF75}" type="presParOf" srcId="{176A9633-2F66-4DFD-A45C-FAD9EF4754BC}" destId="{0516F9C7-D391-414D-ACD0-80B43CE43692}" srcOrd="4" destOrd="0" presId="urn:microsoft.com/office/officeart/2005/8/layout/radial1"/>
    <dgm:cxn modelId="{E3F6526F-41A1-4739-8431-AEDCF2561CFA}" type="presParOf" srcId="{176A9633-2F66-4DFD-A45C-FAD9EF4754BC}" destId="{10F27075-294C-4C3E-AB5A-8F74920ED293}" srcOrd="5" destOrd="0" presId="urn:microsoft.com/office/officeart/2005/8/layout/radial1"/>
    <dgm:cxn modelId="{0D09AFBE-2824-4075-B336-6C6EDC44794E}" type="presParOf" srcId="{10F27075-294C-4C3E-AB5A-8F74920ED293}" destId="{690DAA1B-9031-40FF-A7EA-62D6AEE849A3}" srcOrd="0" destOrd="0" presId="urn:microsoft.com/office/officeart/2005/8/layout/radial1"/>
    <dgm:cxn modelId="{CE0DD491-C932-4B1C-84FC-C4DCC4EA16BB}" type="presParOf" srcId="{176A9633-2F66-4DFD-A45C-FAD9EF4754BC}" destId="{BB806D04-B276-40BD-97E0-B29649180CBF}" srcOrd="6" destOrd="0" presId="urn:microsoft.com/office/officeart/2005/8/layout/radial1"/>
    <dgm:cxn modelId="{07E4E0B2-AABC-4975-B53A-4CC12DEFAACA}" type="presParOf" srcId="{176A9633-2F66-4DFD-A45C-FAD9EF4754BC}" destId="{D9218E5E-8B1A-4B9B-BBC3-00EB356640FB}" srcOrd="7" destOrd="0" presId="urn:microsoft.com/office/officeart/2005/8/layout/radial1"/>
    <dgm:cxn modelId="{B24E4808-EED9-4824-A947-FDC8119B58D8}" type="presParOf" srcId="{D9218E5E-8B1A-4B9B-BBC3-00EB356640FB}" destId="{CA8BA963-8172-4BFB-AF14-0929C2E92E68}" srcOrd="0" destOrd="0" presId="urn:microsoft.com/office/officeart/2005/8/layout/radial1"/>
    <dgm:cxn modelId="{D8D1237E-0B42-4B69-B2F8-115A2A109701}" type="presParOf" srcId="{176A9633-2F66-4DFD-A45C-FAD9EF4754BC}" destId="{C2E18F37-B66A-4234-8EFB-9C4B12A8E14A}" srcOrd="8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BCCAF6A-F896-4854-8106-5D7A613EE25B}">
      <dsp:nvSpPr>
        <dsp:cNvPr id="0" name=""/>
        <dsp:cNvSpPr/>
      </dsp:nvSpPr>
      <dsp:spPr>
        <a:xfrm>
          <a:off x="3816578" y="166171"/>
          <a:ext cx="462137" cy="460231"/>
        </a:xfrm>
        <a:custGeom>
          <a:avLst/>
          <a:gdLst/>
          <a:ahLst/>
          <a:cxnLst/>
          <a:rect l="0" t="0" r="0" b="0"/>
          <a:pathLst>
            <a:path>
              <a:moveTo>
                <a:pt x="462137" y="0"/>
              </a:moveTo>
              <a:lnTo>
                <a:pt x="0" y="460231"/>
              </a:lnTo>
            </a:path>
          </a:pathLst>
        </a:custGeom>
        <a:noFill/>
        <a:ln w="1270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031342" y="379982"/>
        <a:ext cx="32610" cy="32610"/>
      </dsp:txXfrm>
    </dsp:sp>
    <dsp:sp modelId="{5B6D7BB8-4EEA-4731-9187-6EE7C4BBACFB}">
      <dsp:nvSpPr>
        <dsp:cNvPr id="0" name=""/>
        <dsp:cNvSpPr/>
      </dsp:nvSpPr>
      <dsp:spPr>
        <a:xfrm>
          <a:off x="1278319" y="166171"/>
          <a:ext cx="3000396" cy="423042"/>
        </a:xfrm>
        <a:custGeom>
          <a:avLst/>
          <a:gdLst/>
          <a:ahLst/>
          <a:cxnLst/>
          <a:rect l="0" t="0" r="0" b="0"/>
          <a:pathLst>
            <a:path>
              <a:moveTo>
                <a:pt x="3000396" y="0"/>
              </a:moveTo>
              <a:lnTo>
                <a:pt x="0" y="423042"/>
              </a:lnTo>
            </a:path>
          </a:pathLst>
        </a:custGeom>
        <a:noFill/>
        <a:ln w="1270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/>
        </a:p>
      </dsp:txBody>
      <dsp:txXfrm>
        <a:off x="2702765" y="301941"/>
        <a:ext cx="151503" cy="151503"/>
      </dsp:txXfrm>
    </dsp:sp>
    <dsp:sp modelId="{6121E54D-8052-43D1-8F79-9AC207440C53}">
      <dsp:nvSpPr>
        <dsp:cNvPr id="0" name=""/>
        <dsp:cNvSpPr/>
      </dsp:nvSpPr>
      <dsp:spPr>
        <a:xfrm>
          <a:off x="4278716" y="166171"/>
          <a:ext cx="1653058" cy="48347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826529" y="0"/>
              </a:lnTo>
              <a:lnTo>
                <a:pt x="826529" y="483476"/>
              </a:lnTo>
              <a:lnTo>
                <a:pt x="1653058" y="483476"/>
              </a:lnTo>
            </a:path>
          </a:pathLst>
        </a:custGeom>
        <a:noFill/>
        <a:ln w="1270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00" kern="1200"/>
        </a:p>
      </dsp:txBody>
      <dsp:txXfrm>
        <a:off x="5062187" y="364852"/>
        <a:ext cx="86115" cy="86115"/>
      </dsp:txXfrm>
    </dsp:sp>
    <dsp:sp modelId="{BA04BA19-CB9A-41C4-A532-0D8FC58A5142}">
      <dsp:nvSpPr>
        <dsp:cNvPr id="0" name=""/>
        <dsp:cNvSpPr/>
      </dsp:nvSpPr>
      <dsp:spPr>
        <a:xfrm>
          <a:off x="3260256" y="0"/>
          <a:ext cx="1704574" cy="332343"/>
        </a:xfrm>
        <a:prstGeom prst="rect">
          <a:avLst/>
        </a:prstGeom>
        <a:solidFill>
          <a:schemeClr val="accent6"/>
        </a:solidFill>
        <a:ln w="127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39700" h="139700" prst="divo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600" kern="1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মহাদেশ</a:t>
          </a:r>
          <a:r>
            <a:rPr lang="bn-BD" sz="5400" kern="1200" dirty="0" smtClean="0">
              <a:latin typeface="NikoshBAN" pitchFamily="2" charset="0"/>
              <a:cs typeface="NikoshBAN" pitchFamily="2" charset="0"/>
            </a:rPr>
            <a:t> </a:t>
          </a:r>
          <a:endParaRPr lang="en-US" sz="5400" kern="1200" dirty="0">
            <a:latin typeface="NikoshBAN" pitchFamily="2" charset="0"/>
            <a:cs typeface="NikoshBAN" pitchFamily="2" charset="0"/>
          </a:endParaRPr>
        </a:p>
      </dsp:txBody>
      <dsp:txXfrm>
        <a:off x="3260256" y="0"/>
        <a:ext cx="1704574" cy="332343"/>
      </dsp:txXfrm>
    </dsp:sp>
    <dsp:sp modelId="{C1F7F1F6-00E3-4C2E-A95A-1D65E5D97F36}">
      <dsp:nvSpPr>
        <dsp:cNvPr id="0" name=""/>
        <dsp:cNvSpPr/>
      </dsp:nvSpPr>
      <dsp:spPr>
        <a:xfrm>
          <a:off x="5931774" y="483476"/>
          <a:ext cx="1809393" cy="33234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52400" h="50800" prst="softRound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4000" kern="1200" dirty="0" smtClean="0">
              <a:solidFill>
                <a:schemeClr val="tx1"/>
              </a:solidFill>
              <a:effectLst/>
              <a:latin typeface="NikoshBAN" pitchFamily="2" charset="0"/>
              <a:cs typeface="NikoshBAN" pitchFamily="2" charset="0"/>
            </a:rPr>
            <a:t>আফ্রিকা</a:t>
          </a:r>
          <a:r>
            <a:rPr lang="bn-BD" sz="5400" kern="1200" dirty="0" smtClean="0">
              <a:solidFill>
                <a:schemeClr val="tx1"/>
              </a:solidFill>
              <a:effectLst/>
              <a:latin typeface="NikoshBAN" pitchFamily="2" charset="0"/>
              <a:cs typeface="NikoshBAN" pitchFamily="2" charset="0"/>
            </a:rPr>
            <a:t> </a:t>
          </a:r>
          <a:endParaRPr lang="en-US" sz="5400" kern="1200" dirty="0">
            <a:solidFill>
              <a:schemeClr val="tx1"/>
            </a:solidFill>
            <a:effectLst/>
            <a:latin typeface="NikoshBAN" pitchFamily="2" charset="0"/>
            <a:cs typeface="NikoshBAN" pitchFamily="2" charset="0"/>
          </a:endParaRPr>
        </a:p>
      </dsp:txBody>
      <dsp:txXfrm>
        <a:off x="5931774" y="483476"/>
        <a:ext cx="1809393" cy="332343"/>
      </dsp:txXfrm>
    </dsp:sp>
    <dsp:sp modelId="{11C418D2-4033-4058-8EBE-7980A9EA196A}">
      <dsp:nvSpPr>
        <dsp:cNvPr id="0" name=""/>
        <dsp:cNvSpPr/>
      </dsp:nvSpPr>
      <dsp:spPr>
        <a:xfrm>
          <a:off x="1278319" y="423042"/>
          <a:ext cx="2041822" cy="33234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52400" h="50800" prst="softRound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4400" kern="1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এশিয়া</a:t>
          </a:r>
          <a:r>
            <a:rPr lang="bn-BD" sz="5400" kern="1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</a:t>
          </a:r>
          <a:endParaRPr lang="en-US" sz="5400" kern="1200" dirty="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sp:txBody>
      <dsp:txXfrm>
        <a:off x="1278319" y="423042"/>
        <a:ext cx="2041822" cy="332343"/>
      </dsp:txXfrm>
    </dsp:sp>
    <dsp:sp modelId="{BD8F7DAE-805C-4314-8B7B-C8DC242A1023}">
      <dsp:nvSpPr>
        <dsp:cNvPr id="0" name=""/>
        <dsp:cNvSpPr/>
      </dsp:nvSpPr>
      <dsp:spPr>
        <a:xfrm>
          <a:off x="3816578" y="460231"/>
          <a:ext cx="1816664" cy="33234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52400" h="50800" prst="softRound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600" kern="1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ইউরোপ</a:t>
          </a:r>
          <a:r>
            <a:rPr lang="bn-BD" sz="5400" kern="1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 </a:t>
          </a:r>
          <a:endParaRPr lang="en-US" sz="5400" kern="1200" dirty="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sp:txBody>
      <dsp:txXfrm>
        <a:off x="3816578" y="460231"/>
        <a:ext cx="1816664" cy="33234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3943532-A1B0-4C83-8A61-ED7BC308F677}">
      <dsp:nvSpPr>
        <dsp:cNvPr id="0" name=""/>
        <dsp:cNvSpPr/>
      </dsp:nvSpPr>
      <dsp:spPr>
        <a:xfrm>
          <a:off x="2585280" y="2073047"/>
          <a:ext cx="677362" cy="170979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38681" y="0"/>
              </a:lnTo>
              <a:lnTo>
                <a:pt x="338681" y="1709791"/>
              </a:lnTo>
              <a:lnTo>
                <a:pt x="677362" y="1709791"/>
              </a:lnTo>
            </a:path>
          </a:pathLst>
        </a:custGeom>
        <a:noFill/>
        <a:ln w="1270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00" kern="120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2877984" y="2881965"/>
        <a:ext cx="91953" cy="91953"/>
      </dsp:txXfrm>
    </dsp:sp>
    <dsp:sp modelId="{9247AF77-4548-421D-B93B-DDBB61DC0F9F}">
      <dsp:nvSpPr>
        <dsp:cNvPr id="0" name=""/>
        <dsp:cNvSpPr/>
      </dsp:nvSpPr>
      <dsp:spPr>
        <a:xfrm>
          <a:off x="2585280" y="2073047"/>
          <a:ext cx="677362" cy="102837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38681" y="0"/>
              </a:lnTo>
              <a:lnTo>
                <a:pt x="338681" y="1028370"/>
              </a:lnTo>
              <a:lnTo>
                <a:pt x="677362" y="1028370"/>
              </a:lnTo>
            </a:path>
          </a:pathLst>
        </a:custGeom>
        <a:noFill/>
        <a:ln w="1270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2893176" y="2556447"/>
        <a:ext cx="61570" cy="61570"/>
      </dsp:txXfrm>
    </dsp:sp>
    <dsp:sp modelId="{2B80BC45-4012-4E36-9319-C829135677DE}">
      <dsp:nvSpPr>
        <dsp:cNvPr id="0" name=""/>
        <dsp:cNvSpPr/>
      </dsp:nvSpPr>
      <dsp:spPr>
        <a:xfrm>
          <a:off x="2585280" y="2073047"/>
          <a:ext cx="677362" cy="36489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38681" y="0"/>
              </a:lnTo>
              <a:lnTo>
                <a:pt x="338681" y="364895"/>
              </a:lnTo>
              <a:lnTo>
                <a:pt x="677362" y="364895"/>
              </a:lnTo>
            </a:path>
          </a:pathLst>
        </a:custGeom>
        <a:noFill/>
        <a:ln w="1270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2904726" y="2236259"/>
        <a:ext cx="38469" cy="38469"/>
      </dsp:txXfrm>
    </dsp:sp>
    <dsp:sp modelId="{CD8ABC73-5FC2-4164-99D1-88E2B8A5E379}">
      <dsp:nvSpPr>
        <dsp:cNvPr id="0" name=""/>
        <dsp:cNvSpPr/>
      </dsp:nvSpPr>
      <dsp:spPr>
        <a:xfrm>
          <a:off x="2585280" y="1700746"/>
          <a:ext cx="677362" cy="372300"/>
        </a:xfrm>
        <a:custGeom>
          <a:avLst/>
          <a:gdLst/>
          <a:ahLst/>
          <a:cxnLst/>
          <a:rect l="0" t="0" r="0" b="0"/>
          <a:pathLst>
            <a:path>
              <a:moveTo>
                <a:pt x="0" y="372300"/>
              </a:moveTo>
              <a:lnTo>
                <a:pt x="338681" y="372300"/>
              </a:lnTo>
              <a:lnTo>
                <a:pt x="338681" y="0"/>
              </a:lnTo>
              <a:lnTo>
                <a:pt x="677362" y="0"/>
              </a:lnTo>
            </a:path>
          </a:pathLst>
        </a:custGeom>
        <a:noFill/>
        <a:ln w="1270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2904638" y="1867573"/>
        <a:ext cx="38646" cy="38646"/>
      </dsp:txXfrm>
    </dsp:sp>
    <dsp:sp modelId="{3D2D6A7D-415B-4E4F-9295-2436B3168CE2}">
      <dsp:nvSpPr>
        <dsp:cNvPr id="0" name=""/>
        <dsp:cNvSpPr/>
      </dsp:nvSpPr>
      <dsp:spPr>
        <a:xfrm>
          <a:off x="2585280" y="1037271"/>
          <a:ext cx="677362" cy="1035775"/>
        </a:xfrm>
        <a:custGeom>
          <a:avLst/>
          <a:gdLst/>
          <a:ahLst/>
          <a:cxnLst/>
          <a:rect l="0" t="0" r="0" b="0"/>
          <a:pathLst>
            <a:path>
              <a:moveTo>
                <a:pt x="0" y="1035775"/>
              </a:moveTo>
              <a:lnTo>
                <a:pt x="338681" y="1035775"/>
              </a:lnTo>
              <a:lnTo>
                <a:pt x="338681" y="0"/>
              </a:lnTo>
              <a:lnTo>
                <a:pt x="677362" y="0"/>
              </a:lnTo>
            </a:path>
          </a:pathLst>
        </a:custGeom>
        <a:noFill/>
        <a:ln w="1270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2893021" y="1524219"/>
        <a:ext cx="61879" cy="61879"/>
      </dsp:txXfrm>
    </dsp:sp>
    <dsp:sp modelId="{9B59288A-07EE-4918-A1A1-19934DA43189}">
      <dsp:nvSpPr>
        <dsp:cNvPr id="0" name=""/>
        <dsp:cNvSpPr/>
      </dsp:nvSpPr>
      <dsp:spPr>
        <a:xfrm>
          <a:off x="2585280" y="281161"/>
          <a:ext cx="677362" cy="1791885"/>
        </a:xfrm>
        <a:custGeom>
          <a:avLst/>
          <a:gdLst/>
          <a:ahLst/>
          <a:cxnLst/>
          <a:rect l="0" t="0" r="0" b="0"/>
          <a:pathLst>
            <a:path>
              <a:moveTo>
                <a:pt x="0" y="1791885"/>
              </a:moveTo>
              <a:lnTo>
                <a:pt x="338681" y="1791885"/>
              </a:lnTo>
              <a:lnTo>
                <a:pt x="338681" y="0"/>
              </a:lnTo>
              <a:lnTo>
                <a:pt x="677362" y="0"/>
              </a:lnTo>
            </a:path>
          </a:pathLst>
        </a:custGeom>
        <a:noFill/>
        <a:ln w="1270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00" kern="120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2876070" y="1129213"/>
        <a:ext cx="95781" cy="95781"/>
      </dsp:txXfrm>
    </dsp:sp>
    <dsp:sp modelId="{0A2AC88C-2DD8-4A26-AEE0-4726F356D968}">
      <dsp:nvSpPr>
        <dsp:cNvPr id="0" name=""/>
        <dsp:cNvSpPr/>
      </dsp:nvSpPr>
      <dsp:spPr>
        <a:xfrm rot="16200000">
          <a:off x="1140587" y="1771006"/>
          <a:ext cx="2285305" cy="604081"/>
        </a:xfrm>
        <a:prstGeom prst="rect">
          <a:avLst/>
        </a:prstGeom>
        <a:solidFill>
          <a:schemeClr val="accent2"/>
        </a:solidFill>
        <a:ln w="12700" cap="rnd" cmpd="sng" algn="ctr">
          <a:solidFill>
            <a:schemeClr val="accent2"/>
          </a:solidFill>
          <a:prstDash val="solid"/>
        </a:ln>
        <a:effectLst/>
        <a:scene3d>
          <a:camera prst="orthographicFront"/>
          <a:lightRig rig="threePt" dir="t"/>
        </a:scene3d>
        <a:sp3d>
          <a:bevelT prst="relaxedInse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" tIns="24765" rIns="24765" bIns="24765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900" kern="1200" dirty="0" smtClean="0">
              <a:latin typeface="NikoshBAN" pitchFamily="2" charset="0"/>
              <a:cs typeface="NikoshBAN" pitchFamily="2" charset="0"/>
            </a:rPr>
            <a:t>রাষ্ট্র </a:t>
          </a:r>
          <a:endParaRPr lang="en-US" sz="3900" kern="1200" dirty="0">
            <a:latin typeface="NikoshBAN" pitchFamily="2" charset="0"/>
            <a:cs typeface="NikoshBAN" pitchFamily="2" charset="0"/>
          </a:endParaRPr>
        </a:p>
      </dsp:txBody>
      <dsp:txXfrm>
        <a:off x="1140587" y="1771006"/>
        <a:ext cx="2285305" cy="604081"/>
      </dsp:txXfrm>
    </dsp:sp>
    <dsp:sp modelId="{F8B5932A-5716-4B99-929C-1C1B2D669C32}">
      <dsp:nvSpPr>
        <dsp:cNvPr id="0" name=""/>
        <dsp:cNvSpPr/>
      </dsp:nvSpPr>
      <dsp:spPr>
        <a:xfrm>
          <a:off x="3262643" y="1026"/>
          <a:ext cx="1837680" cy="560268"/>
        </a:xfrm>
        <a:prstGeom prst="rect">
          <a:avLst/>
        </a:prstGeom>
        <a:solidFill>
          <a:srgbClr val="92D050"/>
        </a:solidFill>
        <a:ln w="127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prst="angle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400" kern="1200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rPr>
            <a:t>তিমুর </a:t>
          </a:r>
          <a:endParaRPr lang="en-US" sz="3400" kern="1200" dirty="0">
            <a:solidFill>
              <a:srgbClr val="FF0000"/>
            </a:solidFill>
            <a:latin typeface="NikoshBAN" pitchFamily="2" charset="0"/>
            <a:cs typeface="NikoshBAN" pitchFamily="2" charset="0"/>
          </a:endParaRPr>
        </a:p>
      </dsp:txBody>
      <dsp:txXfrm>
        <a:off x="3262643" y="1026"/>
        <a:ext cx="1837680" cy="560268"/>
      </dsp:txXfrm>
    </dsp:sp>
    <dsp:sp modelId="{24197DCF-8AEA-4FCF-80FE-FDB182050B11}">
      <dsp:nvSpPr>
        <dsp:cNvPr id="0" name=""/>
        <dsp:cNvSpPr/>
      </dsp:nvSpPr>
      <dsp:spPr>
        <a:xfrm>
          <a:off x="3262643" y="757137"/>
          <a:ext cx="1837680" cy="560268"/>
        </a:xfrm>
        <a:prstGeom prst="rect">
          <a:avLst/>
        </a:prstGeom>
        <a:solidFill>
          <a:schemeClr val="accent3"/>
        </a:solidFill>
        <a:ln w="127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prst="angle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400" kern="1200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rPr>
            <a:t>কঙ্গো</a:t>
          </a:r>
          <a:r>
            <a:rPr lang="bn-BD" sz="3400" kern="1200" dirty="0" smtClean="0">
              <a:latin typeface="NikoshBAN" pitchFamily="2" charset="0"/>
              <a:cs typeface="NikoshBAN" pitchFamily="2" charset="0"/>
            </a:rPr>
            <a:t> </a:t>
          </a:r>
          <a:endParaRPr lang="en-US" sz="3400" kern="1200" dirty="0">
            <a:latin typeface="NikoshBAN" pitchFamily="2" charset="0"/>
            <a:cs typeface="NikoshBAN" pitchFamily="2" charset="0"/>
          </a:endParaRPr>
        </a:p>
      </dsp:txBody>
      <dsp:txXfrm>
        <a:off x="3262643" y="757137"/>
        <a:ext cx="1837680" cy="560268"/>
      </dsp:txXfrm>
    </dsp:sp>
    <dsp:sp modelId="{79261976-8A96-415A-9975-ADC82A4E8D2E}">
      <dsp:nvSpPr>
        <dsp:cNvPr id="0" name=""/>
        <dsp:cNvSpPr/>
      </dsp:nvSpPr>
      <dsp:spPr>
        <a:xfrm>
          <a:off x="3262643" y="1420612"/>
          <a:ext cx="2500145" cy="560268"/>
        </a:xfrm>
        <a:prstGeom prst="rect">
          <a:avLst/>
        </a:prstGeom>
        <a:solidFill>
          <a:srgbClr val="92D050"/>
        </a:solidFill>
        <a:ln w="127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prst="angle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400" kern="1200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rPr>
            <a:t> সিয়েরালিওন  </a:t>
          </a:r>
          <a:endParaRPr lang="en-US" sz="3400" kern="1200" dirty="0">
            <a:solidFill>
              <a:srgbClr val="FF0000"/>
            </a:solidFill>
            <a:latin typeface="NikoshBAN" pitchFamily="2" charset="0"/>
            <a:cs typeface="NikoshBAN" pitchFamily="2" charset="0"/>
          </a:endParaRPr>
        </a:p>
      </dsp:txBody>
      <dsp:txXfrm>
        <a:off x="3262643" y="1420612"/>
        <a:ext cx="2500145" cy="560268"/>
      </dsp:txXfrm>
    </dsp:sp>
    <dsp:sp modelId="{61FC97B5-C8A6-4810-9B11-5B7C7955B673}">
      <dsp:nvSpPr>
        <dsp:cNvPr id="0" name=""/>
        <dsp:cNvSpPr/>
      </dsp:nvSpPr>
      <dsp:spPr>
        <a:xfrm>
          <a:off x="3262643" y="2157808"/>
          <a:ext cx="1837680" cy="560268"/>
        </a:xfrm>
        <a:prstGeom prst="rect">
          <a:avLst/>
        </a:prstGeom>
        <a:solidFill>
          <a:srgbClr val="92D050"/>
        </a:solidFill>
        <a:ln w="127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prst="angle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400" kern="1200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rPr>
            <a:t>আইভরিকুস্ট</a:t>
          </a:r>
          <a:r>
            <a:rPr lang="bn-BD" sz="3400" kern="1200" dirty="0" smtClean="0">
              <a:latin typeface="NikoshBAN" pitchFamily="2" charset="0"/>
              <a:cs typeface="NikoshBAN" pitchFamily="2" charset="0"/>
            </a:rPr>
            <a:t> </a:t>
          </a:r>
          <a:endParaRPr lang="en-US" sz="3400" kern="1200" dirty="0">
            <a:latin typeface="NikoshBAN" pitchFamily="2" charset="0"/>
            <a:cs typeface="NikoshBAN" pitchFamily="2" charset="0"/>
          </a:endParaRPr>
        </a:p>
      </dsp:txBody>
      <dsp:txXfrm>
        <a:off x="3262643" y="2157808"/>
        <a:ext cx="1837680" cy="560268"/>
      </dsp:txXfrm>
    </dsp:sp>
    <dsp:sp modelId="{C5D1D914-8C5B-4DBF-8481-E68371659B3F}">
      <dsp:nvSpPr>
        <dsp:cNvPr id="0" name=""/>
        <dsp:cNvSpPr/>
      </dsp:nvSpPr>
      <dsp:spPr>
        <a:xfrm>
          <a:off x="3262643" y="2821283"/>
          <a:ext cx="1837680" cy="560268"/>
        </a:xfrm>
        <a:prstGeom prst="rect">
          <a:avLst/>
        </a:prstGeom>
        <a:solidFill>
          <a:srgbClr val="92D050"/>
        </a:solidFill>
        <a:ln w="127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prst="angle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4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bn-BD" sz="3400" kern="1200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rPr>
            <a:t>দক্ষিন সুদান </a:t>
          </a:r>
          <a:endParaRPr lang="en-US" sz="3400" kern="1200" dirty="0">
            <a:solidFill>
              <a:srgbClr val="FF0000"/>
            </a:solidFill>
            <a:latin typeface="NikoshBAN" pitchFamily="2" charset="0"/>
            <a:cs typeface="NikoshBAN" pitchFamily="2" charset="0"/>
          </a:endParaRPr>
        </a:p>
      </dsp:txBody>
      <dsp:txXfrm>
        <a:off x="3262643" y="2821283"/>
        <a:ext cx="1837680" cy="560268"/>
      </dsp:txXfrm>
    </dsp:sp>
    <dsp:sp modelId="{D70B74FD-B160-4F8C-9ED2-52D83094B2A5}">
      <dsp:nvSpPr>
        <dsp:cNvPr id="0" name=""/>
        <dsp:cNvSpPr/>
      </dsp:nvSpPr>
      <dsp:spPr>
        <a:xfrm>
          <a:off x="3262643" y="3502704"/>
          <a:ext cx="1837680" cy="560268"/>
        </a:xfrm>
        <a:prstGeom prst="rect">
          <a:avLst/>
        </a:prstGeom>
        <a:solidFill>
          <a:srgbClr val="92D050"/>
        </a:solidFill>
        <a:ln w="127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prst="angle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400" kern="1200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rPr>
            <a:t>যুগোস্লাভিয়া</a:t>
          </a:r>
          <a:r>
            <a:rPr lang="bn-BD" sz="3400" kern="1200" dirty="0" smtClean="0">
              <a:latin typeface="NikoshBAN" pitchFamily="2" charset="0"/>
              <a:cs typeface="NikoshBAN" pitchFamily="2" charset="0"/>
            </a:rPr>
            <a:t> </a:t>
          </a:r>
          <a:endParaRPr lang="en-US" sz="3400" kern="1200" dirty="0">
            <a:latin typeface="NikoshBAN" pitchFamily="2" charset="0"/>
            <a:cs typeface="NikoshBAN" pitchFamily="2" charset="0"/>
          </a:endParaRPr>
        </a:p>
      </dsp:txBody>
      <dsp:txXfrm>
        <a:off x="3262643" y="3502704"/>
        <a:ext cx="1837680" cy="56026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2B3DBBE-77D6-4950-8512-0574CDBD409E}">
      <dsp:nvSpPr>
        <dsp:cNvPr id="0" name=""/>
        <dsp:cNvSpPr/>
      </dsp:nvSpPr>
      <dsp:spPr>
        <a:xfrm>
          <a:off x="3280764" y="1762132"/>
          <a:ext cx="1443634" cy="1306978"/>
        </a:xfrm>
        <a:prstGeom prst="ellipse">
          <a:avLst/>
        </a:prstGeom>
        <a:blipFill dpi="0" rotWithShape="1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>
          <a:noFill/>
        </a:ln>
        <a:effectLst>
          <a:innerShdw blurRad="25400" dist="12700" dir="13500000">
            <a:srgbClr val="000000">
              <a:alpha val="45000"/>
            </a:srgbClr>
          </a:inn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700" kern="1200" dirty="0">
            <a:latin typeface="NikoshBAN" pitchFamily="2" charset="0"/>
            <a:cs typeface="NikoshBAN" pitchFamily="2" charset="0"/>
          </a:endParaRPr>
        </a:p>
      </dsp:txBody>
      <dsp:txXfrm>
        <a:off x="3492179" y="1953534"/>
        <a:ext cx="1020804" cy="924174"/>
      </dsp:txXfrm>
    </dsp:sp>
    <dsp:sp modelId="{C8D37B0F-1C19-4634-A2AA-B00BAC795AF6}">
      <dsp:nvSpPr>
        <dsp:cNvPr id="0" name=""/>
        <dsp:cNvSpPr/>
      </dsp:nvSpPr>
      <dsp:spPr>
        <a:xfrm rot="16109050">
          <a:off x="3881050" y="1646061"/>
          <a:ext cx="203112" cy="29474"/>
        </a:xfrm>
        <a:custGeom>
          <a:avLst/>
          <a:gdLst/>
          <a:ahLst/>
          <a:cxnLst/>
          <a:rect l="0" t="0" r="0" b="0"/>
          <a:pathLst>
            <a:path>
              <a:moveTo>
                <a:pt x="0" y="14737"/>
              </a:moveTo>
              <a:lnTo>
                <a:pt x="203112" y="14737"/>
              </a:lnTo>
            </a:path>
          </a:pathLst>
        </a:custGeom>
        <a:noFill/>
        <a:ln w="12700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3977529" y="1655720"/>
        <a:ext cx="10155" cy="10155"/>
      </dsp:txXfrm>
    </dsp:sp>
    <dsp:sp modelId="{2100335D-74EA-4A4B-BE9B-16FF63C9C99F}">
      <dsp:nvSpPr>
        <dsp:cNvPr id="0" name=""/>
        <dsp:cNvSpPr/>
      </dsp:nvSpPr>
      <dsp:spPr>
        <a:xfrm>
          <a:off x="3276598" y="142877"/>
          <a:ext cx="1369169" cy="1416665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8000"/>
                <a:hueMod val="94000"/>
                <a:satMod val="130000"/>
                <a:lumMod val="138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lumMod val="88000"/>
              </a:schemeClr>
            </a:gs>
          </a:gsLst>
          <a:lin ang="5400000" scaled="0"/>
        </a:gradFill>
        <a:ln>
          <a:noFill/>
        </a:ln>
        <a:effectLst>
          <a:innerShdw blurRad="25400" dist="12700" dir="13500000">
            <a:srgbClr val="000000">
              <a:alpha val="45000"/>
            </a:srgbClr>
          </a:inn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bn-BD" sz="1900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rPr>
            <a:t>শান্তি  রক্ষা করা  </a:t>
          </a:r>
          <a:endParaRPr lang="en-US" sz="1900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NikoshBAN" pitchFamily="2" charset="0"/>
            <a:cs typeface="NikoshBAN" pitchFamily="2" charset="0"/>
          </a:endParaRPr>
        </a:p>
      </dsp:txBody>
      <dsp:txXfrm>
        <a:off x="3477108" y="350343"/>
        <a:ext cx="968149" cy="1001733"/>
      </dsp:txXfrm>
    </dsp:sp>
    <dsp:sp modelId="{5DC14046-7A89-4FEA-8F5D-317062473197}">
      <dsp:nvSpPr>
        <dsp:cNvPr id="0" name=""/>
        <dsp:cNvSpPr/>
      </dsp:nvSpPr>
      <dsp:spPr>
        <a:xfrm rot="21599643">
          <a:off x="4724398" y="2400794"/>
          <a:ext cx="287409" cy="29474"/>
        </a:xfrm>
        <a:custGeom>
          <a:avLst/>
          <a:gdLst/>
          <a:ahLst/>
          <a:cxnLst/>
          <a:rect l="0" t="0" r="0" b="0"/>
          <a:pathLst>
            <a:path>
              <a:moveTo>
                <a:pt x="0" y="14737"/>
              </a:moveTo>
              <a:lnTo>
                <a:pt x="287409" y="14737"/>
              </a:lnTo>
            </a:path>
          </a:pathLst>
        </a:custGeom>
        <a:noFill/>
        <a:ln w="12700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860917" y="2408346"/>
        <a:ext cx="14370" cy="14370"/>
      </dsp:txXfrm>
    </dsp:sp>
    <dsp:sp modelId="{0516F9C7-D391-414D-ACD0-80B43CE43692}">
      <dsp:nvSpPr>
        <dsp:cNvPr id="0" name=""/>
        <dsp:cNvSpPr/>
      </dsp:nvSpPr>
      <dsp:spPr>
        <a:xfrm>
          <a:off x="5011807" y="1742953"/>
          <a:ext cx="1425408" cy="1344978"/>
        </a:xfrm>
        <a:prstGeom prst="ellipse">
          <a:avLst/>
        </a:prstGeom>
        <a:gradFill rotWithShape="0">
          <a:gsLst>
            <a:gs pos="0">
              <a:schemeClr val="accent5">
                <a:hueOff val="6718086"/>
                <a:satOff val="-3139"/>
                <a:lumOff val="-3529"/>
                <a:alphaOff val="0"/>
                <a:tint val="98000"/>
                <a:hueMod val="94000"/>
                <a:satMod val="130000"/>
                <a:lumMod val="138000"/>
              </a:schemeClr>
            </a:gs>
            <a:gs pos="100000">
              <a:schemeClr val="accent5">
                <a:hueOff val="6718086"/>
                <a:satOff val="-3139"/>
                <a:lumOff val="-3529"/>
                <a:alphaOff val="0"/>
                <a:shade val="94000"/>
                <a:lumMod val="88000"/>
              </a:schemeClr>
            </a:gs>
          </a:gsLst>
          <a:lin ang="5400000" scaled="0"/>
        </a:gradFill>
        <a:ln>
          <a:noFill/>
        </a:ln>
        <a:effectLst>
          <a:innerShdw blurRad="25400" dist="12700" dir="13500000">
            <a:srgbClr val="000000">
              <a:alpha val="45000"/>
            </a:srgbClr>
          </a:inn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1900" kern="1200" dirty="0" smtClean="0">
              <a:solidFill>
                <a:schemeClr val="bg1"/>
              </a:solidFill>
              <a:latin typeface="NikoshBAN" pitchFamily="2" charset="0"/>
              <a:cs typeface="NikoshBAN" pitchFamily="2" charset="0"/>
            </a:rPr>
            <a:t>শান্তি প্রতিষ্ঠায় কাজ করা  </a:t>
          </a:r>
          <a:endParaRPr lang="en-US" sz="1900" kern="1200" dirty="0">
            <a:solidFill>
              <a:schemeClr val="bg1"/>
            </a:solidFill>
            <a:latin typeface="NikoshBAN" pitchFamily="2" charset="0"/>
            <a:cs typeface="NikoshBAN" pitchFamily="2" charset="0"/>
          </a:endParaRPr>
        </a:p>
      </dsp:txBody>
      <dsp:txXfrm>
        <a:off x="5220553" y="1939920"/>
        <a:ext cx="1007916" cy="951044"/>
      </dsp:txXfrm>
    </dsp:sp>
    <dsp:sp modelId="{10F27075-294C-4C3E-AB5A-8F74920ED293}">
      <dsp:nvSpPr>
        <dsp:cNvPr id="0" name=""/>
        <dsp:cNvSpPr/>
      </dsp:nvSpPr>
      <dsp:spPr>
        <a:xfrm rot="5400000">
          <a:off x="3882552" y="3174402"/>
          <a:ext cx="240057" cy="29474"/>
        </a:xfrm>
        <a:custGeom>
          <a:avLst/>
          <a:gdLst/>
          <a:ahLst/>
          <a:cxnLst/>
          <a:rect l="0" t="0" r="0" b="0"/>
          <a:pathLst>
            <a:path>
              <a:moveTo>
                <a:pt x="0" y="14737"/>
              </a:moveTo>
              <a:lnTo>
                <a:pt x="240057" y="14737"/>
              </a:lnTo>
            </a:path>
          </a:pathLst>
        </a:custGeom>
        <a:noFill/>
        <a:ln w="12700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996579" y="3183138"/>
        <a:ext cx="12002" cy="12002"/>
      </dsp:txXfrm>
    </dsp:sp>
    <dsp:sp modelId="{BB806D04-B276-40BD-97E0-B29649180CBF}">
      <dsp:nvSpPr>
        <dsp:cNvPr id="0" name=""/>
        <dsp:cNvSpPr/>
      </dsp:nvSpPr>
      <dsp:spPr>
        <a:xfrm>
          <a:off x="3335871" y="3309169"/>
          <a:ext cx="1333418" cy="1277272"/>
        </a:xfrm>
        <a:prstGeom prst="ellipse">
          <a:avLst/>
        </a:prstGeom>
        <a:gradFill rotWithShape="0">
          <a:gsLst>
            <a:gs pos="0">
              <a:schemeClr val="accent5">
                <a:hueOff val="13436172"/>
                <a:satOff val="-6278"/>
                <a:lumOff val="-7058"/>
                <a:alphaOff val="0"/>
                <a:tint val="98000"/>
                <a:hueMod val="94000"/>
                <a:satMod val="130000"/>
                <a:lumMod val="138000"/>
              </a:schemeClr>
            </a:gs>
            <a:gs pos="100000">
              <a:schemeClr val="accent5">
                <a:hueOff val="13436172"/>
                <a:satOff val="-6278"/>
                <a:lumOff val="-7058"/>
                <a:alphaOff val="0"/>
                <a:shade val="94000"/>
                <a:lumMod val="88000"/>
              </a:schemeClr>
            </a:gs>
          </a:gsLst>
          <a:lin ang="5400000" scaled="0"/>
        </a:gradFill>
        <a:ln>
          <a:noFill/>
        </a:ln>
        <a:effectLst>
          <a:innerShdw blurRad="25400" dist="12700" dir="13500000">
            <a:srgbClr val="000000">
              <a:alpha val="45000"/>
            </a:srgbClr>
          </a:inn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1900" kern="1200" dirty="0" smtClean="0">
              <a:solidFill>
                <a:schemeClr val="bg1"/>
              </a:solidFill>
              <a:latin typeface="NikoshBAN" pitchFamily="2" charset="0"/>
              <a:cs typeface="NikoshBAN" pitchFamily="2" charset="0"/>
            </a:rPr>
            <a:t>যুদ্ধ বিধ্বস্থ 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1900" kern="1200" dirty="0" smtClean="0">
              <a:solidFill>
                <a:schemeClr val="bg1"/>
              </a:solidFill>
              <a:latin typeface="NikoshBAN" pitchFamily="2" charset="0"/>
              <a:cs typeface="NikoshBAN" pitchFamily="2" charset="0"/>
            </a:rPr>
            <a:t>দেশ পুনরায় ঘঠন </a:t>
          </a:r>
          <a:endParaRPr lang="en-US" sz="1900" kern="1200" dirty="0">
            <a:solidFill>
              <a:schemeClr val="bg1"/>
            </a:solidFill>
            <a:latin typeface="NikoshBAN" pitchFamily="2" charset="0"/>
            <a:cs typeface="NikoshBAN" pitchFamily="2" charset="0"/>
          </a:endParaRPr>
        </a:p>
      </dsp:txBody>
      <dsp:txXfrm>
        <a:off x="3531146" y="3496221"/>
        <a:ext cx="942868" cy="903168"/>
      </dsp:txXfrm>
    </dsp:sp>
    <dsp:sp modelId="{D9218E5E-8B1A-4B9B-BBC3-00EB356640FB}">
      <dsp:nvSpPr>
        <dsp:cNvPr id="0" name=""/>
        <dsp:cNvSpPr/>
      </dsp:nvSpPr>
      <dsp:spPr>
        <a:xfrm rot="10800436">
          <a:off x="2972324" y="2400773"/>
          <a:ext cx="308439" cy="29474"/>
        </a:xfrm>
        <a:custGeom>
          <a:avLst/>
          <a:gdLst/>
          <a:ahLst/>
          <a:cxnLst/>
          <a:rect l="0" t="0" r="0" b="0"/>
          <a:pathLst>
            <a:path>
              <a:moveTo>
                <a:pt x="0" y="14737"/>
              </a:moveTo>
              <a:lnTo>
                <a:pt x="308439" y="14737"/>
              </a:lnTo>
            </a:path>
          </a:pathLst>
        </a:custGeom>
        <a:noFill/>
        <a:ln w="12700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3118833" y="2407799"/>
        <a:ext cx="15421" cy="15421"/>
      </dsp:txXfrm>
    </dsp:sp>
    <dsp:sp modelId="{C2E18F37-B66A-4234-8EFB-9C4B12A8E14A}">
      <dsp:nvSpPr>
        <dsp:cNvPr id="0" name=""/>
        <dsp:cNvSpPr/>
      </dsp:nvSpPr>
      <dsp:spPr>
        <a:xfrm>
          <a:off x="1690991" y="1791507"/>
          <a:ext cx="1281333" cy="1247804"/>
        </a:xfrm>
        <a:prstGeom prst="ellipse">
          <a:avLst/>
        </a:prstGeom>
        <a:gradFill rotWithShape="0">
          <a:gsLst>
            <a:gs pos="0">
              <a:schemeClr val="accent5">
                <a:hueOff val="20154258"/>
                <a:satOff val="-9417"/>
                <a:lumOff val="-10587"/>
                <a:alphaOff val="0"/>
                <a:tint val="98000"/>
                <a:hueMod val="94000"/>
                <a:satMod val="130000"/>
                <a:lumMod val="138000"/>
              </a:schemeClr>
            </a:gs>
            <a:gs pos="100000">
              <a:schemeClr val="accent5">
                <a:hueOff val="20154258"/>
                <a:satOff val="-9417"/>
                <a:lumOff val="-10587"/>
                <a:alphaOff val="0"/>
                <a:shade val="94000"/>
                <a:lumMod val="88000"/>
              </a:schemeClr>
            </a:gs>
          </a:gsLst>
          <a:lin ang="5400000" scaled="0"/>
        </a:gradFill>
        <a:ln>
          <a:noFill/>
        </a:ln>
        <a:effectLst>
          <a:innerShdw blurRad="25400" dist="12700" dir="13500000">
            <a:srgbClr val="000000">
              <a:alpha val="45000"/>
            </a:srgbClr>
          </a:inn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1900" kern="1200" dirty="0" smtClean="0">
              <a:solidFill>
                <a:schemeClr val="bg1"/>
              </a:solidFill>
              <a:latin typeface="NikoshBAN" pitchFamily="2" charset="0"/>
              <a:cs typeface="NikoshBAN" pitchFamily="2" charset="0"/>
            </a:rPr>
            <a:t>চিকিৎসা ও সেবা করা </a:t>
          </a:r>
          <a:endParaRPr lang="en-US" sz="1900" kern="1200" dirty="0">
            <a:solidFill>
              <a:schemeClr val="bg1"/>
            </a:solidFill>
            <a:latin typeface="NikoshBAN" pitchFamily="2" charset="0"/>
            <a:cs typeface="NikoshBAN" pitchFamily="2" charset="0"/>
          </a:endParaRPr>
        </a:p>
      </dsp:txBody>
      <dsp:txXfrm>
        <a:off x="1878638" y="1974244"/>
        <a:ext cx="906039" cy="88233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4334933" y="1169931"/>
            <a:ext cx="4814835" cy="4993802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6154713" cy="3124201"/>
          </a:xfrm>
        </p:spPr>
        <p:txBody>
          <a:bodyPr anchor="b">
            <a:normAutofit/>
          </a:bodyPr>
          <a:lstStyle>
            <a:lvl1pPr algn="l">
              <a:defRPr sz="44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43868"/>
            <a:ext cx="4954250" cy="1913466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3466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33400" y="533400"/>
            <a:ext cx="8077200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762002" y="3843867"/>
            <a:ext cx="7281332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6745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077200" cy="2895600"/>
          </a:xfrm>
        </p:spPr>
        <p:txBody>
          <a:bodyPr anchor="ctr">
            <a:normAutofit/>
          </a:bodyPr>
          <a:lstStyle>
            <a:lvl1pPr algn="l">
              <a:defRPr sz="2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114800"/>
            <a:ext cx="6383552" cy="190500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1225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3" y="533400"/>
            <a:ext cx="6859787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66800" y="3429000"/>
            <a:ext cx="6402467" cy="4826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301070"/>
            <a:ext cx="6382361" cy="171873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715838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429000"/>
            <a:ext cx="6382361" cy="1697400"/>
          </a:xfrm>
        </p:spPr>
        <p:txBody>
          <a:bodyPr anchor="b">
            <a:normAutofit/>
          </a:bodyPr>
          <a:lstStyle>
            <a:lvl1pPr algn="l">
              <a:defRPr sz="2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132980"/>
            <a:ext cx="6383552" cy="886819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3088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4" y="533400"/>
            <a:ext cx="6859786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886200"/>
            <a:ext cx="638236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953000"/>
            <a:ext cx="63823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41277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7525658" cy="28956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928534"/>
            <a:ext cx="638236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766735"/>
            <a:ext cx="6382360" cy="1253065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8423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1"/>
            <a:ext cx="6554867" cy="376767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330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6406" y="533400"/>
            <a:ext cx="2044194" cy="4419600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0"/>
            <a:ext cx="5850012" cy="54864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4624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6554867" cy="3767670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7230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981199"/>
            <a:ext cx="6402468" cy="2319867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487333"/>
            <a:ext cx="6402467" cy="1532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7131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533400" y="533400"/>
            <a:ext cx="3949967" cy="3767667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533400"/>
            <a:ext cx="3948238" cy="37592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9191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1" y="533400"/>
            <a:ext cx="3716866" cy="609600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399" y="1143000"/>
            <a:ext cx="3945467" cy="3158067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5016" y="566738"/>
            <a:ext cx="37640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1143000"/>
            <a:ext cx="3956705" cy="3149600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9183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013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6221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8667" y="533400"/>
            <a:ext cx="3200400" cy="1524000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399" y="533400"/>
            <a:ext cx="4438755" cy="54864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18667" y="2209802"/>
            <a:ext cx="32004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804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800" y="1447800"/>
            <a:ext cx="3563258" cy="11430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762000" y="914400"/>
            <a:ext cx="3280974" cy="48006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96027" y="2743200"/>
            <a:ext cx="3564223" cy="2082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544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670675" y="3894667"/>
            <a:ext cx="2470456" cy="2658533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33401"/>
            <a:ext cx="6554867" cy="37676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30245" y="6172203"/>
            <a:ext cx="1200463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1D8BD707-D9CF-40AE-B4C6-C98DA3205C09}" type="datetimeFigureOut">
              <a:rPr lang="en-US" smtClean="0"/>
              <a:pPr/>
              <a:t>7/7/2020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172200"/>
            <a:ext cx="581172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4426" y="5578478"/>
            <a:ext cx="856907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8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53545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  <p:sldLayoutId id="2147483738" r:id="rId12"/>
    <p:sldLayoutId id="2147483739" r:id="rId13"/>
    <p:sldLayoutId id="2147483740" r:id="rId14"/>
    <p:sldLayoutId id="2147483741" r:id="rId15"/>
    <p:sldLayoutId id="2147483742" r:id="rId16"/>
    <p:sldLayoutId id="2147483743" r:id="rId17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g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352800" y="381000"/>
            <a:ext cx="1952779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6000" dirty="0"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105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6200" y="1400674"/>
            <a:ext cx="8991600" cy="5457326"/>
          </a:xfrm>
          <a:prstGeom prst="rect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1412825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473076"/>
            <a:ext cx="8229600" cy="746124"/>
          </a:xfrm>
          <a:ln w="38100">
            <a:solidFill>
              <a:schemeClr val="accent6">
                <a:lumMod val="75000"/>
              </a:schemeClr>
            </a:solidFill>
          </a:ln>
        </p:spPr>
        <p:txBody>
          <a:bodyPr>
            <a:noAutofit/>
          </a:bodyPr>
          <a:lstStyle/>
          <a:p>
            <a:pPr algn="ctr"/>
            <a:r>
              <a:rPr lang="bn-BD" sz="4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শান্তিরক্ষীবাহিনীর ভূমিকার ক্ষেত্র সমুহ </a:t>
            </a:r>
            <a:endParaRPr lang="en-US" sz="48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4239678139"/>
              </p:ext>
            </p:extLst>
          </p:nvPr>
        </p:nvGraphicFramePr>
        <p:xfrm>
          <a:off x="575184" y="1528920"/>
          <a:ext cx="807720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20618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Graphic spid="8" grpId="0">
        <p:bldAsOne/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b="1" u="sng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দলীয়</a:t>
            </a:r>
            <a:r>
              <a:rPr lang="en-US" sz="4800" b="1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u="sng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4800" b="1" u="sng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 algn="ctr">
              <a:buNone/>
            </a:pP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 algn="ctr">
              <a:buNone/>
            </a:pP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০১।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বাংলাদেশ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সেনাবাহিনী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শান্তি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মিশনে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ক্ষেত্রে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করছে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উল্লেখ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15069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15413" y="1828800"/>
            <a:ext cx="8458200" cy="4524315"/>
          </a:xfrm>
          <a:prstGeom prst="rect">
            <a:avLst/>
          </a:prstGeom>
          <a:noFill/>
          <a:ln w="28575"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bn-BD" sz="3200" dirty="0" smtClean="0">
                <a:solidFill>
                  <a:schemeClr val="bg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১। বাংলাদেশ কত সালে জাতিসংঘের সদস্যপদ লাভ করেছে? </a:t>
            </a:r>
          </a:p>
          <a:p>
            <a:pPr>
              <a:lnSpc>
                <a:spcPct val="150000"/>
              </a:lnSpc>
            </a:pPr>
            <a:r>
              <a:rPr lang="bn-BD" sz="3200" dirty="0" smtClean="0">
                <a:solidFill>
                  <a:schemeClr val="bg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২। কোন দেশ বাংলা ভাষা কে দ্বিতীয় রাষ্ট্র ভাষার মর্যাদা দিয়েছে ? </a:t>
            </a:r>
          </a:p>
          <a:p>
            <a:pPr>
              <a:lnSpc>
                <a:spcPct val="150000"/>
              </a:lnSpc>
            </a:pPr>
            <a:r>
              <a:rPr lang="bn-BD" sz="3200" dirty="0" smtClean="0">
                <a:solidFill>
                  <a:schemeClr val="bg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৩। </a:t>
            </a:r>
            <a:r>
              <a:rPr lang="bn-BD" sz="3200" dirty="0">
                <a:solidFill>
                  <a:schemeClr val="bg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। কোন দেশ </a:t>
            </a:r>
            <a:r>
              <a:rPr lang="bn-BD" sz="3200" dirty="0" smtClean="0">
                <a:solidFill>
                  <a:schemeClr val="bg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তার একটি সড়কের নাম রেখেছে বাংলাদেশ? </a:t>
            </a:r>
          </a:p>
          <a:p>
            <a:pPr>
              <a:lnSpc>
                <a:spcPct val="150000"/>
              </a:lnSpc>
            </a:pPr>
            <a:r>
              <a:rPr lang="bn-BD" sz="3200" dirty="0" smtClean="0">
                <a:solidFill>
                  <a:schemeClr val="bg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৪। শান্তি মিশনে বাংলাদেশের কয়টি বাহিনী কাজ করছে?</a:t>
            </a:r>
          </a:p>
          <a:p>
            <a:pPr>
              <a:lnSpc>
                <a:spcPct val="150000"/>
              </a:lnSpc>
            </a:pPr>
            <a:r>
              <a:rPr lang="bn-BD" sz="3200" dirty="0" smtClean="0">
                <a:solidFill>
                  <a:schemeClr val="bg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৫। </a:t>
            </a:r>
            <a:r>
              <a:rPr lang="en-US" sz="3200" dirty="0" err="1" smtClean="0">
                <a:solidFill>
                  <a:schemeClr val="bg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শা</a:t>
            </a:r>
            <a:r>
              <a:rPr lang="bn-BD" sz="3200" dirty="0" smtClean="0">
                <a:solidFill>
                  <a:schemeClr val="bg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ন্তি </a:t>
            </a:r>
            <a:r>
              <a:rPr lang="bn-BD" sz="3200" dirty="0">
                <a:solidFill>
                  <a:schemeClr val="bg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মিশনে </a:t>
            </a:r>
            <a:r>
              <a:rPr lang="bn-BD" sz="3200" dirty="0" smtClean="0">
                <a:solidFill>
                  <a:schemeClr val="bg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বাংলাদেশী সৈন্য বিশ্বে</a:t>
            </a:r>
            <a:r>
              <a:rPr lang="en-US" sz="3200" dirty="0" smtClean="0">
                <a:solidFill>
                  <a:schemeClr val="bg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র</a:t>
            </a:r>
            <a:r>
              <a:rPr lang="bn-BD" sz="3200" dirty="0" smtClean="0">
                <a:solidFill>
                  <a:schemeClr val="bg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কতটি দেশে কাজ কর</a:t>
            </a:r>
            <a:r>
              <a:rPr lang="en-US" sz="3200" dirty="0" err="1" smtClean="0">
                <a:solidFill>
                  <a:schemeClr val="bg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ছে</a:t>
            </a:r>
            <a:r>
              <a:rPr lang="bn-BD" sz="3200" dirty="0" smtClean="0">
                <a:solidFill>
                  <a:schemeClr val="bg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?  </a:t>
            </a:r>
          </a:p>
          <a:p>
            <a:pPr>
              <a:lnSpc>
                <a:spcPct val="150000"/>
              </a:lnSpc>
            </a:pPr>
            <a:endParaRPr lang="en-US" sz="3200" dirty="0">
              <a:solidFill>
                <a:schemeClr val="bg2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581400" y="533400"/>
            <a:ext cx="141737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3600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মূল্যায়ন</a:t>
            </a:r>
            <a:r>
              <a:rPr lang="bn-BD" sz="3600" dirty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9927186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ln w="38100">
            <a:solidFill>
              <a:schemeClr val="accent6">
                <a:lumMod val="75000"/>
              </a:schemeClr>
            </a:solidFill>
          </a:ln>
        </p:spPr>
        <p:txBody>
          <a:bodyPr>
            <a:noAutofit/>
          </a:bodyPr>
          <a:lstStyle/>
          <a:p>
            <a:pPr algn="ctr"/>
            <a:r>
              <a:rPr lang="bn-BD" sz="88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8800" dirty="0" smtClean="0">
                <a:solidFill>
                  <a:schemeClr val="bg2"/>
                </a:solidFill>
                <a:latin typeface="NikoshBAN" pitchFamily="2" charset="0"/>
                <a:cs typeface="NikoshBAN" pitchFamily="2" charset="0"/>
              </a:rPr>
              <a:t>বাড়ির কাজ  </a:t>
            </a:r>
            <a:endParaRPr lang="en-US" sz="8800" dirty="0">
              <a:solidFill>
                <a:schemeClr val="bg2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ln w="38100">
            <a:solidFill>
              <a:schemeClr val="accent6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endParaRPr lang="bn-BD" dirty="0"/>
          </a:p>
          <a:p>
            <a:pPr marL="0" indent="0" algn="just">
              <a:lnSpc>
                <a:spcPct val="150000"/>
              </a:lnSpc>
              <a:buNone/>
            </a:pPr>
            <a:r>
              <a:rPr lang="bn-BD" sz="4800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বিশ্ব শান্তি প্রতিষ্টায় বাংলাদেশ শান্তিরক্ষী বাহিনীর অবদান মূল্যায়ণ কর । </a:t>
            </a:r>
          </a:p>
        </p:txBody>
      </p:sp>
    </p:spTree>
    <p:extLst>
      <p:ext uri="{BB962C8B-B14F-4D97-AF65-F5344CB8AC3E}">
        <p14:creationId xmlns:p14="http://schemas.microsoft.com/office/powerpoint/2010/main" val="8166136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build="p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1371600"/>
            <a:ext cx="8686800" cy="4874342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38100">
            <a:solidFill>
              <a:schemeClr val="accent6">
                <a:lumMod val="50000"/>
              </a:schemeClr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514600" y="228600"/>
            <a:ext cx="418255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err="1" smtClean="0">
                <a:ln/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আল্লাহ</a:t>
            </a:r>
            <a:r>
              <a:rPr lang="en-US" sz="4400" b="1" dirty="0" smtClean="0">
                <a:ln/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 </a:t>
            </a:r>
            <a:r>
              <a:rPr lang="en-US" sz="4400" b="1" dirty="0" err="1" smtClean="0">
                <a:ln/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হাফেজ</a:t>
            </a:r>
            <a:endParaRPr lang="en-US" sz="4400" b="1" dirty="0">
              <a:ln/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17631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1600200"/>
            <a:ext cx="4343400" cy="332398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8100">
            <a:solidFill>
              <a:srgbClr val="7030A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bn-BD" sz="28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মোঃ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নূরূল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আমিন</a:t>
            </a:r>
            <a:endParaRPr lang="bn-BD" sz="28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>
              <a:lnSpc>
                <a:spcPct val="150000"/>
              </a:lnSpc>
            </a:pPr>
            <a:r>
              <a:rPr lang="bn-BD" sz="28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সহকারী </a:t>
            </a:r>
            <a:r>
              <a:rPr lang="bn-BD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গোপলার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বাজার</a:t>
            </a:r>
            <a:r>
              <a:rPr lang="bn-BD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উচ্চ বিদ্যালয়,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নবিগঞ্জ</a:t>
            </a:r>
            <a:r>
              <a:rPr lang="bn-BD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, হবিগঞ্জ। </a:t>
            </a:r>
            <a:endParaRPr lang="en-US" sz="2800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>
              <a:lnSpc>
                <a:spcPct val="150000"/>
              </a:lnSpc>
            </a:pP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মোবাইলঃ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০১৭৪৫৬৩৩৭০</a:t>
            </a:r>
            <a:endParaRPr lang="bn-BD" sz="28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Bevel 2"/>
          <p:cNvSpPr/>
          <p:nvPr/>
        </p:nvSpPr>
        <p:spPr>
          <a:xfrm>
            <a:off x="2209800" y="228600"/>
            <a:ext cx="4267200" cy="990600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54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2200" y="1600200"/>
            <a:ext cx="1828800" cy="14478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4381500" y="1603378"/>
            <a:ext cx="4648199" cy="332398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8100">
            <a:solidFill>
              <a:srgbClr val="7030A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bn-BD" sz="28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শ্রেণিঃ ৯ম </a:t>
            </a:r>
          </a:p>
          <a:p>
            <a:pPr>
              <a:lnSpc>
                <a:spcPct val="150000"/>
              </a:lnSpc>
            </a:pPr>
            <a:r>
              <a:rPr lang="bn-BD" sz="28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বিষয়ঃ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বাংলাদেশ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বিশ্বপরিচয়</a:t>
            </a:r>
            <a:endParaRPr lang="bn-BD" sz="28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>
              <a:lnSpc>
                <a:spcPct val="150000"/>
              </a:lnSpc>
            </a:pPr>
            <a:r>
              <a:rPr lang="bn-BD" sz="28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অধ্যায়ঃ </a:t>
            </a:r>
            <a:r>
              <a:rPr lang="en-US" sz="28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৯</a:t>
            </a:r>
            <a:r>
              <a:rPr lang="bn-BD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 </a:t>
            </a:r>
            <a:endParaRPr lang="bn-BD" sz="28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>
              <a:lnSpc>
                <a:spcPct val="150000"/>
              </a:lnSpc>
            </a:pPr>
            <a:r>
              <a:rPr lang="bn-BD" sz="28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পাঠঃ জাতিসংঘে বাংলাদেশের শান্তিরক্ষী বাহিনীর ভূমিকা   </a:t>
            </a:r>
          </a:p>
        </p:txBody>
      </p:sp>
    </p:spTree>
    <p:extLst>
      <p:ext uri="{BB962C8B-B14F-4D97-AF65-F5344CB8AC3E}">
        <p14:creationId xmlns:p14="http://schemas.microsoft.com/office/powerpoint/2010/main" val="4096551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28600" y="304800"/>
            <a:ext cx="8763000" cy="36779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BD" sz="4000" u="sng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শিখন ফল</a:t>
            </a:r>
          </a:p>
          <a:p>
            <a:endParaRPr lang="bn-BD" sz="100" dirty="0">
              <a:latin typeface="NikoshBAN" pitchFamily="2" charset="0"/>
              <a:cs typeface="NikoshBAN" pitchFamily="2" charset="0"/>
            </a:endParaRPr>
          </a:p>
          <a:p>
            <a:endParaRPr lang="bn-BD" dirty="0">
              <a:latin typeface="NikoshBAN" pitchFamily="2" charset="0"/>
              <a:cs typeface="NikoshBAN" pitchFamily="2" charset="0"/>
            </a:endParaRPr>
          </a:p>
          <a:p>
            <a:r>
              <a:rPr lang="bn-BD" sz="2800" dirty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এই পাঠ শেষে শিক্ষার্থীরা –</a:t>
            </a:r>
          </a:p>
          <a:p>
            <a:endParaRPr lang="bn-BD" sz="400" dirty="0">
              <a:solidFill>
                <a:schemeClr val="tx2"/>
              </a:solidFill>
              <a:latin typeface="NikoshBAN" pitchFamily="2" charset="0"/>
              <a:cs typeface="NikoshBAN" pitchFamily="2" charset="0"/>
            </a:endParaRPr>
          </a:p>
          <a:p>
            <a:endParaRPr lang="bn-BD" sz="400" dirty="0">
              <a:solidFill>
                <a:schemeClr val="tx2"/>
              </a:solidFill>
              <a:latin typeface="NikoshBAN" pitchFamily="2" charset="0"/>
              <a:cs typeface="NikoshBAN" pitchFamily="2" charset="0"/>
            </a:endParaRPr>
          </a:p>
          <a:p>
            <a:pPr>
              <a:lnSpc>
                <a:spcPct val="150000"/>
              </a:lnSpc>
            </a:pPr>
            <a:endParaRPr lang="bn-BD" sz="400" dirty="0">
              <a:solidFill>
                <a:schemeClr val="tx2"/>
              </a:solidFill>
              <a:latin typeface="NikoshBAN" pitchFamily="2" charset="0"/>
              <a:cs typeface="NikoshBAN" pitchFamily="2" charset="0"/>
            </a:endParaRPr>
          </a:p>
          <a:p>
            <a:pPr>
              <a:lnSpc>
                <a:spcPct val="150000"/>
              </a:lnSpc>
            </a:pPr>
            <a:r>
              <a:rPr lang="bn-BD" sz="2800" dirty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১। </a:t>
            </a:r>
            <a:r>
              <a:rPr lang="bn-BD" sz="2800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জাতিসংঘ </a:t>
            </a:r>
            <a:r>
              <a:rPr lang="en-US" sz="2800" dirty="0" err="1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2800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তা </a:t>
            </a:r>
            <a:r>
              <a:rPr lang="bn-BD" sz="2800" dirty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বলতে পারবে ।</a:t>
            </a:r>
          </a:p>
          <a:p>
            <a:pPr>
              <a:lnSpc>
                <a:spcPct val="150000"/>
              </a:lnSpc>
            </a:pPr>
            <a:r>
              <a:rPr lang="bn-BD" sz="2800" dirty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২</a:t>
            </a:r>
            <a:r>
              <a:rPr lang="bn-BD" sz="3200" dirty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bn-BD" sz="2800" dirty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বিশ্বের </a:t>
            </a:r>
            <a:r>
              <a:rPr lang="en-US" sz="2800" dirty="0" err="1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বি</a:t>
            </a:r>
            <a:r>
              <a:rPr lang="bn-BD" sz="2800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ভিন্ন </a:t>
            </a:r>
            <a:r>
              <a:rPr lang="bn-BD" sz="2800" dirty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দেশে শান্তিরক্ষা বাহিনীর অবস্থান </a:t>
            </a:r>
            <a:r>
              <a:rPr lang="en-US" sz="2800" dirty="0" err="1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বর্ণনা</a:t>
            </a:r>
            <a:r>
              <a:rPr lang="en-US" sz="2800" dirty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bn-BD" sz="2800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bn-BD" sz="2800" dirty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>
              <a:lnSpc>
                <a:spcPct val="150000"/>
              </a:lnSpc>
            </a:pPr>
            <a:r>
              <a:rPr lang="bn-BD" sz="2800" dirty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৩। শান্তি প্রতিষ্ঠায় শান্তিরক্ষা বাহিনীর অবদান </a:t>
            </a:r>
            <a:r>
              <a:rPr lang="en-US" sz="2800" dirty="0" err="1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bn-BD" sz="2800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2800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পারবে </a:t>
            </a:r>
            <a:r>
              <a:rPr lang="bn-BD" sz="2800" dirty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। </a:t>
            </a:r>
            <a:endParaRPr lang="en-US" sz="2800" dirty="0">
              <a:solidFill>
                <a:schemeClr val="tx2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1067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2000" y="381000"/>
            <a:ext cx="8001000" cy="830997"/>
          </a:xfrm>
          <a:prstGeom prst="rect">
            <a:avLst/>
          </a:prstGeom>
          <a:solidFill>
            <a:schemeClr val="accent2"/>
          </a:solidFill>
          <a:ln w="5715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নিচের মনোগ্রামটির প্রতি লক্ষ্য কর 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0" y="1447800"/>
            <a:ext cx="5699760" cy="5029200"/>
          </a:xfrm>
          <a:prstGeom prst="rect">
            <a:avLst/>
          </a:prstGeom>
          <a:ln w="57150">
            <a:solidFill>
              <a:schemeClr val="accent3">
                <a:lumMod val="5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2276412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5476" y="274638"/>
            <a:ext cx="8229600" cy="944562"/>
          </a:xfrm>
          <a:ln w="38100">
            <a:solidFill>
              <a:schemeClr val="accent1">
                <a:lumMod val="75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bn-BD" dirty="0" smtClean="0">
                <a:latin typeface="NikoshBAN" pitchFamily="2" charset="0"/>
                <a:cs typeface="NikoshBAN" pitchFamily="2" charset="0"/>
              </a:rPr>
            </a:br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নিচের ছবিগুলোর প্রতি </a:t>
            </a:r>
            <a:r>
              <a:rPr lang="bn-BD" sz="6000" dirty="0">
                <a:latin typeface="NikoshBAN" pitchFamily="2" charset="0"/>
                <a:cs typeface="NikoshBAN" pitchFamily="2" charset="0"/>
              </a:rPr>
              <a:t>লক্ষ্য কর</a:t>
            </a:r>
            <a:r>
              <a:rPr lang="bn-BD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>
                <a:latin typeface="NikoshBAN" pitchFamily="2" charset="0"/>
                <a:cs typeface="NikoshBAN" pitchFamily="2" charset="0"/>
              </a:rPr>
              <a:t/>
            </a:r>
            <a:br>
              <a:rPr lang="en-US" dirty="0">
                <a:latin typeface="NikoshBAN" pitchFamily="2" charset="0"/>
                <a:cs typeface="NikoshBAN" pitchFamily="2" charset="0"/>
              </a:rPr>
            </a:b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810" y="1447799"/>
            <a:ext cx="3712590" cy="266700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7200" y="4114799"/>
            <a:ext cx="4184676" cy="2546557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7200" y="1447798"/>
            <a:ext cx="4184676" cy="266700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810" y="4114800"/>
            <a:ext cx="3712590" cy="2546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36878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69598"/>
            <a:ext cx="8229600" cy="1020762"/>
          </a:xfr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accent2">
                <a:lumMod val="50000"/>
              </a:schemeClr>
            </a:solidFill>
          </a:ln>
        </p:spPr>
        <p:txBody>
          <a:bodyPr>
            <a:noAutofit/>
          </a:bodyPr>
          <a:lstStyle/>
          <a:p>
            <a:pPr algn="ctr"/>
            <a:r>
              <a:rPr lang="bn-BD" sz="60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পাঠ শিরোনাম </a:t>
            </a:r>
            <a:endParaRPr lang="en-US" sz="6000" dirty="0">
              <a:solidFill>
                <a:schemeClr val="accent1">
                  <a:lumMod val="60000"/>
                  <a:lumOff val="4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0" y="2590800"/>
            <a:ext cx="8077200" cy="707886"/>
          </a:xfrm>
          <a:prstGeom prst="rect">
            <a:avLst/>
          </a:prstGeom>
          <a:noFill/>
          <a:ln w="38100">
            <a:solidFill>
              <a:schemeClr val="accent1">
                <a:lumMod val="50000"/>
              </a:schemeClr>
            </a:solidFill>
          </a:ln>
        </p:spPr>
        <p:txBody>
          <a:bodyPr wrap="square" rtlCol="0" anchor="ctr">
            <a:spAutoFit/>
          </a:bodyPr>
          <a:lstStyle/>
          <a:p>
            <a:r>
              <a:rPr lang="bn-BD" sz="4000" dirty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জাতিসংঘে বাংলাদেশের শান্তিরক্ষী বাহিনীর ভূমিকা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802226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0" y="6248400"/>
            <a:ext cx="5334000" cy="457200"/>
          </a:xfrm>
          <a:ln w="38100">
            <a:solidFill>
              <a:schemeClr val="accent2">
                <a:lumMod val="75000"/>
              </a:schemeClr>
            </a:solidFill>
          </a:ln>
        </p:spPr>
        <p:txBody>
          <a:bodyPr>
            <a:noAutofit/>
          </a:bodyPr>
          <a:lstStyle/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বাংলাদেশ শান্তিরক্ষী বাহিনীর অবস্থান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2262419069"/>
              </p:ext>
            </p:extLst>
          </p:nvPr>
        </p:nvGraphicFramePr>
        <p:xfrm>
          <a:off x="0" y="76200"/>
          <a:ext cx="9144000" cy="1752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002337188"/>
              </p:ext>
            </p:extLst>
          </p:nvPr>
        </p:nvGraphicFramePr>
        <p:xfrm>
          <a:off x="0" y="1905000"/>
          <a:ext cx="9144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13355481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Graphic spid="6" grpId="0">
        <p:bldAsOne/>
      </p:bldGraphic>
      <p:bldGraphic spid="4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3600" b="1" u="sng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r>
              <a:rPr lang="en-US" sz="3600" b="1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u="sng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3600" b="1" u="sng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(1)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জাতিসংঘ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pPr marL="0" indent="0">
              <a:buNone/>
            </a:pP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)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দেশে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বাংলাদেশ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সেনাবাহিনী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5549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305800" cy="838200"/>
          </a:xfrm>
          <a:ln w="28575">
            <a:solidFill>
              <a:schemeClr val="accent1">
                <a:lumMod val="75000"/>
              </a:schemeClr>
            </a:solidFill>
          </a:ln>
        </p:spPr>
        <p:txBody>
          <a:bodyPr>
            <a:noAutofit/>
          </a:bodyPr>
          <a:lstStyle/>
          <a:p>
            <a:pPr algn="ctr"/>
            <a:r>
              <a:rPr lang="bn-BD" sz="6600" dirty="0" smtClean="0">
                <a:latin typeface="NikoshBAN" pitchFamily="2" charset="0"/>
                <a:cs typeface="NikoshBAN" pitchFamily="2" charset="0"/>
              </a:rPr>
              <a:t>জোড়ায় কাজ 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381000" y="1462549"/>
            <a:ext cx="2667000" cy="1676400"/>
          </a:xfrm>
          <a:prstGeom prst="round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6199247" y="1462549"/>
            <a:ext cx="2438400" cy="1676400"/>
          </a:xfrm>
          <a:prstGeom prst="round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3429000" y="1462550"/>
            <a:ext cx="2438400" cy="1676400"/>
          </a:xfrm>
          <a:prstGeom prst="roundRect">
            <a:avLst/>
          </a:prstGeom>
          <a:blipFill dpi="0"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80104" y="3494575"/>
            <a:ext cx="79248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১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। উপরের চিত্রে বাংলাদেশ শান্তিরক্ষী বাহিনী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যে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সব কাজ করছে  তার নাম লিখ । </a:t>
            </a:r>
          </a:p>
          <a:p>
            <a:pPr algn="just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২। শান্তি প্রতি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ষ্ঠা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য়  শান্তিরক্ষী বাহিনীর অবদান কতটুকু  তা নিজের ভাষায়  লিখ । </a:t>
            </a:r>
          </a:p>
          <a:p>
            <a:pPr algn="just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3739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7" grpId="0" animBg="1"/>
      <p:bldP spid="10" grpId="0" animBg="1"/>
      <p:bldP spid="11" grpId="0"/>
    </p:bldLst>
  </p:timing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840</TotalTime>
  <Words>266</Words>
  <Application>Microsoft Office PowerPoint</Application>
  <PresentationFormat>On-screen Show (4:3)</PresentationFormat>
  <Paragraphs>62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Century Gothic</vt:lpstr>
      <vt:lpstr>NikoshBAN</vt:lpstr>
      <vt:lpstr>Vrinda</vt:lpstr>
      <vt:lpstr>Wingdings 3</vt:lpstr>
      <vt:lpstr>Slice</vt:lpstr>
      <vt:lpstr>PowerPoint Presentation</vt:lpstr>
      <vt:lpstr>PowerPoint Presentation</vt:lpstr>
      <vt:lpstr>PowerPoint Presentation</vt:lpstr>
      <vt:lpstr>PowerPoint Presentation</vt:lpstr>
      <vt:lpstr> নিচের ছবিগুলোর প্রতি লক্ষ্য কর  </vt:lpstr>
      <vt:lpstr>পাঠ শিরোনাম </vt:lpstr>
      <vt:lpstr>বাংলাদেশ শান্তিরক্ষী বাহিনীর অবস্থান</vt:lpstr>
      <vt:lpstr>PowerPoint Presentation</vt:lpstr>
      <vt:lpstr>জোড়ায় কাজ </vt:lpstr>
      <vt:lpstr>শান্তিরক্ষীবাহিনীর ভূমিকার ক্ষেত্র সমুহ </vt:lpstr>
      <vt:lpstr>PowerPoint Presentation</vt:lpstr>
      <vt:lpstr>PowerPoint Presentation</vt:lpstr>
      <vt:lpstr> বাড়ির কাজ  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TSS</dc:creator>
  <cp:lastModifiedBy>Nurul Amin</cp:lastModifiedBy>
  <cp:revision>162</cp:revision>
  <dcterms:created xsi:type="dcterms:W3CDTF">2006-08-16T00:00:00Z</dcterms:created>
  <dcterms:modified xsi:type="dcterms:W3CDTF">2020-07-07T02:17:00Z</dcterms:modified>
</cp:coreProperties>
</file>