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6"/>
  </p:notesMasterIdLst>
  <p:sldIdLst>
    <p:sldId id="277" r:id="rId3"/>
    <p:sldId id="274" r:id="rId4"/>
    <p:sldId id="276" r:id="rId5"/>
    <p:sldId id="259" r:id="rId6"/>
    <p:sldId id="261" r:id="rId7"/>
    <p:sldId id="278" r:id="rId8"/>
    <p:sldId id="264" r:id="rId9"/>
    <p:sldId id="280" r:id="rId10"/>
    <p:sldId id="265" r:id="rId11"/>
    <p:sldId id="279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19" autoAdjust="0"/>
  </p:normalViewPr>
  <p:slideViewPr>
    <p:cSldViewPr>
      <p:cViewPr varScale="1">
        <p:scale>
          <a:sx n="59" d="100"/>
          <a:sy n="59" d="100"/>
        </p:scale>
        <p:origin x="738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4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1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3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7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1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44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8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6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76200"/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63264" cy="6563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624842">
            <a:off x="-855791" y="818101"/>
            <a:ext cx="54730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স্বাগতম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9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4" y="1447800"/>
            <a:ext cx="9143999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1।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শৃঙ্খল 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খাদ্যজাল কী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৩।উৎপাদক কাকে বলে?</a:t>
            </a:r>
          </a:p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৪।খাদক বলতে কি বুঝ?</a:t>
            </a:r>
          </a:p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খাদ্যজাল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ের ২টি পার্থক্য বল? </a:t>
            </a:r>
            <a:endParaRPr lang="en-US" sz="6000" dirty="0"/>
          </a:p>
        </p:txBody>
      </p:sp>
      <p:sp>
        <p:nvSpPr>
          <p:cNvPr id="3" name="Down Ribbon 2"/>
          <p:cNvSpPr/>
          <p:nvPr/>
        </p:nvSpPr>
        <p:spPr>
          <a:xfrm>
            <a:off x="-36095" y="0"/>
            <a:ext cx="9180095" cy="14478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aseline="-25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9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সঠিক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ফল         পতঙ্গ        পাখি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24854"/>
            <a:ext cx="9144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aseline="-25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00200" y="38846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444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ফাইটোপ্লাঙ্কটন কী?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খাদ্যজাল কী ? উদাহরণ দাও।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01942" y="24063"/>
            <a:ext cx="617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বাড়ির </a:t>
            </a:r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042" y="1524000"/>
            <a:ext cx="9144000" cy="4343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 যে কোন একটি</a:t>
            </a: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খাদ্যজালের প্রবাহ চিত্র আঁক </a:t>
            </a:r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63000" cy="51469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Horizontal Scroll 1"/>
          <p:cNvSpPr/>
          <p:nvPr/>
        </p:nvSpPr>
        <p:spPr>
          <a:xfrm>
            <a:off x="0" y="4918389"/>
            <a:ext cx="9144000" cy="19049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7412"/>
            <a:ext cx="9043156" cy="1680585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852761"/>
            <a:ext cx="4443075" cy="6761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070" y="2528936"/>
            <a:ext cx="4443075" cy="4373828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450"/>
              </a:spcBef>
            </a:pPr>
            <a:endParaRPr lang="en-US" sz="225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450"/>
              </a:spcBef>
            </a:pPr>
            <a:endParaRPr lang="en-US" sz="225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450"/>
              </a:spcBef>
            </a:pPr>
            <a:r>
              <a:rPr lang="en-US" sz="22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2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 marL="0" indent="0">
              <a:spcBef>
                <a:spcPts val="450"/>
              </a:spcBef>
            </a:pPr>
            <a:r>
              <a:rPr lang="en-US" sz="22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মোঃরফিকুল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450"/>
              </a:spcBef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450"/>
              </a:spcBef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শালীহ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হাজী আমির উদ্দিন উচ্চ বিদ্যালয়</a:t>
            </a:r>
          </a:p>
          <a:p>
            <a:pPr marL="0" indent="0" algn="ctr">
              <a:spcBef>
                <a:spcPts val="450"/>
              </a:spcBef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গৌরীপুর, ময়মন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হ। </a:t>
            </a:r>
          </a:p>
          <a:p>
            <a:pPr marL="0" indent="0" algn="ctr">
              <a:spcBef>
                <a:spcPts val="450"/>
              </a:spcBef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01712412162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450"/>
              </a:spcBef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ইমেইল-rafiqi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2162@gmail.com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8778" y="1807997"/>
            <a:ext cx="4601648" cy="7209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708" y="2573701"/>
            <a:ext cx="4601648" cy="428430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defRPr/>
            </a:pPr>
            <a:endParaRPr lang="en-US" sz="2025" dirty="0">
              <a:latin typeface="NikoshBAN" pitchFamily="2" charset="0"/>
              <a:cs typeface="NikoshBAN" pitchFamily="2" charset="0"/>
            </a:endParaRPr>
          </a:p>
          <a:p>
            <a:pPr marL="0" indent="0"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defRPr/>
            </a:pPr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ঃ-বিজ্ঞান </a:t>
            </a:r>
          </a:p>
          <a:p>
            <a:pPr marL="0" indent="0">
              <a:defRPr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অধ্যায়ঃ-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marL="0" indent="0"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সময়ঃ-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>
              <a:defRPr/>
            </a:pPr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তারিখঃ-২০/০৭/২০২০ইং </a:t>
            </a:r>
            <a:endParaRPr lang="en-US" sz="27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BannerMaker_05122018_1232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2442">
            <a:off x="3276317" y="2571712"/>
            <a:ext cx="1205203" cy="1492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16639" y="2367673"/>
            <a:ext cx="25717" cy="248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sp>
        <p:nvSpPr>
          <p:cNvPr id="9" name="TextBox 8"/>
          <p:cNvSpPr txBox="1"/>
          <p:nvPr/>
        </p:nvSpPr>
        <p:spPr>
          <a:xfrm>
            <a:off x="4442005" y="2133600"/>
            <a:ext cx="74633" cy="2433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442005" y="1852761"/>
            <a:ext cx="74633" cy="50052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solidFill>
            <a:schemeClr val="bg1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655722"/>
            <a:ext cx="8088923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1"/>
            <a:ext cx="65532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71801"/>
            <a:ext cx="9144000" cy="457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800601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" y="121920"/>
            <a:ext cx="9095293" cy="63550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" y="121920"/>
            <a:ext cx="9082515" cy="6233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" y="4011"/>
            <a:ext cx="9187830" cy="6781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3230479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খাদ্য</a:t>
            </a:r>
            <a:r>
              <a:rPr lang="bn-BD" sz="6000" dirty="0" smtClean="0">
                <a:solidFill>
                  <a:srgbClr val="7030A0"/>
                </a:solidFill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খাদ্য জাল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074"/>
            <a:ext cx="9144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228403"/>
            <a:ext cx="9144000" cy="509619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শৃঙ্খল কী তা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  । 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বাস্তুতন্ত্রে সকল জীব পুষ্টি চাহিদার জন্য কেমন করে ধারাবাহিক ভাবে সংযুক্ত তা ব্যাখ্যা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খাদ্যজাল কী এবং 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কীভাবে গঠিত হচ্ছে তা বর্ণনা করতে পারবে।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PB\Downloads\img_3250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7673" y="3242714"/>
            <a:ext cx="3180347" cy="3544763"/>
          </a:xfrm>
          <a:prstGeom prst="rect">
            <a:avLst/>
          </a:prstGeom>
          <a:noFill/>
        </p:spPr>
      </p:pic>
      <p:pic>
        <p:nvPicPr>
          <p:cNvPr id="5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5" y="283024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-564263" y="1835673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8278" y="959373"/>
            <a:ext cx="215741" cy="299494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2034" y="1021887"/>
            <a:ext cx="547397" cy="304300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316" y="942155"/>
            <a:ext cx="1497331" cy="327897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0315" y="1123876"/>
            <a:ext cx="266091" cy="34536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13098" y="959373"/>
            <a:ext cx="1364549" cy="233414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C:\Users\PB\Downloads\Grasshopper.jpg"/>
          <p:cNvPicPr>
            <a:picLocks noChangeAspect="1" noChangeArrowheads="1"/>
          </p:cNvPicPr>
          <p:nvPr/>
        </p:nvPicPr>
        <p:blipFill rotWithShape="1">
          <a:blip r:embed="rId4" cstate="print"/>
          <a:srcRect t="14160" b="15251"/>
          <a:stretch/>
        </p:blipFill>
        <p:spPr bwMode="auto">
          <a:xfrm>
            <a:off x="2622902" y="5007657"/>
            <a:ext cx="3227325" cy="1828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1225" y="4364691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ight Arrow 23"/>
          <p:cNvSpPr/>
          <p:nvPr/>
        </p:nvSpPr>
        <p:spPr>
          <a:xfrm rot="21370146">
            <a:off x="5440213" y="4938597"/>
            <a:ext cx="390433" cy="460554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278664">
            <a:off x="1932352" y="5301360"/>
            <a:ext cx="714229" cy="50828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7899508" y="3814549"/>
            <a:ext cx="513637" cy="586647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3954586">
            <a:off x="7109254" y="932645"/>
            <a:ext cx="506245" cy="58615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6" descr="C:\Users\PB\Downloads\frog_snak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4223" y="1565054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0336" y="12828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573008" y="29405"/>
            <a:ext cx="11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71218" y="2144182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2385352" y="2740819"/>
            <a:ext cx="632687" cy="38858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617840" y="397839"/>
            <a:ext cx="685800" cy="5259388"/>
            <a:chOff x="3276600" y="1066800"/>
            <a:chExt cx="685800" cy="5259388"/>
          </a:xfrm>
        </p:grpSpPr>
        <p:cxnSp>
          <p:nvCxnSpPr>
            <p:cNvPr id="37" name="Straight Connector 36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 rot="16200000">
            <a:off x="2277644" y="852130"/>
            <a:ext cx="124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985153" y="1189293"/>
            <a:ext cx="632687" cy="38858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3151" y="100745"/>
            <a:ext cx="241386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 শক্তির উৎস </a:t>
            </a:r>
            <a:endParaRPr lang="en-US" sz="2800" baseline="-25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64179" y="3353945"/>
            <a:ext cx="34837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2800" baseline="-25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5" grpId="0" animBg="1"/>
      <p:bldP spid="45" grpId="0" animBg="1"/>
      <p:bldP spid="46" grpId="0" animBg="1"/>
      <p:bldP spid="46" grpId="1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0795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33800" y="6096000"/>
            <a:ext cx="4648200" cy="52322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খাদ্য শৃঙ্খল পরস্পর সম্পর্কযুক্ত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707952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026"/>
            <a:ext cx="8991600" cy="627057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21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104900"/>
            <a:ext cx="9049752" cy="3848101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1" y="5382281"/>
            <a:ext cx="904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খাদ্যশৃঙ্খল গুলো উল্লেখ কর।    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9764" y="238780"/>
            <a:ext cx="24399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সময়-৮মিনিট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48061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667000" y="-1"/>
            <a:ext cx="3848100" cy="1066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278</Words>
  <Application>Microsoft Office PowerPoint</Application>
  <PresentationFormat>On-screen Show (4:3)</PresentationFormat>
  <Paragraphs>65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Retrospect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Lotus Computer</cp:lastModifiedBy>
  <cp:revision>90</cp:revision>
  <dcterms:created xsi:type="dcterms:W3CDTF">2006-08-16T00:00:00Z</dcterms:created>
  <dcterms:modified xsi:type="dcterms:W3CDTF">2020-07-20T16:06:40Z</dcterms:modified>
</cp:coreProperties>
</file>